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3200400"/>
            <a:ext cx="3200400" cy="160020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2286000" y="2743200"/>
            <a:ext cx="2743200" cy="1371600"/>
          </a:xfrm>
          <a:prstGeom prst="ellipse">
            <a:avLst/>
          </a:prstGeom>
          <a:solidFill>
            <a:srgbClr val="556B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4114800" y="3017520"/>
            <a:ext cx="2560320" cy="1280160"/>
          </a:xfrm>
          <a:prstGeom prst="ellipse">
            <a:avLst/>
          </a:prstGeom>
          <a:solidFill>
            <a:srgbClr val="7CF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Can 4"/>
          <p:cNvSpPr/>
          <p:nvPr/>
        </p:nvSpPr>
        <p:spPr>
          <a:xfrm>
            <a:off x="914400" y="4114800"/>
            <a:ext cx="5486400" cy="548640"/>
          </a:xfrm>
          <a:prstGeom prst="can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5029200" y="274320"/>
            <a:ext cx="914400" cy="914400"/>
          </a:xfrm>
          <a:prstGeom prst="ellipse">
            <a:avLst/>
          </a:prstGeom>
          <a:solidFill>
            <a:srgbClr val="FFD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846320" y="91440"/>
            <a:ext cx="1280160" cy="1280160"/>
          </a:xfrm>
          <a:prstGeom prst="ellipse">
            <a:avLst/>
          </a:prstGeom>
          <a:solidFill>
            <a:srgbClr val="FFEF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3C3C3C"/>
                </a:solidFill>
                <a:latin typeface="Segoe Script"/>
              </a:defRPr>
            </a:pPr>
            <a:r>
              <a:t>Між горами ріка несе моє серце,</a:t>
            </a:r>
            <a:br/>
            <a:r>
              <a:t>а вітер з сосен шепоче: я тебе чую...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