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ED656D-7D3D-484A-AF0E-3AA9402287AE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CDA91-ADC6-4F25-8212-836EC9A07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8D5-4980-46D7-BDD6-AF2E70236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872455"/>
            <a:ext cx="10058400" cy="24411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CSE299</a:t>
            </a:r>
            <a:br>
              <a:rPr lang="en-US" dirty="0"/>
            </a:br>
            <a:r>
              <a:rPr lang="en-US" sz="2000" dirty="0"/>
              <a:t>Section-4</a:t>
            </a:r>
            <a:br>
              <a:rPr lang="en-US" sz="2000" dirty="0"/>
            </a:br>
            <a:r>
              <a:rPr lang="en-US" sz="2000" dirty="0"/>
              <a:t>Fall2019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19E05-2900-4F9E-8300-FE1EAF2F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10956"/>
          </a:xfrm>
        </p:spPr>
        <p:txBody>
          <a:bodyPr>
            <a:normAutofit/>
          </a:bodyPr>
          <a:lstStyle/>
          <a:p>
            <a:r>
              <a:rPr lang="en-US" dirty="0"/>
              <a:t>Weekly Updates of group 6</a:t>
            </a:r>
          </a:p>
          <a:p>
            <a:r>
              <a:rPr lang="en-US" sz="1400" dirty="0"/>
              <a:t>Members:</a:t>
            </a:r>
          </a:p>
          <a:p>
            <a:r>
              <a:rPr lang="en-US" sz="1400" dirty="0"/>
              <a:t>Md. Tarbiar swat	id:1620918042</a:t>
            </a:r>
          </a:p>
          <a:p>
            <a:r>
              <a:rPr lang="en-US" sz="1400" dirty="0"/>
              <a:t>Mohammad </a:t>
            </a:r>
            <a:r>
              <a:rPr lang="en-US" sz="1400" dirty="0" err="1"/>
              <a:t>tashfiq</a:t>
            </a:r>
            <a:r>
              <a:rPr lang="en-US" sz="1400" dirty="0"/>
              <a:t> h. Choudhury	id:16111508042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4C1-3F15-419A-8F03-95724A9A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4E-D08B-4DE9-8C15-3ED4626F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UI – Splash Screen, Login Screen </a:t>
            </a:r>
            <a:r>
              <a:rPr lang="en-US"/>
              <a:t>and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60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CSE299 Section-4 Fall2019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Section-4 Fall2019</dc:title>
  <dc:creator>Windows User</dc:creator>
  <cp:lastModifiedBy>Windows User</cp:lastModifiedBy>
  <cp:revision>3</cp:revision>
  <dcterms:created xsi:type="dcterms:W3CDTF">2019-12-23T23:12:59Z</dcterms:created>
  <dcterms:modified xsi:type="dcterms:W3CDTF">2019-12-23T23:25:40Z</dcterms:modified>
</cp:coreProperties>
</file>