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8"/>
    <p:restoredTop sz="94666"/>
  </p:normalViewPr>
  <p:slideViewPr>
    <p:cSldViewPr snapToGrid="0" snapToObjects="1">
      <p:cViewPr varScale="1">
        <p:scale>
          <a:sx n="83" d="100"/>
          <a:sy n="83" d="100"/>
        </p:scale>
        <p:origin x="208" y="608"/>
      </p:cViewPr>
      <p:guideLst/>
    </p:cSldViewPr>
  </p:slideViewPr>
  <p:outlineViewPr>
    <p:cViewPr>
      <p:scale>
        <a:sx n="33" d="100"/>
        <a:sy n="33" d="100"/>
      </p:scale>
      <p:origin x="0" y="-4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066BE-AD8E-2447-AC9E-F72179B17333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A9F70-D03A-BF48-8CA3-4BE07F6A2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5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A9F70-D03A-BF48-8CA3-4BE07F6A28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7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Flash </a:t>
            </a:r>
            <a:r>
              <a:rPr lang="zh-CN" altLang="en-US" dirty="0" smtClean="0"/>
              <a:t>领域我们不太拥抱 跳过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A9F70-D03A-BF48-8CA3-4BE07F6A28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8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3/21/17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3/21/17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7" r:id="rId1"/>
    <p:sldLayoutId id="2147484268" r:id="rId2"/>
    <p:sldLayoutId id="2147484269" r:id="rId3"/>
    <p:sldLayoutId id="2147484270" r:id="rId4"/>
    <p:sldLayoutId id="2147484271" r:id="rId5"/>
    <p:sldLayoutId id="2147484272" r:id="rId6"/>
    <p:sldLayoutId id="2147484273" r:id="rId7"/>
    <p:sldLayoutId id="2147484274" r:id="rId8"/>
    <p:sldLayoutId id="2147484275" r:id="rId9"/>
    <p:sldLayoutId id="2147484276" r:id="rId10"/>
    <p:sldLayoutId id="214748427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lowplayer.org/demos/" TargetMode="External"/><Relationship Id="rId4" Type="http://schemas.openxmlformats.org/officeDocument/2006/relationships/hyperlink" Target="https://www.jwplayer.com/" TargetMode="External"/><Relationship Id="rId5" Type="http://schemas.openxmlformats.org/officeDocument/2006/relationships/hyperlink" Target="https://developer.jwplayer.com/jw-player/demos/innovation/360-video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videojs.com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&amp; &lt;video&gt;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marko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4990" y="2230293"/>
            <a:ext cx="3177151" cy="434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1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错误上报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监听 </a:t>
            </a:r>
            <a:r>
              <a:rPr lang="en-US" altLang="zh-CN" dirty="0" smtClean="0"/>
              <a:t>video error </a:t>
            </a:r>
            <a:r>
              <a:rPr lang="zh-CN" altLang="en-US" dirty="0" smtClean="0"/>
              <a:t>事件，上报错误信息</a:t>
            </a:r>
            <a:endParaRPr lang="en-US" altLang="zh-CN" dirty="0" smtClean="0"/>
          </a:p>
          <a:p>
            <a:pPr lvl="1"/>
            <a:r>
              <a:rPr lang="en-US" dirty="0"/>
              <a:t>1 = MEDIA_ERR_ABORTED - 取回过程被用户中止</a:t>
            </a:r>
          </a:p>
          <a:p>
            <a:pPr lvl="1"/>
            <a:r>
              <a:rPr lang="en-US" dirty="0" smtClean="0"/>
              <a:t>2 </a:t>
            </a:r>
            <a:r>
              <a:rPr lang="en-US" dirty="0"/>
              <a:t>= MEDIA_ERR_NETWORK - 当下载时发生错误</a:t>
            </a:r>
          </a:p>
          <a:p>
            <a:pPr lvl="1"/>
            <a:r>
              <a:rPr lang="en-US" dirty="0"/>
              <a:t>3 = MEDIA_ERR_DECODE - 当解码时发生错误</a:t>
            </a:r>
          </a:p>
          <a:p>
            <a:pPr lvl="1"/>
            <a:r>
              <a:rPr lang="en-US" dirty="0"/>
              <a:t>4 = MEDIA_ERR_SRC_NOT_SUPPORTED - 不支持音频/视频</a:t>
            </a:r>
          </a:p>
          <a:p>
            <a:endParaRPr lang="en-US" dirty="0" smtClean="0"/>
          </a:p>
          <a:p>
            <a:r>
              <a:rPr lang="zh-CN" altLang="en-US" dirty="0" smtClean="0"/>
              <a:t>上报目的：通知服务器及时处理错误</a:t>
            </a:r>
            <a:r>
              <a:rPr lang="en-US" altLang="zh-CN" dirty="0" smtClean="0"/>
              <a:t>(</a:t>
            </a:r>
            <a:r>
              <a:rPr lang="zh-CN" altLang="en-US" dirty="0" smtClean="0"/>
              <a:t>减少服务器压力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，提升用户体验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1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Canvas-video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优点：灵活定制</a:t>
            </a:r>
            <a:endParaRPr lang="is-I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缺点：大批量使用，新能问题明显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9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Video</a:t>
            </a:r>
            <a:r>
              <a:rPr lang="zh-CN" altLang="en-US" dirty="0" smtClean="0"/>
              <a:t>扩展库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 err="1" smtClean="0"/>
              <a:t>Videjs</a:t>
            </a:r>
            <a:endParaRPr lang="en-US" sz="2400" b="1" dirty="0" smtClean="0"/>
          </a:p>
          <a:p>
            <a:pPr lvl="1"/>
            <a:r>
              <a:rPr lang="en-US" altLang="zh-CN" dirty="0">
                <a:hlinkClick r:id="rId2"/>
              </a:rPr>
              <a:t>http://videojs.com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/>
          </a:p>
          <a:p>
            <a:endParaRPr lang="en-US" dirty="0"/>
          </a:p>
          <a:p>
            <a:r>
              <a:rPr lang="en-US" sz="2400" b="1" dirty="0" smtClean="0"/>
              <a:t>Flowplayer</a:t>
            </a:r>
            <a:endParaRPr lang="en-US" sz="2400" b="1" dirty="0" smtClean="0">
              <a:hlinkClick r:id="rId3"/>
            </a:endParaRP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://flowplayer.org/demos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  <a:p>
            <a:r>
              <a:rPr lang="en-US" sz="2400" b="1" dirty="0" smtClean="0"/>
              <a:t>JW-Player</a:t>
            </a:r>
            <a:endParaRPr lang="en-US" sz="2400" b="1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www.jwplayer.com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https://developer.jwplayer.com/jw-player/demos/innovation/360-video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039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交流</a:t>
            </a:r>
            <a:endParaRPr lang="en-US" altLang="zh-CN" dirty="0" smtClean="0"/>
          </a:p>
          <a:p>
            <a:r>
              <a:rPr lang="zh-CN" altLang="en-US" dirty="0" smtClean="0"/>
              <a:t>合照</a:t>
            </a:r>
            <a:endParaRPr lang="en-US" altLang="zh-CN" dirty="0" smtClean="0"/>
          </a:p>
          <a:p>
            <a:r>
              <a:rPr lang="zh-CN" altLang="en-US" dirty="0" smtClean="0"/>
              <a:t>吃饭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48708"/>
          </a:xfrm>
        </p:spPr>
        <p:txBody>
          <a:bodyPr>
            <a:noAutofit/>
          </a:bodyPr>
          <a:lstStyle/>
          <a:p>
            <a:r>
              <a:rPr lang="zh-CN" altLang="en-US" sz="4000" dirty="0" smtClean="0"/>
              <a:t>关于直播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551" y="2015732"/>
            <a:ext cx="10233764" cy="345061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国内常见公开的直播协议有几个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RTMP</a:t>
            </a:r>
            <a:r>
              <a:rPr lang="zh-CN" altLang="en-US" sz="2800" dirty="0"/>
              <a:t>、</a:t>
            </a:r>
            <a:r>
              <a:rPr lang="en-US" altLang="zh-CN" sz="2800" dirty="0"/>
              <a:t>HLS</a:t>
            </a:r>
            <a:r>
              <a:rPr lang="zh-CN" altLang="en-US" sz="2800" dirty="0"/>
              <a:t>、</a:t>
            </a:r>
            <a:r>
              <a:rPr lang="en-US" altLang="zh-CN" sz="2800" dirty="0"/>
              <a:t>HDL</a:t>
            </a:r>
            <a:r>
              <a:rPr lang="zh-CN" altLang="en-US" sz="2800" dirty="0"/>
              <a:t>（</a:t>
            </a:r>
            <a:r>
              <a:rPr lang="en-US" altLang="zh-CN" sz="2800" dirty="0"/>
              <a:t>HTTP-FLV</a:t>
            </a:r>
            <a:r>
              <a:rPr lang="zh-CN" altLang="en-US" sz="2800" dirty="0"/>
              <a:t>）、</a:t>
            </a:r>
            <a:r>
              <a:rPr lang="en-US" altLang="zh-CN" sz="2800" dirty="0" smtClean="0"/>
              <a:t>RTP</a:t>
            </a:r>
            <a:r>
              <a:rPr lang="is-IS" altLang="zh-CN" sz="2800" dirty="0" smtClean="0"/>
              <a:t>…</a:t>
            </a:r>
          </a:p>
          <a:p>
            <a:endParaRPr lang="is-IS" altLang="zh-CN" sz="2800" dirty="0" smtClean="0"/>
          </a:p>
          <a:p>
            <a:r>
              <a:rPr lang="zh-CN" altLang="en-US" sz="2800" dirty="0" smtClean="0"/>
              <a:t>国内常用</a:t>
            </a:r>
            <a:endParaRPr lang="is-I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165155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229" y="2443383"/>
            <a:ext cx="9703232" cy="1774053"/>
          </a:xfrm>
        </p:spPr>
        <p:txBody>
          <a:bodyPr/>
          <a:lstStyle/>
          <a:p>
            <a:pPr algn="ctr"/>
            <a:r>
              <a:rPr lang="en-US" dirty="0" smtClean="0"/>
              <a:t>RTMP &amp; </a:t>
            </a:r>
            <a:r>
              <a:rPr lang="en-US" dirty="0" err="1" smtClean="0"/>
              <a:t>hls</a:t>
            </a:r>
            <a:r>
              <a:rPr lang="en-US" dirty="0" smtClean="0"/>
              <a:t>(m3u8)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Rtmp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852" y="2455102"/>
            <a:ext cx="8417490" cy="358244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是</a:t>
            </a:r>
            <a:r>
              <a:rPr lang="en-US" altLang="zh-CN" dirty="0"/>
              <a:t>Adobe</a:t>
            </a:r>
            <a:r>
              <a:rPr lang="zh-CN" altLang="en-US" dirty="0"/>
              <a:t>的专利协议，现在大部分国外的</a:t>
            </a:r>
            <a:r>
              <a:rPr lang="en-US" altLang="zh-CN" dirty="0"/>
              <a:t>CDN</a:t>
            </a:r>
            <a:r>
              <a:rPr lang="zh-CN" altLang="en-US" dirty="0"/>
              <a:t>已不支持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国内流行度很高。原因有几个方面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 smtClean="0"/>
          </a:p>
          <a:p>
            <a:pPr fontAlgn="base"/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开源和稳定。</a:t>
            </a:r>
            <a:r>
              <a:rPr lang="zh-CN" altLang="en-US" dirty="0"/>
              <a:t>如斗鱼主播常用的</a:t>
            </a:r>
            <a:r>
              <a:rPr lang="en-US" altLang="zh-CN" dirty="0"/>
              <a:t>OBS</a:t>
            </a:r>
            <a:r>
              <a:rPr lang="zh-CN" altLang="en-US" dirty="0"/>
              <a:t>软件，开源的</a:t>
            </a:r>
            <a:r>
              <a:rPr lang="en-US" altLang="zh-CN" dirty="0" err="1"/>
              <a:t>librtmp</a:t>
            </a:r>
            <a:r>
              <a:rPr lang="zh-CN" altLang="en-US" dirty="0"/>
              <a:t>库，服务端有</a:t>
            </a:r>
            <a:r>
              <a:rPr lang="en-US" altLang="zh-CN" dirty="0" err="1"/>
              <a:t>nginx-rtmp</a:t>
            </a:r>
            <a:r>
              <a:rPr lang="zh-CN" altLang="en-US" dirty="0"/>
              <a:t>插件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base"/>
            <a:endParaRPr lang="zh-CN" altLang="en-US" dirty="0"/>
          </a:p>
          <a:p>
            <a:pPr fontAlgn="base"/>
            <a:r>
              <a:rPr lang="en-US" altLang="zh-CN" dirty="0"/>
              <a:t>2</a:t>
            </a:r>
            <a:r>
              <a:rPr lang="zh-CN" altLang="en-US" dirty="0" smtClean="0"/>
              <a:t>、播放端安装率高。只要浏览器支持</a:t>
            </a:r>
            <a:r>
              <a:rPr lang="en-US" altLang="zh-CN" dirty="0" err="1" smtClean="0"/>
              <a:t>FlashPlayer</a:t>
            </a:r>
            <a:r>
              <a:rPr lang="zh-CN" altLang="en-US" dirty="0" smtClean="0"/>
              <a:t>就能非常简易的播放</a:t>
            </a:r>
            <a:r>
              <a:rPr lang="en-US" altLang="zh-CN" dirty="0" smtClean="0"/>
              <a:t>RTMP</a:t>
            </a:r>
            <a:r>
              <a:rPr lang="zh-CN" altLang="en-US" dirty="0" smtClean="0"/>
              <a:t>的直播</a:t>
            </a:r>
            <a:endParaRPr lang="en-US" altLang="zh-CN" dirty="0" smtClean="0"/>
          </a:p>
          <a:p>
            <a:pPr fontAlgn="base"/>
            <a:endParaRPr lang="en-US" altLang="zh-CN" dirty="0" smtClean="0"/>
          </a:p>
          <a:p>
            <a:pPr fontAlgn="base"/>
            <a:r>
              <a:rPr lang="en-US" altLang="zh-CN" dirty="0" smtClean="0"/>
              <a:t>3</a:t>
            </a:r>
            <a:r>
              <a:rPr lang="zh-CN" altLang="en-US" dirty="0" smtClean="0"/>
              <a:t>、基于</a:t>
            </a:r>
            <a:r>
              <a:rPr lang="en-US" altLang="zh-CN" dirty="0"/>
              <a:t>RTMP</a:t>
            </a:r>
            <a:r>
              <a:rPr lang="zh-CN" altLang="en-US" dirty="0"/>
              <a:t>的直播一般内容延迟在</a:t>
            </a:r>
            <a:r>
              <a:rPr lang="en-US" altLang="zh-CN" dirty="0"/>
              <a:t>2~5</a:t>
            </a:r>
            <a:r>
              <a:rPr lang="zh-CN" altLang="en-US" dirty="0" smtClean="0"/>
              <a:t>秒（或者更低）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HLS(m3u8)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即Http</a:t>
            </a:r>
            <a:r>
              <a:rPr lang="en-US" dirty="0"/>
              <a:t> Live </a:t>
            </a:r>
            <a:r>
              <a:rPr lang="en-US" dirty="0" err="1"/>
              <a:t>Streaming，是由苹果提出基于HTTP的流媒体传输协议</a:t>
            </a:r>
            <a:endParaRPr lang="en-US" dirty="0"/>
          </a:p>
          <a:p>
            <a:endParaRPr lang="en-US" altLang="zh-CN" dirty="0" smtClean="0"/>
          </a:p>
          <a:p>
            <a:r>
              <a:rPr lang="zh-CN" altLang="en-US" dirty="0" smtClean="0"/>
              <a:t>最低播放要求 </a:t>
            </a:r>
            <a:r>
              <a:rPr lang="hr-HR" dirty="0" smtClean="0"/>
              <a:t>Android 3.0+  ||  </a:t>
            </a:r>
            <a:r>
              <a:rPr lang="hr-HR" dirty="0" err="1" smtClean="0"/>
              <a:t>iOS</a:t>
            </a:r>
            <a:r>
              <a:rPr lang="hr-HR" dirty="0" smtClean="0"/>
              <a:t> </a:t>
            </a:r>
            <a:r>
              <a:rPr lang="hr-HR" dirty="0"/>
              <a:t>3.0</a:t>
            </a:r>
            <a:r>
              <a:rPr lang="hr-HR" dirty="0" smtClean="0"/>
              <a:t>+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HLS</a:t>
            </a:r>
            <a:r>
              <a:rPr lang="zh-CN" altLang="en-US" dirty="0"/>
              <a:t>有一个非常大的优点：</a:t>
            </a:r>
            <a:r>
              <a:rPr lang="en-US" altLang="zh-CN" b="1" dirty="0"/>
              <a:t>HTML5</a:t>
            </a:r>
            <a:r>
              <a:rPr lang="zh-CN" altLang="en-US" b="1" dirty="0"/>
              <a:t>可以直接打开播放；这个意味着可以把一个直播链接通过微信等转发分享</a:t>
            </a:r>
            <a:r>
              <a:rPr lang="zh-CN" altLang="en-US" dirty="0"/>
              <a:t>，不需要安装任何独立的</a:t>
            </a:r>
            <a:r>
              <a:rPr lang="en-US" altLang="zh-CN" dirty="0"/>
              <a:t>APP</a:t>
            </a:r>
            <a:r>
              <a:rPr lang="zh-CN" altLang="en-US" dirty="0"/>
              <a:t>，有浏览器即可，所以流行度很高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M3U8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24427"/>
            <a:ext cx="7729728" cy="1188720"/>
          </a:xfrm>
        </p:spPr>
        <p:txBody>
          <a:bodyPr/>
          <a:lstStyle/>
          <a:p>
            <a:r>
              <a:rPr lang="en-US" altLang="zh-CN" dirty="0" err="1" smtClean="0"/>
              <a:t>ts</a:t>
            </a:r>
            <a:r>
              <a:rPr lang="zh-CN" altLang="en-US" dirty="0" smtClean="0"/>
              <a:t>切片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99" y="2015067"/>
            <a:ext cx="6519333" cy="4538133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HLS</a:t>
            </a:r>
            <a:r>
              <a:rPr lang="zh-CN" altLang="en-US" dirty="0"/>
              <a:t>的直播流</a:t>
            </a:r>
            <a:r>
              <a:rPr lang="en-US" altLang="zh-CN" dirty="0"/>
              <a:t>URL</a:t>
            </a:r>
            <a:r>
              <a:rPr lang="zh-CN" altLang="en-US" dirty="0"/>
              <a:t>是一个</a:t>
            </a:r>
            <a:r>
              <a:rPr lang="en-US" altLang="zh-CN" dirty="0"/>
              <a:t>m3u8</a:t>
            </a:r>
            <a:r>
              <a:rPr lang="zh-CN" altLang="en-US" dirty="0"/>
              <a:t>的文件，里面包含了最近若干个小视</a:t>
            </a:r>
            <a:r>
              <a:rPr lang="zh-CN" altLang="en-US" dirty="0" smtClean="0"/>
              <a:t>频</a:t>
            </a:r>
            <a:r>
              <a:rPr lang="en-US" altLang="zh-CN" dirty="0" smtClean="0">
                <a:solidFill>
                  <a:schemeClr val="accent1">
                    <a:lumMod val="75000"/>
                    <a:alpha val="93000"/>
                  </a:schemeClr>
                </a:solidFill>
              </a:rPr>
              <a:t>TS</a:t>
            </a:r>
          </a:p>
          <a:p>
            <a:endParaRPr lang="en-US" dirty="0">
              <a:solidFill>
                <a:schemeClr val="accent1">
                  <a:lumMod val="75000"/>
                  <a:alpha val="93000"/>
                </a:schemeClr>
              </a:solidFill>
            </a:endParaRPr>
          </a:p>
          <a:p>
            <a:r>
              <a:rPr lang="en-US" altLang="zh-CN" b="1" dirty="0"/>
              <a:t>#EXT-X-MEDIA-SEQUENCE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每一个</a:t>
            </a:r>
            <a:r>
              <a:rPr lang="en-US" altLang="zh-CN" dirty="0"/>
              <a:t>media URI </a:t>
            </a:r>
            <a:r>
              <a:rPr lang="zh-CN" altLang="en-US" dirty="0"/>
              <a:t>在 </a:t>
            </a:r>
            <a:r>
              <a:rPr lang="en-US" altLang="zh-CN" dirty="0" err="1"/>
              <a:t>PlayList</a:t>
            </a:r>
            <a:r>
              <a:rPr lang="zh-CN" altLang="en-US" dirty="0"/>
              <a:t>中只有唯一的序号，相邻之间序号</a:t>
            </a:r>
            <a:r>
              <a:rPr lang="en-US" altLang="zh-CN" dirty="0"/>
              <a:t>+1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b="1" dirty="0" smtClean="0"/>
              <a:t>#</a:t>
            </a:r>
            <a:r>
              <a:rPr lang="en-US" altLang="zh-CN" b="1" dirty="0"/>
              <a:t>EXT-X-TARGETDURATION:10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每一份媒体文件的时间</a:t>
            </a:r>
            <a:r>
              <a:rPr lang="en-US" altLang="zh-CN" dirty="0"/>
              <a:t>, </a:t>
            </a:r>
            <a:r>
              <a:rPr lang="zh-CN" altLang="en-US" dirty="0"/>
              <a:t>以秒为单位</a:t>
            </a:r>
            <a:r>
              <a:rPr lang="en-US" altLang="zh-CN" dirty="0"/>
              <a:t>, </a:t>
            </a:r>
            <a:r>
              <a:rPr lang="zh-CN" altLang="en-US" dirty="0"/>
              <a:t>这里是</a:t>
            </a:r>
            <a:r>
              <a:rPr lang="en-US" altLang="zh-CN" dirty="0"/>
              <a:t>10</a:t>
            </a:r>
            <a:r>
              <a:rPr lang="zh-CN" altLang="en-US" dirty="0"/>
              <a:t>秒一</a:t>
            </a:r>
            <a:r>
              <a:rPr lang="zh-CN" altLang="en-US" dirty="0" smtClean="0"/>
              <a:t>份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b="1" dirty="0"/>
              <a:t>#EXTINF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每一份媒体文件的详细信息</a:t>
            </a:r>
            <a:r>
              <a:rPr lang="en-US" altLang="zh-CN" dirty="0"/>
              <a:t>, duration : </a:t>
            </a:r>
            <a:r>
              <a:rPr lang="zh-CN" altLang="en-US" dirty="0"/>
              <a:t>媒体持续时间</a:t>
            </a:r>
            <a:r>
              <a:rPr lang="en-US" altLang="zh-CN" dirty="0"/>
              <a:t>, </a:t>
            </a:r>
            <a:r>
              <a:rPr lang="zh-CN" altLang="en-US" dirty="0" smtClean="0"/>
              <a:t>四</a:t>
            </a:r>
            <a:r>
              <a:rPr lang="zh-CN" altLang="en-US" dirty="0"/>
              <a:t>舍五入为</a:t>
            </a:r>
            <a:r>
              <a:rPr lang="zh-CN" altLang="en-US" dirty="0" smtClean="0"/>
              <a:t>整数</a:t>
            </a:r>
            <a:endParaRPr lang="en-US" dirty="0">
              <a:solidFill>
                <a:schemeClr val="accent1">
                  <a:lumMod val="75000"/>
                  <a:alpha val="93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36" y="2015066"/>
            <a:ext cx="3332972" cy="432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7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&lt;video&gt;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is-IS" altLang="zh-CN" sz="4400" dirty="0"/>
          </a:p>
          <a:p>
            <a:pPr algn="ctr"/>
            <a:r>
              <a:rPr lang="zh-CN" altLang="en-US" sz="4400" dirty="0" smtClean="0"/>
              <a:t>事件预览</a:t>
            </a:r>
            <a:endParaRPr lang="en-US" altLang="zh-CN" sz="4400" dirty="0" smtClean="0"/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8747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播放测试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5121" y="2216912"/>
            <a:ext cx="4261758" cy="42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x5</a:t>
            </a:r>
            <a:r>
              <a:rPr lang="zh-CN" altLang="en-US" dirty="0" smtClean="0"/>
              <a:t>内核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X5</a:t>
            </a:r>
            <a:r>
              <a:rPr lang="zh-CN" altLang="en-US" dirty="0"/>
              <a:t>内核是腾讯基于优秀开源</a:t>
            </a:r>
            <a:r>
              <a:rPr lang="en-US" altLang="zh-CN" dirty="0" err="1" smtClean="0"/>
              <a:t>Webkit</a:t>
            </a:r>
            <a:r>
              <a:rPr lang="en-US" altLang="zh-CN" dirty="0"/>
              <a:t>  </a:t>
            </a:r>
            <a:r>
              <a:rPr lang="zh-CN" altLang="en-US" dirty="0"/>
              <a:t>深度优化的浏览器渲染引擎</a:t>
            </a:r>
            <a:r>
              <a:rPr lang="zh-CN" altLang="en-US" dirty="0" smtClean="0"/>
              <a:t>，最先搭载在</a:t>
            </a:r>
            <a:r>
              <a:rPr lang="en-US" altLang="zh-CN" dirty="0" smtClean="0"/>
              <a:t>QQ</a:t>
            </a:r>
            <a:r>
              <a:rPr lang="zh-CN" altLang="en-US" dirty="0"/>
              <a:t>浏览器</a:t>
            </a:r>
            <a:r>
              <a:rPr lang="zh-CN" altLang="en-US" dirty="0" smtClean="0"/>
              <a:t>上，目前安卓版本的微信已普遍使用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输入</a:t>
            </a:r>
            <a:r>
              <a:rPr lang="en-US" altLang="zh-CN" dirty="0"/>
              <a:t>//</a:t>
            </a:r>
            <a:r>
              <a:rPr lang="en-US" altLang="zh-CN" dirty="0" err="1"/>
              <a:t>gettbs</a:t>
            </a:r>
            <a:r>
              <a:rPr lang="zh-CN" altLang="en-US" dirty="0"/>
              <a:t>可以查看当前 </a:t>
            </a:r>
            <a:r>
              <a:rPr lang="en-US" altLang="zh-CN" dirty="0" err="1" smtClean="0"/>
              <a:t>tbs</a:t>
            </a:r>
            <a:r>
              <a:rPr lang="en-US" altLang="zh-CN" dirty="0"/>
              <a:t> </a:t>
            </a:r>
            <a:r>
              <a:rPr lang="zh-CN" altLang="en-US" dirty="0" smtClean="0"/>
              <a:t>版本情况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安卓</a:t>
            </a:r>
            <a:r>
              <a:rPr lang="en-US" altLang="zh-CN" dirty="0" smtClean="0"/>
              <a:t> &amp; IOS </a:t>
            </a:r>
            <a:r>
              <a:rPr lang="zh-CN" altLang="en-US" dirty="0" smtClean="0"/>
              <a:t>全屏差异性解决方案</a:t>
            </a:r>
            <a:r>
              <a:rPr lang="en-US" altLang="zh-CN" dirty="0" smtClean="0"/>
              <a:t>(view demo)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5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668</TotalTime>
  <Words>335</Words>
  <Application>Microsoft Macintosh PowerPoint</Application>
  <PresentationFormat>Widescreen</PresentationFormat>
  <Paragraphs>74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DengXian</vt:lpstr>
      <vt:lpstr>Gill Sans MT</vt:lpstr>
      <vt:lpstr>华文中宋</vt:lpstr>
      <vt:lpstr>Arial</vt:lpstr>
      <vt:lpstr>Parcel</vt:lpstr>
      <vt:lpstr>LIVE &amp; &lt;video&gt;</vt:lpstr>
      <vt:lpstr>关于直播</vt:lpstr>
      <vt:lpstr>RTMP &amp; hls(m3u8)</vt:lpstr>
      <vt:lpstr>Rtmp</vt:lpstr>
      <vt:lpstr>HLS(m3u8)</vt:lpstr>
      <vt:lpstr>ts切片</vt:lpstr>
      <vt:lpstr>&lt;video&gt;</vt:lpstr>
      <vt:lpstr>播放测试</vt:lpstr>
      <vt:lpstr>x5内核</vt:lpstr>
      <vt:lpstr>原理</vt:lpstr>
      <vt:lpstr>错误上报</vt:lpstr>
      <vt:lpstr>Canvas-video</vt:lpstr>
      <vt:lpstr>Video扩展库</vt:lpstr>
      <vt:lpstr>END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&lt;video&gt;</dc:title>
  <dc:creator>Microsoft Office User</dc:creator>
  <cp:lastModifiedBy>Microsoft Office User</cp:lastModifiedBy>
  <cp:revision>63</cp:revision>
  <dcterms:created xsi:type="dcterms:W3CDTF">2017-03-19T15:24:25Z</dcterms:created>
  <dcterms:modified xsi:type="dcterms:W3CDTF">2017-03-21T09:49:09Z</dcterms:modified>
</cp:coreProperties>
</file>