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8"/>
  </p:notesMasterIdLst>
  <p:sldIdLst>
    <p:sldId id="257" r:id="rId3"/>
    <p:sldId id="258"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81" d="100"/>
          <a:sy n="81" d="100"/>
        </p:scale>
        <p:origin x="96" y="4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28470-972C-48C7-BA64-37D1ACD36681}" type="datetimeFigureOut">
              <a:rPr lang="pt-BR" smtClean="0"/>
              <a:t>09/06/2023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65BC1-D6C2-4399-B91D-B87F49850521}" type="slidenum">
              <a:rPr lang="pt-BR" smtClean="0"/>
              <a:t>‹nº›</a:t>
            </a:fld>
            <a:endParaRPr lang="pt-BR"/>
          </a:p>
        </p:txBody>
      </p:sp>
    </p:spTree>
    <p:extLst>
      <p:ext uri="{BB962C8B-B14F-4D97-AF65-F5344CB8AC3E}">
        <p14:creationId xmlns:p14="http://schemas.microsoft.com/office/powerpoint/2010/main" val="265574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Derivadas</a:t>
            </a:r>
            <a:endParaRPr dirty="0"/>
          </a:p>
          <a:p>
            <a:r>
              <a:rPr b="0" dirty="0"/>
              <a:t>No alt text provided</a:t>
            </a:r>
            <a:endParaRPr dirty="0"/>
          </a:p>
          <a:p>
            <a:endParaRPr dirty="0"/>
          </a:p>
          <a:p>
            <a:r>
              <a:rPr b="1" dirty="0"/>
              <a:t>ShortCall</a:t>
            </a:r>
            <a:endParaRPr dirty="0"/>
          </a:p>
          <a:p>
            <a:r>
              <a:rPr b="0" dirty="0"/>
              <a:t>No alt text provided</a:t>
            </a:r>
            <a:endParaRPr dirty="0"/>
          </a:p>
          <a:p>
            <a:endParaRPr dirty="0"/>
          </a:p>
          <a:p>
            <a:r>
              <a:rPr b="1" dirty="0"/>
              <a:t>Aguarde Sist</a:t>
            </a:r>
            <a:endParaRPr dirty="0"/>
          </a:p>
          <a:p>
            <a:r>
              <a:rPr b="0" dirty="0"/>
              <a:t>No alt text provided</a:t>
            </a:r>
            <a:endParaRPr dirty="0"/>
          </a:p>
          <a:p>
            <a:endParaRPr dirty="0"/>
          </a:p>
          <a:p>
            <a:r>
              <a:rPr b="1" dirty="0"/>
              <a:t>Rejeitadas</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Hora</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Rejeitadas por data</a:t>
            </a:r>
            <a:endParaRPr dirty="0"/>
          </a:p>
          <a:p>
            <a:r>
              <a:rPr b="0" dirty="0"/>
              <a:t>No alt text provided</a:t>
            </a:r>
            <a:endParaRPr dirty="0"/>
          </a:p>
          <a:p>
            <a:endParaRPr dirty="0"/>
          </a:p>
          <a:p>
            <a:r>
              <a:rPr b="1" dirty="0"/>
              <a:t>Totais de Ligações</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Erros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Formas de Pagamento</a:t>
            </a:r>
            <a:endParaRPr dirty="0"/>
          </a:p>
          <a:p>
            <a:r>
              <a:rPr b="0" dirty="0"/>
              <a:t>No alt text provided</a:t>
            </a:r>
            <a:endParaRPr dirty="0"/>
          </a:p>
          <a:p>
            <a:endParaRPr dirty="0"/>
          </a:p>
          <a:p>
            <a:r>
              <a:rPr b="1" dirty="0"/>
              <a:t>Qt. Orçamentos Por Modelo</a:t>
            </a:r>
            <a:endParaRPr dirty="0"/>
          </a:p>
          <a:p>
            <a:r>
              <a:rPr b="0" dirty="0"/>
              <a:t>No alt text provided</a:t>
            </a:r>
            <a:endParaRPr dirty="0"/>
          </a:p>
          <a:p>
            <a:endParaRPr dirty="0"/>
          </a:p>
          <a:p>
            <a:r>
              <a:rPr b="1" dirty="0"/>
              <a:t>Valor de Pneu com Frete</a:t>
            </a:r>
            <a:endParaRPr dirty="0"/>
          </a:p>
          <a:p>
            <a:r>
              <a:rPr b="0" dirty="0"/>
              <a:t>No alt text provided</a:t>
            </a:r>
            <a:endParaRPr dirty="0"/>
          </a:p>
          <a:p>
            <a:endParaRPr dirty="0"/>
          </a:p>
          <a:p>
            <a:r>
              <a:rPr b="1" dirty="0"/>
              <a:t>Total de Contatos</a:t>
            </a:r>
            <a:endParaRPr dirty="0"/>
          </a:p>
          <a:p>
            <a:r>
              <a:rPr b="0" dirty="0"/>
              <a:t>No alt text provided</a:t>
            </a:r>
            <a:endParaRPr dirty="0"/>
          </a:p>
          <a:p>
            <a:endParaRPr dirty="0"/>
          </a:p>
          <a:p>
            <a:r>
              <a:rPr b="1" dirty="0"/>
              <a:t>Vendas Concretizadas</a:t>
            </a:r>
            <a:endParaRPr dirty="0"/>
          </a:p>
          <a:p>
            <a:r>
              <a:rPr b="0" dirty="0"/>
              <a:t>No alt text provided</a:t>
            </a:r>
            <a:endParaRPr dirty="0"/>
          </a:p>
          <a:p>
            <a:endParaRPr dirty="0"/>
          </a:p>
          <a:p>
            <a:r>
              <a:rPr b="1" dirty="0"/>
              <a:t>Propostas Aceitas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Orçamentos</a:t>
            </a:r>
            <a:endParaRPr dirty="0"/>
          </a:p>
          <a:p>
            <a:r>
              <a:rPr b="0" dirty="0"/>
              <a:t>No alt text provided</a:t>
            </a:r>
            <a:endParaRPr dirty="0"/>
          </a:p>
          <a:p>
            <a:endParaRPr dirty="0"/>
          </a:p>
          <a:p>
            <a:r>
              <a:rPr b="1" dirty="0"/>
              <a:t>Orçamentos por Loja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Valor de Fechamento Total por Pneu</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Vendas por UF</a:t>
            </a:r>
            <a:endParaRPr dirty="0"/>
          </a:p>
          <a:p>
            <a:r>
              <a:rPr b="0" dirty="0"/>
              <a:t>No alt text provided</a:t>
            </a:r>
            <a:endParaRPr dirty="0"/>
          </a:p>
          <a:p>
            <a:endParaRPr dirty="0"/>
          </a:p>
          <a:p>
            <a:r>
              <a:rPr b="1" dirty="0"/>
              <a:t>Árvore Hierárquica</a:t>
            </a:r>
            <a:endParaRPr dirty="0"/>
          </a:p>
          <a:p>
            <a:r>
              <a:rPr b="0" dirty="0"/>
              <a:t>No alt text provided</a:t>
            </a:r>
            <a:endParaRPr dirty="0"/>
          </a:p>
          <a:p>
            <a:endParaRPr dirty="0"/>
          </a:p>
          <a:p>
            <a:r>
              <a:rPr b="1" dirty="0"/>
              <a:t>Tipos de Negócios</a:t>
            </a:r>
            <a:endParaRPr dirty="0"/>
          </a:p>
          <a:p>
            <a:r>
              <a:rPr b="0" dirty="0"/>
              <a:t>No alt text provided</a:t>
            </a:r>
            <a:endParaRPr dirty="0"/>
          </a:p>
          <a:p>
            <a:endParaRPr dirty="0"/>
          </a:p>
          <a:p>
            <a:r>
              <a:rPr b="1" dirty="0"/>
              <a:t>Concorrência mais Mencionada</a:t>
            </a:r>
            <a:endParaRPr dirty="0"/>
          </a:p>
          <a:p>
            <a:r>
              <a:rPr b="0" dirty="0"/>
              <a:t>No alt text provided</a:t>
            </a:r>
            <a:endParaRPr dirty="0"/>
          </a:p>
          <a:p>
            <a:endParaRPr dirty="0"/>
          </a:p>
          <a:p>
            <a:r>
              <a:rPr b="1" dirty="0"/>
              <a:t>Nível de Satisfação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Recebidas</a:t>
            </a:r>
            <a:endParaRPr dirty="0"/>
          </a:p>
          <a:p>
            <a:r>
              <a:rPr b="0" dirty="0"/>
              <a:t>No alt text provided</a:t>
            </a:r>
            <a:endParaRPr dirty="0"/>
          </a:p>
          <a:p>
            <a:endParaRPr dirty="0"/>
          </a:p>
          <a:p>
            <a:r>
              <a:rPr b="1" dirty="0"/>
              <a:t>Válidas</a:t>
            </a:r>
            <a:endParaRPr dirty="0"/>
          </a:p>
          <a:p>
            <a:r>
              <a:rPr b="0" dirty="0"/>
              <a:t>No alt text provided</a:t>
            </a:r>
            <a:endParaRPr dirty="0"/>
          </a:p>
          <a:p>
            <a:endParaRPr dirty="0"/>
          </a:p>
          <a:p>
            <a:r>
              <a:rPr b="1" dirty="0"/>
              <a:t>Retidas</a:t>
            </a:r>
            <a:endParaRPr dirty="0"/>
          </a:p>
          <a:p>
            <a:r>
              <a:rPr b="0" dirty="0"/>
              <a:t>No alt text provided</a:t>
            </a:r>
            <a:endParaRPr dirty="0"/>
          </a:p>
          <a:p>
            <a:endParaRPr dirty="0"/>
          </a:p>
          <a:p>
            <a:r>
              <a:rPr b="1" dirty="0"/>
              <a:t>Transferidas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Contatos Válidos</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NAVEGAR PARA:</a:t>
            </a:r>
            <a:endParaRPr dirty="0"/>
          </a:p>
          <a:p>
            <a:r>
              <a:rPr b="0" dirty="0"/>
              <a:t>No alt text provided</a:t>
            </a:r>
            <a:endParaRPr dirty="0"/>
          </a:p>
          <a:p>
            <a:endParaRPr dirty="0"/>
          </a:p>
          <a:p>
            <a:r>
              <a:rPr b="1" dirty="0"/>
              <a:t>Volume de Acionamentos</a:t>
            </a:r>
            <a:endParaRPr dirty="0"/>
          </a:p>
          <a:p>
            <a:r>
              <a:rPr b="0" dirty="0"/>
              <a:t>No alt text provided</a:t>
            </a:r>
            <a:endParaRPr dirty="0"/>
          </a:p>
          <a:p>
            <a:endParaRPr dirty="0"/>
          </a:p>
          <a:p>
            <a:r>
              <a:rPr b="1" dirty="0"/>
              <a:t>Motivo do Contato</a:t>
            </a:r>
            <a:endParaRPr dirty="0"/>
          </a:p>
          <a:p>
            <a:r>
              <a:rPr b="0" dirty="0"/>
              <a:t>No alt text provided</a:t>
            </a:r>
            <a:endParaRPr dirty="0"/>
          </a:p>
          <a:p>
            <a:endParaRPr dirty="0"/>
          </a:p>
          <a:p>
            <a:r>
              <a:rPr b="1" dirty="0"/>
              <a:t>Retidas + Transferidas por Regra</a:t>
            </a:r>
            <a:endParaRPr dirty="0"/>
          </a:p>
          <a:p>
            <a:r>
              <a:rPr b="0" dirty="0"/>
              <a:t>No alt text provided</a:t>
            </a:r>
            <a:endParaRPr dirty="0"/>
          </a:p>
          <a:p>
            <a:endParaRPr dirty="0"/>
          </a:p>
          <a:p>
            <a:r>
              <a:rPr b="1" dirty="0"/>
              <a:t>Válidas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DIA</a:t>
            </a:r>
            <a:endParaRPr dirty="0"/>
          </a:p>
          <a:p>
            <a:r>
              <a:rPr b="0" dirty="0"/>
              <a:t>No alt text provided</a:t>
            </a:r>
            <a:endParaRPr dirty="0"/>
          </a:p>
          <a:p>
            <a:endParaRPr dirty="0"/>
          </a:p>
          <a:p>
            <a:r>
              <a:rPr b="1" dirty="0"/>
              <a:t>MÊS</a:t>
            </a:r>
            <a:endParaRPr dirty="0"/>
          </a:p>
          <a:p>
            <a:r>
              <a:rPr b="0" dirty="0"/>
              <a:t>No alt text provided</a:t>
            </a:r>
            <a:endParaRPr dirty="0"/>
          </a:p>
          <a:p>
            <a:endParaRPr dirty="0"/>
          </a:p>
          <a:p>
            <a:r>
              <a:rPr b="1" dirty="0"/>
              <a:t>ANO</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Recebidos</a:t>
            </a:r>
            <a:endParaRPr dirty="0"/>
          </a:p>
          <a:p>
            <a:r>
              <a:rPr b="0" dirty="0"/>
              <a:t>No alt text provided</a:t>
            </a:r>
            <a:endParaRPr dirty="0"/>
          </a:p>
          <a:p>
            <a:endParaRPr dirty="0"/>
          </a:p>
          <a:p>
            <a:r>
              <a:rPr b="1" dirty="0"/>
              <a:t>Com Interação</a:t>
            </a:r>
            <a:endParaRPr dirty="0"/>
          </a:p>
          <a:p>
            <a:r>
              <a:rPr b="0" dirty="0"/>
              <a:t>No alt text provided</a:t>
            </a:r>
            <a:endParaRPr dirty="0"/>
          </a:p>
          <a:p>
            <a:endParaRPr dirty="0"/>
          </a:p>
          <a:p>
            <a:r>
              <a:rPr b="1" dirty="0"/>
              <a:t>Whatsapp</a:t>
            </a:r>
            <a:endParaRPr dirty="0"/>
          </a:p>
          <a:p>
            <a:r>
              <a:rPr b="0" dirty="0"/>
              <a:t>No alt text provided</a:t>
            </a:r>
            <a:endParaRPr dirty="0"/>
          </a:p>
          <a:p>
            <a:endParaRPr dirty="0"/>
          </a:p>
          <a:p>
            <a:r>
              <a:rPr b="1" dirty="0"/>
              <a:t>E-mails</a:t>
            </a:r>
            <a:endParaRPr dirty="0"/>
          </a:p>
          <a:p>
            <a:r>
              <a:rPr b="0" dirty="0"/>
              <a:t>No alt text provided</a:t>
            </a:r>
            <a:endParaRPr dirty="0"/>
          </a:p>
          <a:p>
            <a:endParaRPr dirty="0"/>
          </a:p>
          <a:p>
            <a:r>
              <a:rPr b="1" dirty="0"/>
              <a:t>TMA</a:t>
            </a:r>
            <a:endParaRPr dirty="0"/>
          </a:p>
          <a:p>
            <a:r>
              <a:rPr b="0" dirty="0"/>
              <a:t>No alt text provided</a:t>
            </a:r>
            <a:endParaRPr dirty="0"/>
          </a:p>
          <a:p>
            <a:endParaRPr dirty="0"/>
          </a:p>
          <a:p>
            <a:r>
              <a:rPr b="1" dirty="0"/>
              <a:t>Atendentes</a:t>
            </a:r>
            <a:endParaRPr dirty="0"/>
          </a:p>
          <a:p>
            <a:r>
              <a:rPr b="0" dirty="0"/>
              <a:t>No alt text provided</a:t>
            </a:r>
            <a:endParaRPr dirty="0"/>
          </a:p>
          <a:p>
            <a:endParaRPr dirty="0"/>
          </a:p>
          <a:p>
            <a:r>
              <a:rPr b="1" dirty="0"/>
              <a:t>Sac</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Contatos por Plataforma</a:t>
            </a:r>
            <a:endParaRPr dirty="0"/>
          </a:p>
          <a:p>
            <a:r>
              <a:rPr b="0" dirty="0"/>
              <a:t>No alt text provided</a:t>
            </a:r>
            <a:endParaRPr dirty="0"/>
          </a:p>
          <a:p>
            <a:endParaRPr dirty="0"/>
          </a:p>
          <a:p>
            <a:r>
              <a:rPr b="1" dirty="0"/>
              <a:t>Volume de Atendimentos por Plataforma</a:t>
            </a:r>
            <a:endParaRPr dirty="0"/>
          </a:p>
          <a:p>
            <a:r>
              <a:rPr b="0" dirty="0"/>
              <a:t>No alt text provided</a:t>
            </a:r>
            <a:endParaRPr dirty="0"/>
          </a:p>
          <a:p>
            <a:endParaRPr dirty="0"/>
          </a:p>
          <a:p>
            <a:r>
              <a:rPr b="1" dirty="0"/>
              <a:t>Atendimentos</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Data</a:t>
            </a:r>
            <a:endParaRPr dirty="0"/>
          </a:p>
          <a:p>
            <a:r>
              <a:rPr b="0" dirty="0"/>
              <a:t>No alt text provided</a:t>
            </a:r>
            <a:endParaRPr dirty="0"/>
          </a:p>
          <a:p>
            <a:endParaRPr dirty="0"/>
          </a:p>
          <a:p>
            <a:r>
              <a:rPr b="1" dirty="0"/>
              <a:t>PÁGINAS</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ICON1</a:t>
            </a:r>
            <a:endParaRPr dirty="0"/>
          </a:p>
          <a:p>
            <a:r>
              <a:rPr b="0" dirty="0"/>
              <a:t>No alt text provided</a:t>
            </a:r>
            <a:endParaRPr dirty="0"/>
          </a:p>
          <a:p>
            <a:endParaRPr dirty="0"/>
          </a:p>
          <a:p>
            <a:r>
              <a:rPr b="1" dirty="0"/>
              <a:t>ICON2</a:t>
            </a:r>
            <a:endParaRPr dirty="0"/>
          </a:p>
          <a:p>
            <a:r>
              <a:rPr b="0" dirty="0"/>
              <a:t>No alt text provided</a:t>
            </a:r>
            <a:endParaRPr dirty="0"/>
          </a:p>
          <a:p>
            <a:endParaRPr dirty="0"/>
          </a:p>
          <a:p>
            <a:r>
              <a:rPr b="1" dirty="0"/>
              <a:t>ICON3</a:t>
            </a:r>
            <a:endParaRPr dirty="0"/>
          </a:p>
          <a:p>
            <a:r>
              <a:rPr b="0" dirty="0"/>
              <a:t>No alt text provided</a:t>
            </a:r>
            <a:endParaRPr dirty="0"/>
          </a:p>
          <a:p>
            <a:endParaRPr dirty="0"/>
          </a:p>
          <a:p>
            <a:r>
              <a:rPr b="1" dirty="0"/>
              <a:t>ICON4</a:t>
            </a:r>
            <a:endParaRPr dirty="0"/>
          </a:p>
          <a:p>
            <a:r>
              <a:rPr b="0" dirty="0"/>
              <a:t>No alt text provided</a:t>
            </a:r>
            <a:endParaRPr dirty="0"/>
          </a:p>
          <a:p>
            <a:endParaRPr dirty="0"/>
          </a:p>
          <a:p>
            <a:r>
              <a:rPr b="1" dirty="0"/>
              <a:t>ICON5</a:t>
            </a:r>
            <a:endParaRPr dirty="0"/>
          </a:p>
          <a:p>
            <a:r>
              <a:rPr b="0" dirty="0"/>
              <a:t>No alt text provided</a:t>
            </a:r>
            <a:endParaRPr dirty="0"/>
          </a:p>
          <a:p>
            <a:endParaRPr dirty="0"/>
          </a:p>
          <a:p>
            <a:r>
              <a:rPr b="1" dirty="0"/>
              <a:t>ICON6</a:t>
            </a:r>
            <a:endParaRPr dirty="0"/>
          </a:p>
          <a:p>
            <a:r>
              <a:rPr b="0" dirty="0"/>
              <a:t>No alt text provided</a:t>
            </a:r>
            <a:endParaRPr dirty="0"/>
          </a:p>
          <a:p>
            <a:endParaRPr dirty="0"/>
          </a:p>
          <a:p>
            <a:r>
              <a:rPr b="1" dirty="0"/>
              <a:t>ICON7</a:t>
            </a:r>
            <a:endParaRPr dirty="0"/>
          </a:p>
          <a:p>
            <a:r>
              <a:rPr b="0" dirty="0"/>
              <a:t>No alt text provided</a:t>
            </a:r>
            <a:endParaRPr dirty="0"/>
          </a:p>
          <a:p>
            <a:endParaRPr dirty="0"/>
          </a:p>
          <a:p>
            <a:r>
              <a:rPr b="1" dirty="0"/>
              <a:t>ICON8</a:t>
            </a:r>
            <a:endParaRPr dirty="0"/>
          </a:p>
          <a:p>
            <a:r>
              <a:rPr b="0" dirty="0"/>
              <a:t>No alt text provided</a:t>
            </a:r>
            <a:endParaRPr dirty="0"/>
          </a:p>
          <a:p>
            <a:endParaRPr dirty="0"/>
          </a:p>
          <a:p>
            <a:r>
              <a:rPr b="1" dirty="0"/>
              <a:t>ICON9</a:t>
            </a:r>
            <a:endParaRPr dirty="0"/>
          </a:p>
          <a:p>
            <a:r>
              <a:rPr b="0" dirty="0"/>
              <a:t>No alt text provided</a:t>
            </a:r>
            <a:endParaRPr dirty="0"/>
          </a:p>
          <a:p>
            <a:endParaRPr dirty="0"/>
          </a:p>
          <a:p>
            <a:r>
              <a:rPr b="1" dirty="0"/>
              <a:t>Atendimentos por Assuntos</a:t>
            </a:r>
            <a:endParaRPr dirty="0"/>
          </a:p>
          <a:p>
            <a:r>
              <a:rPr b="0" dirty="0"/>
              <a:t>No alt text provided</a:t>
            </a:r>
            <a:endParaRPr dirty="0"/>
          </a:p>
          <a:p>
            <a:endParaRPr dirty="0"/>
          </a:p>
          <a:p>
            <a:r>
              <a:rPr b="1" dirty="0"/>
              <a:t>Messenger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0580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621284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27085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30583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33618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63049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8108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215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4174944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4082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9102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4363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811059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51821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3733791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99632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7158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7ED9C8-F09A-4D9E-BEC0-4725162E21FF}" type="datetimeFigureOut">
              <a:rPr lang="en-US" smtClean="0"/>
              <a:t>6/9/2023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5978075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a529b1f7-b104-4464-8841-e3f5d8e8269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074ad4c-d332-4ad3-ab08-8e7e42b1824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42b21d-59ad-4796-93dd-a24399e84f3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7a71ce9-658e-4ed5-9b88-cd60ae0f78d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206102f0-cab4-4cea-b2c7-1f9208700389/?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cebidas ,Válidas ,Retidas ,Derivadas ,ShortCall ,Aguarde Sist ,Rejeitadas ,Erros ,TMA ,shape ,shape ,shape ,shape ,shape ,shape ,shape ,shape ,actionButton ,Hora ,Dia ,Ano ,Mês ,actionButton ,actionButton ,actionButton ,actionButton ,actionButton ,textbox ,shape ,shape ,multiRowCard ,Rejeitadas por data ,Totais de Ligações ,columnChart ,lineStackedColumnComboChart ,Erros ,actionButton. Please refer to the notes on this slide for details">
            <a:hlinkClick r:id="rId3"/>
          </p:cNvPr>
          <p:cNvPicPr>
            <a:picLocks noChangeAspect="1"/>
          </p:cNvPicPr>
          <p:nvPr/>
        </p:nvPicPr>
        <p:blipFill rotWithShape="1">
          <a:blip r:embed="rId4"/>
          <a:srcRect b="1933"/>
          <a:stretch/>
        </p:blipFill>
        <p:spPr>
          <a:xfrm>
            <a:off x="804612" y="468498"/>
            <a:ext cx="10582776" cy="5921004"/>
          </a:xfrm>
          <a:prstGeom prst="roundRect">
            <a:avLst>
              <a:gd name="adj" fmla="val 4838"/>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ATA ,actionButton ,PÁGINAS: ,image ,Árvore Hierárquica ,Formas de Pagamento ,Qt. Orçamentos Por Modelo ,Valor de Pneu com Frete ,Total de Contatos ,Vendas Concretizadas ,Propostas Aceitas ,slicer ,slicer ,slicer ,Orçamentos ,Orçamentos por Loja ,actionButton ,Valor de Fechamento Total por Pneu ,image. Please refer to the notes on this slide for details">
            <a:hlinkClick r:id="rId3"/>
          </p:cNvPr>
          <p:cNvPicPr>
            <a:picLocks noChangeAspect="1"/>
          </p:cNvPicPr>
          <p:nvPr/>
        </p:nvPicPr>
        <p:blipFill rotWithShape="1">
          <a:blip r:embed="rId4"/>
          <a:srcRect t="1155" b="1084"/>
          <a:stretch/>
        </p:blipFill>
        <p:spPr>
          <a:xfrm>
            <a:off x="2596039" y="81421"/>
            <a:ext cx="6999923" cy="6695158"/>
          </a:xfrm>
          <a:prstGeom prst="roundRect">
            <a:avLst>
              <a:gd name="adj" fmla="val 373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Recebidas ,Válidas ,Retidas ,Transferidas ,actionButton ,actionButton ,actionButton ,actionButton ,DATA ,actionButton ,NAVEGAR PARA: ,Vendas por UF ,Árvore Hierárquica ,Tipos de Negócios ,Concorrência mais Mencionada ,Nível de Satisfação ,shape ,actionButton. Please refer to the notes on this slide for details">
            <a:hlinkClick r:id="rId3"/>
          </p:cNvPr>
          <p:cNvPicPr>
            <a:picLocks noChangeAspect="1"/>
          </p:cNvPicPr>
          <p:nvPr/>
        </p:nvPicPr>
        <p:blipFill rotWithShape="1">
          <a:blip r:embed="rId4"/>
          <a:srcRect t="1502" b="1587"/>
          <a:stretch/>
        </p:blipFill>
        <p:spPr>
          <a:xfrm>
            <a:off x="804000" y="503040"/>
            <a:ext cx="10584000" cy="5851921"/>
          </a:xfrm>
          <a:prstGeom prst="roundRect">
            <a:avLst>
              <a:gd name="adj" fmla="val 4200"/>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actionButton ,Recebidas ,Válidas ,Retidas ,Transferidas ,actionButton ,actionButton ,actionButton ,actionButton ,actionButton ,Contatos Válidos ,DATA ,actionButton ,NAVEGAR PARA: ,Volume de Acionamentos ,Motivo do Contato ,Retidas + Transferidas por Regra ,Válidas. Please refer to the notes on this slide for details">
            <a:hlinkClick r:id="rId3"/>
          </p:cNvPr>
          <p:cNvPicPr>
            <a:picLocks noChangeAspect="1"/>
          </p:cNvPicPr>
          <p:nvPr/>
        </p:nvPicPr>
        <p:blipFill rotWithShape="1">
          <a:blip r:embed="rId4"/>
          <a:srcRect t="1417" b="1277"/>
          <a:stretch/>
        </p:blipFill>
        <p:spPr>
          <a:xfrm>
            <a:off x="804000" y="491161"/>
            <a:ext cx="10584000" cy="5875678"/>
          </a:xfrm>
          <a:prstGeom prst="roundRect">
            <a:avLst>
              <a:gd name="adj" fmla="val 3846"/>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DIA ,MÊS ,ANO ,shape ,shape ,shape ,shape ,shape ,Recebidos ,Com Interação ,Whatsapp ,E-mails ,TMA ,Atendentes ,Sac ,shape ,slicer ,Contatos por Plataforma ,Volume de Atendimentos por Plataforma ,Atendimentos ,multiRowCard ,Data ,PÁGINAS ,pageNavigator ,ICON1 ,ICON2 ,ICON3 ,ICON4 ,ICON5 ,ICON6 ,ICON7 ,ICON8 ,ICON9 ,Atendimentos por Assuntos ,Messenger ,shape. Please refer to the notes on this slide for details">
            <a:hlinkClick r:id="rId3"/>
          </p:cNvPr>
          <p:cNvPicPr>
            <a:picLocks noChangeAspect="1"/>
          </p:cNvPicPr>
          <p:nvPr/>
        </p:nvPicPr>
        <p:blipFill rotWithShape="1">
          <a:blip r:embed="rId4"/>
          <a:srcRect b="1741"/>
          <a:stretch/>
        </p:blipFill>
        <p:spPr>
          <a:xfrm>
            <a:off x="804000" y="462354"/>
            <a:ext cx="10584000" cy="5933293"/>
          </a:xfrm>
          <a:prstGeom prst="roundRect">
            <a:avLst>
              <a:gd name="adj" fmla="val 4534"/>
            </a:avLst>
          </a:prstGeom>
          <a:noFill/>
        </p:spPr>
      </p:pic>
      <p:sp>
        <p:nvSpPr>
          <p:cNvPr id="4" name="Title" hidden="1"/>
          <p:cNvSpPr>
            <a:spLocks noGrp="1"/>
          </p:cNvSpPr>
          <p:nvPr>
            <p:ph type="title"/>
          </p:nvPr>
        </p:nvSpPr>
        <p:spPr/>
        <p:txBody>
          <a:bodyPr/>
          <a:lstStyle/>
          <a:p>
            <a:r>
              <a:t>Início</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dósia">
  <a:themeElements>
    <a:clrScheme name="Letreiro">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724</Words>
  <Application>Microsoft Office PowerPoint</Application>
  <PresentationFormat>Widescreen</PresentationFormat>
  <Paragraphs>396</Paragraphs>
  <Slides>5</Slides>
  <Notes>5</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5</vt:i4>
      </vt:variant>
    </vt:vector>
  </HeadingPairs>
  <TitlesOfParts>
    <vt:vector size="12" baseType="lpstr">
      <vt:lpstr>Arial</vt:lpstr>
      <vt:lpstr>Calibri</vt:lpstr>
      <vt:lpstr>Calibri Light</vt:lpstr>
      <vt:lpstr>Calisto MT</vt:lpstr>
      <vt:lpstr>Wingdings 2</vt:lpstr>
      <vt:lpstr>Custom Design</vt:lpstr>
      <vt:lpstr>Ardósia</vt:lpstr>
      <vt:lpstr>Início</vt:lpstr>
      <vt:lpstr>Início</vt:lpstr>
      <vt:lpstr>Início</vt:lpstr>
      <vt:lpstr>Início</vt:lpstr>
      <vt:lpstr>Início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Tarcis T. Tobias</cp:lastModifiedBy>
  <cp:revision>8</cp:revision>
  <dcterms:created xsi:type="dcterms:W3CDTF">2016-09-04T11:54:55Z</dcterms:created>
  <dcterms:modified xsi:type="dcterms:W3CDTF">2023-06-09T12:06:36Z</dcterms:modified>
</cp:coreProperties>
</file>