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word/document.xml" ContentType="application/vnd.openxmlformats-officedocument.wordprocessingml.document.main+xml"/>
  <Override PartName="/word/numbering.xml" ContentType="application/vnd.openxmlformats-officedocument.wordprocessingml.numbering+xml"/>
  <Override PartName="/word/styles.xml" ContentType="application/vnd.openxmlformats-officedocument.wordprocessingml.styles+xml"/>
  <Override PartName="/word/settings.xml" ContentType="application/vnd.openxmlformats-officedocument.wordprocessingml.settings+xml"/>
  <Override PartName="/word/webSettings.xml" ContentType="application/vnd.openxmlformats-officedocument.wordprocessingml.webSettings+xml"/>
  <Override PartName="/word/fontTable.xml" ContentType="application/vnd.openxmlformats-officedocument.wordprocessingml.fontTable+xml"/>
  <Override PartName="/word/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word/document.xml"/></Relationships>
</file>

<file path=word/document.xml><?xml version="1.0" encoding="utf-8"?>
<w:document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p14">
  <w:body>
    <w:p w:rsidR="002B25F9" w:rsidRPr="00D11DDE" w:rsidRDefault="002B25F9" w:rsidP="002B25F9">
      <w:pPr>
        <w:pStyle w:val="Body"/>
        <w:tabs>
          <w:tab w:val="left" w:pos="3060"/>
        </w:tabs>
        <w:spacing w:after="0" w:line="360" w:lineRule="auto"/>
        <w:jc w:val="both"/>
        <w:rPr>
          <w:rFonts w:ascii="Times New Roman" w:hAnsi="Times New Roman" w:cs="Times New Roman"/>
          <w:sz w:val="24"/>
          <w:szCs w:val="24"/>
        </w:rPr>
      </w:pPr>
      <w:r w:rsidRPr="00D11DDE">
        <w:rPr>
          <w:rStyle w:val="None"/>
          <w:rFonts w:ascii="Times New Roman" w:hAnsi="Times New Roman" w:cs="Times New Roman"/>
          <w:b/>
          <w:bCs/>
          <w:noProof/>
          <w:sz w:val="24"/>
          <w:szCs w:val="24"/>
        </w:rPr>
        <mc:AlternateContent>
          <mc:Choice Requires="wpg">
            <w:drawing>
              <wp:anchor distT="0" distB="0" distL="0" distR="0" simplePos="0" relativeHeight="251659264" behindDoc="0" locked="0" layoutInCell="1" allowOverlap="1" wp14:anchorId="5B269936" wp14:editId="72D09A02">
                <wp:simplePos x="0" y="0"/>
                <wp:positionH relativeFrom="column">
                  <wp:posOffset>3886199</wp:posOffset>
                </wp:positionH>
                <wp:positionV relativeFrom="line">
                  <wp:posOffset>-176529</wp:posOffset>
                </wp:positionV>
                <wp:extent cx="2374265" cy="437516"/>
                <wp:effectExtent l="0" t="0" r="0" b="0"/>
                <wp:wrapNone/>
                <wp:docPr id="1073741827" name="officeArt object"/>
                <wp:cNvGraphicFramePr/>
                <a:graphic xmlns:a="http://schemas.openxmlformats.org/drawingml/2006/main">
                  <a:graphicData uri="http://schemas.microsoft.com/office/word/2010/wordprocessingGroup">
                    <wpg:wgp>
                      <wpg:cNvGrpSpPr/>
                      <wpg:grpSpPr>
                        <a:xfrm>
                          <a:off x="0" y="0"/>
                          <a:ext cx="2374266" cy="437517"/>
                          <a:chOff x="0" y="0"/>
                          <a:chExt cx="2374265" cy="437516"/>
                        </a:xfrm>
                      </wpg:grpSpPr>
                      <wps:wsp>
                        <wps:cNvPr id="1073741825" name="Shape 1073741825"/>
                        <wps:cNvSpPr/>
                        <wps:spPr>
                          <a:xfrm>
                            <a:off x="0" y="0"/>
                            <a:ext cx="2374265" cy="390525"/>
                          </a:xfrm>
                          <a:prstGeom prst="rect">
                            <a:avLst/>
                          </a:prstGeom>
                          <a:solidFill>
                            <a:srgbClr val="FFFFFF"/>
                          </a:solidFill>
                          <a:ln w="12700" cap="flat">
                            <a:noFill/>
                            <a:miter lim="400000"/>
                          </a:ln>
                          <a:effectLst/>
                        </wps:spPr>
                        <wps:bodyPr/>
                      </wps:wsp>
                      <wps:wsp>
                        <wps:cNvPr id="1073741826" name="Shape 1073741826"/>
                        <wps:cNvSpPr/>
                        <wps:spPr>
                          <a:xfrm>
                            <a:off x="0" y="0"/>
                            <a:ext cx="2374265" cy="437516"/>
                          </a:xfrm>
                          <a:prstGeom prst="rect">
                            <a:avLst/>
                          </a:prstGeom>
                          <a:noFill/>
                          <a:ln w="12700" cap="flat">
                            <a:noFill/>
                            <a:miter lim="400000"/>
                          </a:ln>
                          <a:effectLst/>
                        </wps:spPr>
                        <wps:txbx>
                          <w:txbxContent>
                            <w:p w:rsidR="002B25F9" w:rsidRDefault="002B25F9" w:rsidP="002B25F9">
                              <w:pPr>
                                <w:pStyle w:val="Header"/>
                                <w:tabs>
                                  <w:tab w:val="clear" w:pos="4680"/>
                                  <w:tab w:val="left" w:pos="6840"/>
                                </w:tabs>
                                <w:jc w:val="right"/>
                              </w:pPr>
                              <w:r>
                                <w:t>Assignment No.: __1__</w:t>
                              </w:r>
                            </w:p>
                          </w:txbxContent>
                        </wps:txbx>
                        <wps:bodyPr wrap="square" lIns="45719" tIns="45719" rIns="45719" bIns="45719" numCol="1" anchor="t">
                          <a:noAutofit/>
                        </wps:bodyPr>
                      </wps:wsp>
                    </wpg:wgp>
                  </a:graphicData>
                </a:graphic>
                <wp14:sizeRelH relativeFrom="margin">
                  <wp14:pctWidth>0</wp14:pctWidth>
                </wp14:sizeRelH>
                <wp14:sizeRelV relativeFrom="margin">
                  <wp14:pctHeight>0</wp14:pctHeight>
                </wp14:sizeRelV>
              </wp:anchor>
            </w:drawing>
          </mc:Choice>
          <mc:Fallback>
            <w:pict>
              <v:group w14:anchorId="5B269936" id="officeArt object" o:spid="_x0000_s1026" style="position:absolute;left:0;text-align:left;margin-left:306pt;margin-top:-13.9pt;width:186.95pt;height:34.45pt;z-index:251659264;mso-wrap-distance-left:0;mso-wrap-distance-right:0;mso-position-vertical-relative:line;mso-width-relative:margin;mso-height-relative:margin" coordsize="23742,4375" o:gfxdata="UEsDBBQABgAIAAAAIQC2gziS/gAAAOEBAAATAAAAW0NvbnRlbnRfVHlwZXNdLnhtbJSRQU7DMBBF&#10;90jcwfIWJU67QAgl6YK0S0CoHGBkTxKLZGx5TGhvj5O2G0SRWNoz/78nu9wcxkFMGNg6quQqL6RA&#10;0s5Y6ir5vt9lD1JwBDIwOMJKHpHlpr69KfdHjyxSmriSfYz+USnWPY7AufNIadK6MEJMx9ApD/oD&#10;OlTrorhX2lFEilmcO2RdNtjC5xDF9pCuTyYBB5bi6bQ4syoJ3g9WQ0ymaiLzg5KdCXlKLjvcW893&#10;SUOqXwnz5DrgnHtJTxOsQfEKIT7DmDSUCaxw7Rqn8787ZsmRM9e2VmPeBN4uqYvTtW7jvijg9N/y&#10;JsXecLq0q+WD6m8AAAD//wMAUEsDBBQABgAIAAAAIQA4/SH/1gAAAJQBAAALAAAAX3JlbHMvLnJl&#10;bHOkkMFqwzAMhu+DvYPRfXGawxijTi+j0GvpHsDYimMaW0Yy2fr2M4PBMnrbUb/Q94l/f/hMi1qR&#10;JVI2sOt6UJgd+ZiDgffL8ekFlFSbvV0oo4EbChzGx4f9GRdb25HMsYhqlCwG5lrLq9biZkxWOiqY&#10;22YiTra2kYMu1l1tQD30/bPm3wwYN0x18gb45AdQl1tp5j/sFB2T0FQ7R0nTNEV3j6o9feQzro1i&#10;OWA14Fm+Q8a1a8+Bvu/d/dMb2JY5uiPbhG/ktn4cqGU/er3pcvwCAAD//wMAUEsDBBQABgAIAAAA&#10;IQAVT2g3cAIAAKQGAAAOAAAAZHJzL2Uyb0RvYy54bWy8Vdtu2zAMfR+wfxD0vtpxmrg14hRFuwYD&#10;hq1Atw9QZNnWoNskJU7+fpTsOEm7l3YXPzimJFLkOYfM4mYnBdoy67hWJZ5cpBgxRXXFVVPi798e&#10;Plxh5DxRFRFasRLvmcM3y/fvFp0pWKZbLSpmEQRRruhMiVvvTZEkjrZMEnehDVOwWWsriQfTNkll&#10;SQfRpUiyNJ0nnbaVsZoy52D1vt/Eyxi/rhn1X+vaMY9EiSE3H982vtfhnSwXpGgsMS2nQxrkDVlI&#10;whVcOoa6J56gjeUvQklOrXa69hdUy0TXNacs1gDVTNJn1ays3phYS1N0jRlhAmif4fTmsPTL9tEi&#10;XgF3aT7NLydXWY6RIhK46rO7tR7p9Q9AMoDVmaYAn5U1T+bRDgtNb4X6d7WV4Rd80S7CvB9hZjuP&#10;KCxmcE82n2NEYe9yms8mec8DbYGsF260/XjmODtxnAfH5HBtErIbk+kMSModUXN/htpTSwyLZLiA&#10;wHPUIKsetXgOjWjOetSizwiZKxyg9zq8hrKn1+ksi0HHsklhrPMrpiUKHyW2gawQnWw/O98jdDgS&#10;lp0WvHrgQkTDNus7YdGWQIs8xGcA9eyYUKgDkWR5Cm1ECbRqLUh/i9IhFlxDCsk9tLPgEohNwzOE&#10;EirsstiQQ0qBnh6F8LXW1T7qCTiMtAWp/U/+QI6/5S8qLKQCnP8N/qLez2X7av5OAP/HtPjdeheb&#10;/MAQ6mBWltj93BDLMBKfFLTV5SyfXMNwPTXsqbE+NdRG3mnQ2gQjomirYRofdHS78brmUbFHUUCD&#10;j5qIHQ6jMDb9MLbDrD214/njn8vyFwAAAP//AwBQSwMEFAAGAAgAAAAhABkv1gjiAAAACgEAAA8A&#10;AABkcnMvZG93bnJldi54bWxMj0FPwkAQhe8m/ofNmHiD7VZBKN0SQtQTMRFMDLehHdqG7m7TXdry&#10;7x1PepzMy3vfl65H04ieOl87q0FNIxBkc1fUttTwdXibLED4gLbAxlnScCMP6+z+LsWkcIP9pH4f&#10;SsEl1ieooQqhTaT0eUUG/dS1ZPl3dp3BwGdXyqLDgctNI+MomkuDteWFClvaVpRf9lej4X3AYfOk&#10;Xvvd5by9HQ+zj++dIq0fH8bNCkSgMfyF4Ref0SFjppO72sKLRsNcxewSNEziF3bgxHIxW4I4aXhW&#10;CmSWyv8K2Q8AAAD//wMAUEsBAi0AFAAGAAgAAAAhALaDOJL+AAAA4QEAABMAAAAAAAAAAAAAAAAA&#10;AAAAAFtDb250ZW50X1R5cGVzXS54bWxQSwECLQAUAAYACAAAACEAOP0h/9YAAACUAQAACwAAAAAA&#10;AAAAAAAAAAAvAQAAX3JlbHMvLnJlbHNQSwECLQAUAAYACAAAACEAFU9oN3ACAACkBgAADgAAAAAA&#10;AAAAAAAAAAAuAgAAZHJzL2Uyb0RvYy54bWxQSwECLQAUAAYACAAAACEAGS/WCOIAAAAKAQAADwAA&#10;AAAAAAAAAAAAAADKBAAAZHJzL2Rvd25yZXYueG1sUEsFBgAAAAAEAAQA8wAAANkFAAAAAA==&#10;">
                <v:rect id="Shape 1073741825" o:spid="_x0000_s1027" style="position:absolute;width:23742;height:3905;visibility:visible;mso-wrap-style:square;v-text-anchor:top" o:gfxdata="UEsDBBQABgAIAAAAIQDb4fbL7gAAAIUBAAATAAAAW0NvbnRlbnRfVHlwZXNdLnhtbHyQz07DMAyH&#10;70i8Q+QralM4IITa7kDhCAiNB7ASt43WOlEcyvb2pNu4IODoPz9/n1xv9vOkForiPDdwXVagiI23&#10;jocG3rdPxR0oScgWJ8/UwIEENu3lRb09BBKV0ywNjCmFe63FjDSjlD4Q50nv44wpl3HQAc0OB9I3&#10;VXWrjedEnIq03oC27qjHjympx31un0wiTQLq4bS4shrAECZnMGVTvbD9QSnOhDInjzsyuiBXWQP0&#10;r4R18jfgnHvJr4nOknrFmJ5xzhraRtHWf3Kkpfz/yGo5S+H73hkquyhdjr3R8m2lj09svwAAAP//&#10;AwBQSwMEFAAGAAgAAAAhAFr0LFu/AAAAFQEAAAsAAABfcmVscy8ucmVsc2zPwWrDMAwG4Ptg72B0&#10;X5TuUMaI01uh19I+gLGVxCy2jGSy9e1nemrHjpL4P0nD4SetZiPRyNnCruvBUPYcYp4tXC/Htw8w&#10;Wl0ObuVMFm6kcBhfX4Yzra62kC6xqGlKVgtLreUTUf1CyWnHhXKbTCzJ1VbKjMX5LzcTvvf9HuXR&#10;gPHJNKdgQU5hB+ZyK23zHztFL6w81c5zQp6m6P9TMfB3PtPWFCczVQtB9N4U2rp2HOA44NMz4y8A&#10;AAD//wMAUEsDBBQABgAIAAAAIQAL6cfeyAAAAOMAAAAPAAAAZHJzL2Rvd25yZXYueG1sRE/NTgIx&#10;EL6b+A7NmHAx0oLg4kIhRGPCwYusDzDZjtuV7XTTlmV5e2ti4nG+/9nsRteJgUJsPWuYTRUI4tqb&#10;lhsNn9XbwwpETMgGO8+k4UoRdtvbmw2Wxl/4g4ZjakQO4ViiBptSX0oZa0sO49T3xJn78sFhymdo&#10;pAl4yeGuk3OlnqTDlnODxZ5eLNWn49lpKML3wiWlhuvz4b16XVZ2uD+PWk/uxv0aRKIx/Yv/3AeT&#10;56visVjMVvMl/P6UAZDbHwAAAP//AwBQSwECLQAUAAYACAAAACEA2+H2y+4AAACFAQAAEwAAAAAA&#10;AAAAAAAAAAAAAAAAW0NvbnRlbnRfVHlwZXNdLnhtbFBLAQItABQABgAIAAAAIQBa9CxbvwAAABUB&#10;AAALAAAAAAAAAAAAAAAAAB8BAABfcmVscy8ucmVsc1BLAQItABQABgAIAAAAIQAL6cfeyAAAAOMA&#10;AAAPAAAAAAAAAAAAAAAAAAcCAABkcnMvZG93bnJldi54bWxQSwUGAAAAAAMAAwC3AAAA/AIAAAAA&#10;" stroked="f" strokeweight="1pt">
                  <v:stroke miterlimit="4"/>
                </v:rect>
                <v:rect id="Shape 1073741826" o:spid="_x0000_s1028" style="position:absolute;width:23742;height:4375;visibility:visible;mso-wrap-style:square;v-text-anchor:top" o:gfxdata="UEsDBBQABgAIAAAAIQDb4fbL7gAAAIUBAAATAAAAW0NvbnRlbnRfVHlwZXNdLnhtbHyQz07DMAyH&#10;70i8Q+QralM4IITa7kDhCAiNB7ASt43WOlEcyvb2pNu4IODoPz9/n1xv9vOkForiPDdwXVagiI23&#10;jocG3rdPxR0oScgWJ8/UwIEENu3lRb09BBKV0ywNjCmFe63FjDSjlD4Q50nv44wpl3HQAc0OB9I3&#10;VXWrjedEnIq03oC27qjHjympx31un0wiTQLq4bS4shrAECZnMGVTvbD9QSnOhDInjzsyuiBXWQP0&#10;r4R18jfgnHvJr4nOknrFmJ5xzhraRtHWf3Kkpfz/yGo5S+H73hkquyhdjr3R8m2lj09svwAAAP//&#10;AwBQSwMEFAAGAAgAAAAhAFr0LFu/AAAAFQEAAAsAAABfcmVscy8ucmVsc2zPwWrDMAwG4Ptg72B0&#10;X5TuUMaI01uh19I+gLGVxCy2jGSy9e1nemrHjpL4P0nD4SetZiPRyNnCruvBUPYcYp4tXC/Htw8w&#10;Wl0ObuVMFm6kcBhfX4Yzra62kC6xqGlKVgtLreUTUf1CyWnHhXKbTCzJ1VbKjMX5LzcTvvf9HuXR&#10;gPHJNKdgQU5hB+ZyK23zHztFL6w81c5zQp6m6P9TMfB3PtPWFCczVQtB9N4U2rp2HOA44NMz4y8A&#10;AAD//wMAUEsDBBQABgAIAAAAIQBXN76IxwAAAOMAAAAPAAAAZHJzL2Rvd25yZXYueG1sRE/dSsMw&#10;FL4XfIdwBO9c0nbup1s2xnAieOX0AQ7NWdOtOSlNutW3N4Lg5fn+z3o7ulZcqQ+NZw3ZRIEgrrxp&#10;uNbw9Xl4WoAIEdlg65k0fFOA7eb+bo2l8Tf+oOsx1iKFcChRg42xK6UMlSWHYeI74sSdfO8wprOv&#10;penxlsJdK3OlZtJhw6nBYkd7S9XlODgNMnsv2qUblvloh5diqp7Ph9dO68eHcbcCEWmM/+I/95tJ&#10;89W8mE+zRT6D358SAHLzAwAA//8DAFBLAQItABQABgAIAAAAIQDb4fbL7gAAAIUBAAATAAAAAAAA&#10;AAAAAAAAAAAAAABbQ29udGVudF9UeXBlc10ueG1sUEsBAi0AFAAGAAgAAAAhAFr0LFu/AAAAFQEA&#10;AAsAAAAAAAAAAAAAAAAAHwEAAF9yZWxzLy5yZWxzUEsBAi0AFAAGAAgAAAAhAFc3vojHAAAA4wAA&#10;AA8AAAAAAAAAAAAAAAAABwIAAGRycy9kb3ducmV2LnhtbFBLBQYAAAAAAwADALcAAAD7AgAAAAA=&#10;" filled="f" stroked="f" strokeweight="1pt">
                  <v:stroke miterlimit="4"/>
                  <v:textbox inset="1.27mm,1.27mm,1.27mm,1.27mm">
                    <w:txbxContent>
                      <w:p w:rsidR="002B25F9" w:rsidRDefault="002B25F9" w:rsidP="002B25F9">
                        <w:pPr>
                          <w:pStyle w:val="Header"/>
                          <w:tabs>
                            <w:tab w:val="clear" w:pos="4680"/>
                            <w:tab w:val="left" w:pos="6840"/>
                          </w:tabs>
                          <w:jc w:val="right"/>
                        </w:pPr>
                        <w:r>
                          <w:t>Assignment No.: __1__</w:t>
                        </w:r>
                      </w:p>
                    </w:txbxContent>
                  </v:textbox>
                </v:rect>
                <w10:wrap anchory="line"/>
              </v:group>
            </w:pict>
          </mc:Fallback>
        </mc:AlternateContent>
      </w:r>
      <w:r w:rsidRPr="00D11DDE">
        <w:rPr>
          <w:rFonts w:ascii="Times New Roman" w:hAnsi="Times New Roman" w:cs="Times New Roman"/>
          <w:noProof/>
          <w:sz w:val="24"/>
          <w:szCs w:val="24"/>
        </w:rPr>
        <w:drawing>
          <wp:inline distT="0" distB="0" distL="0" distR="0" wp14:anchorId="47B1466C" wp14:editId="76E77546">
            <wp:extent cx="1431985" cy="661820"/>
            <wp:effectExtent l="0" t="0" r="0" b="0"/>
            <wp:docPr id="1073741828" name="officeArt object"/>
            <wp:cNvGraphicFramePr/>
            <a:graphic xmlns:a="http://schemas.openxmlformats.org/drawingml/2006/main">
              <a:graphicData uri="http://schemas.openxmlformats.org/drawingml/2006/picture">
                <pic:pic xmlns:pic="http://schemas.openxmlformats.org/drawingml/2006/picture">
                  <pic:nvPicPr>
                    <pic:cNvPr id="1073741828" name="image1.jpeg"/>
                    <pic:cNvPicPr>
                      <a:picLocks noChangeAspect="1"/>
                    </pic:cNvPicPr>
                  </pic:nvPicPr>
                  <pic:blipFill>
                    <a:blip r:embed="rId5">
                      <a:extLst/>
                    </a:blip>
                    <a:stretch>
                      <a:fillRect/>
                    </a:stretch>
                  </pic:blipFill>
                  <pic:spPr>
                    <a:xfrm>
                      <a:off x="0" y="0"/>
                      <a:ext cx="1431985" cy="661820"/>
                    </a:xfrm>
                    <a:prstGeom prst="rect">
                      <a:avLst/>
                    </a:prstGeom>
                    <a:ln w="12700" cap="flat">
                      <a:noFill/>
                      <a:miter lim="400000"/>
                    </a:ln>
                    <a:effectLst/>
                  </pic:spPr>
                </pic:pic>
              </a:graphicData>
            </a:graphic>
          </wp:inline>
        </w:drawing>
      </w:r>
      <w:r w:rsidRPr="00D11DDE">
        <w:rPr>
          <w:rFonts w:ascii="Times New Roman" w:hAnsi="Times New Roman" w:cs="Times New Roman"/>
          <w:sz w:val="24"/>
          <w:szCs w:val="24"/>
        </w:rPr>
        <w:tab/>
      </w:r>
      <w:r w:rsidRPr="00D11DDE">
        <w:rPr>
          <w:rStyle w:val="None"/>
          <w:rFonts w:ascii="Times New Roman" w:hAnsi="Times New Roman" w:cs="Times New Roman"/>
          <w:b/>
          <w:bCs/>
          <w:sz w:val="24"/>
          <w:szCs w:val="24"/>
        </w:rPr>
        <w:t>Assignment Cover Sheet</w:t>
      </w:r>
    </w:p>
    <w:tbl>
      <w:tblPr>
        <w:tblW w:w="9288" w:type="dxa"/>
        <w:tblInd w:w="108" w:type="dxa"/>
        <w:tblBorders>
          <w:top w:val="single" w:sz="8" w:space="0" w:color="FFFFFF"/>
          <w:left w:val="single" w:sz="8" w:space="0" w:color="FFFFFF"/>
          <w:bottom w:val="single" w:sz="8" w:space="0" w:color="FFFFFF"/>
          <w:right w:val="single" w:sz="8" w:space="0" w:color="FFFFFF"/>
          <w:insideH w:val="single" w:sz="8" w:space="0" w:color="FFFFFF"/>
          <w:insideV w:val="single" w:sz="8" w:space="0" w:color="FFFFFF"/>
        </w:tblBorders>
        <w:shd w:val="clear" w:color="auto" w:fill="CED7E7"/>
        <w:tblLayout w:type="fixed"/>
        <w:tblLook w:val="04A0" w:firstRow="1" w:lastRow="0" w:firstColumn="1" w:lastColumn="0" w:noHBand="0" w:noVBand="1"/>
      </w:tblPr>
      <w:tblGrid>
        <w:gridCol w:w="4428"/>
        <w:gridCol w:w="2250"/>
        <w:gridCol w:w="2610"/>
      </w:tblGrid>
      <w:tr w:rsidR="002B25F9" w:rsidRPr="00D11DDE" w:rsidTr="00C15E82">
        <w:trPr>
          <w:trHeight w:val="643"/>
        </w:trPr>
        <w:tc>
          <w:tcPr>
            <w:tcW w:w="6678" w:type="dxa"/>
            <w:gridSpan w:val="2"/>
            <w:tcBorders>
              <w:top w:val="single" w:sz="4" w:space="0" w:color="000000"/>
              <w:left w:val="single" w:sz="4" w:space="0" w:color="000000"/>
              <w:bottom w:val="single" w:sz="4" w:space="0" w:color="000000"/>
              <w:right w:val="single" w:sz="4" w:space="0" w:color="000000"/>
            </w:tcBorders>
            <w:shd w:val="clear" w:color="auto" w:fill="D9D9D9"/>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Student Information (For group assignment, please state names of all members)</w:t>
            </w:r>
          </w:p>
        </w:tc>
        <w:tc>
          <w:tcPr>
            <w:tcW w:w="2610"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Grade/Marks</w:t>
            </w:r>
          </w:p>
        </w:tc>
      </w:tr>
      <w:tr w:rsidR="002B25F9" w:rsidRPr="00D11DDE" w:rsidTr="00C15E82">
        <w:trPr>
          <w:trHeight w:val="305"/>
        </w:trPr>
        <w:tc>
          <w:tcPr>
            <w:tcW w:w="4428"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Name</w:t>
            </w:r>
          </w:p>
        </w:tc>
        <w:tc>
          <w:tcPr>
            <w:tcW w:w="2250"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ID</w:t>
            </w:r>
          </w:p>
        </w:tc>
        <w:tc>
          <w:tcPr>
            <w:tcW w:w="2610" w:type="dxa"/>
            <w:tcBorders>
              <w:top w:val="single" w:sz="4" w:space="0" w:color="000000"/>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416"/>
        </w:trPr>
        <w:tc>
          <w:tcPr>
            <w:tcW w:w="4428"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2B25F9" w:rsidRDefault="002B25F9" w:rsidP="00C15E82">
            <w:pPr>
              <w:spacing w:line="276" w:lineRule="auto"/>
              <w:jc w:val="both"/>
              <w:rPr>
                <w:b/>
              </w:rPr>
            </w:pPr>
            <w:r>
              <w:rPr>
                <w:b/>
              </w:rPr>
              <w:t>Thierno Abdoul Rahimi Diallo</w:t>
            </w:r>
          </w:p>
        </w:tc>
        <w:tc>
          <w:tcPr>
            <w:tcW w:w="2250"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r>
              <w:t>B1203133</w:t>
            </w:r>
          </w:p>
        </w:tc>
        <w:tc>
          <w:tcPr>
            <w:tcW w:w="2610" w:type="dxa"/>
            <w:tcBorders>
              <w:top w:val="nil"/>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416"/>
        </w:trPr>
        <w:tc>
          <w:tcPr>
            <w:tcW w:w="4428"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c>
          <w:tcPr>
            <w:tcW w:w="2250"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c>
          <w:tcPr>
            <w:tcW w:w="2610" w:type="dxa"/>
            <w:tcBorders>
              <w:top w:val="nil"/>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bl>
    <w:p w:rsidR="002B25F9" w:rsidRPr="00D11DDE" w:rsidRDefault="002B25F9" w:rsidP="002B25F9">
      <w:pPr>
        <w:pStyle w:val="Body"/>
        <w:widowControl w:val="0"/>
        <w:tabs>
          <w:tab w:val="left" w:pos="3060"/>
        </w:tabs>
        <w:spacing w:after="0" w:line="360" w:lineRule="auto"/>
        <w:jc w:val="both"/>
        <w:rPr>
          <w:rFonts w:ascii="Times New Roman" w:hAnsi="Times New Roman" w:cs="Times New Roman"/>
          <w:sz w:val="24"/>
          <w:szCs w:val="24"/>
        </w:rPr>
      </w:pPr>
    </w:p>
    <w:tbl>
      <w:tblPr>
        <w:tblW w:w="9332" w:type="dxa"/>
        <w:tblInd w:w="108" w:type="dxa"/>
        <w:tblBorders>
          <w:top w:val="single" w:sz="8" w:space="0" w:color="FFFFFF"/>
          <w:left w:val="single" w:sz="8" w:space="0" w:color="FFFFFF"/>
          <w:bottom w:val="single" w:sz="8" w:space="0" w:color="FFFFFF"/>
          <w:right w:val="single" w:sz="8" w:space="0" w:color="FFFFFF"/>
          <w:insideH w:val="single" w:sz="8" w:space="0" w:color="FFFFFF"/>
          <w:insideV w:val="single" w:sz="8" w:space="0" w:color="FFFFFF"/>
        </w:tblBorders>
        <w:shd w:val="clear" w:color="auto" w:fill="CED7E7"/>
        <w:tblLayout w:type="fixed"/>
        <w:tblLook w:val="04A0" w:firstRow="1" w:lastRow="0" w:firstColumn="1" w:lastColumn="0" w:noHBand="0" w:noVBand="1"/>
      </w:tblPr>
      <w:tblGrid>
        <w:gridCol w:w="2949"/>
        <w:gridCol w:w="3686"/>
        <w:gridCol w:w="2697"/>
      </w:tblGrid>
      <w:tr w:rsidR="002B25F9" w:rsidRPr="00D11DDE" w:rsidTr="00C15E82">
        <w:trPr>
          <w:trHeight w:val="16"/>
        </w:trPr>
        <w:tc>
          <w:tcPr>
            <w:tcW w:w="6635" w:type="dxa"/>
            <w:gridSpan w:val="2"/>
            <w:tcBorders>
              <w:top w:val="single" w:sz="4" w:space="0" w:color="000000"/>
              <w:left w:val="single" w:sz="4" w:space="0" w:color="000000"/>
              <w:bottom w:val="single" w:sz="4" w:space="0" w:color="000000"/>
              <w:right w:val="single" w:sz="4" w:space="0" w:color="000000"/>
            </w:tcBorders>
            <w:shd w:val="clear" w:color="auto" w:fill="D9D9D9"/>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Module/Subject Information</w:t>
            </w:r>
          </w:p>
        </w:tc>
        <w:tc>
          <w:tcPr>
            <w:tcW w:w="2697" w:type="dxa"/>
            <w:tcBorders>
              <w:top w:val="single" w:sz="4" w:space="0" w:color="000000"/>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Office Acknowledgement</w:t>
            </w:r>
          </w:p>
        </w:tc>
      </w:tr>
      <w:tr w:rsidR="002B25F9" w:rsidRPr="00D11DDE" w:rsidTr="00C15E82">
        <w:trPr>
          <w:trHeight w:val="16"/>
        </w:trPr>
        <w:tc>
          <w:tcPr>
            <w:tcW w:w="2949"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Cs/>
                <w:sz w:val="24"/>
                <w:szCs w:val="24"/>
              </w:rPr>
              <w:t>Module/Subject Code</w:t>
            </w:r>
          </w:p>
        </w:tc>
        <w:tc>
          <w:tcPr>
            <w:tcW w:w="3686"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sz w:val="24"/>
                <w:szCs w:val="24"/>
              </w:rPr>
              <w:t>BIS203</w:t>
            </w:r>
          </w:p>
        </w:tc>
        <w:tc>
          <w:tcPr>
            <w:tcW w:w="2697" w:type="dxa"/>
            <w:tcBorders>
              <w:top w:val="nil"/>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16"/>
        </w:trPr>
        <w:tc>
          <w:tcPr>
            <w:tcW w:w="2949"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Cs/>
                <w:sz w:val="24"/>
                <w:szCs w:val="24"/>
              </w:rPr>
              <w:t>Module/Subject Name</w:t>
            </w:r>
          </w:p>
        </w:tc>
        <w:tc>
          <w:tcPr>
            <w:tcW w:w="3686"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sz w:val="24"/>
                <w:szCs w:val="24"/>
              </w:rPr>
              <w:t>Advanced Database Systems</w:t>
            </w:r>
          </w:p>
        </w:tc>
        <w:tc>
          <w:tcPr>
            <w:tcW w:w="2697" w:type="dxa"/>
            <w:tcBorders>
              <w:top w:val="nil"/>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16"/>
        </w:trPr>
        <w:tc>
          <w:tcPr>
            <w:tcW w:w="2949"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Cs/>
                <w:sz w:val="24"/>
                <w:szCs w:val="24"/>
              </w:rPr>
              <w:t>Lecturer/Tutor/Facilitator</w:t>
            </w:r>
          </w:p>
        </w:tc>
        <w:tc>
          <w:tcPr>
            <w:tcW w:w="3686"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sz w:val="24"/>
                <w:szCs w:val="24"/>
              </w:rPr>
              <w:t>Dewi Octaviani</w:t>
            </w:r>
          </w:p>
        </w:tc>
        <w:tc>
          <w:tcPr>
            <w:tcW w:w="2697" w:type="dxa"/>
            <w:tcBorders>
              <w:top w:val="nil"/>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16"/>
        </w:trPr>
        <w:tc>
          <w:tcPr>
            <w:tcW w:w="2949"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Cs/>
                <w:sz w:val="24"/>
                <w:szCs w:val="24"/>
              </w:rPr>
              <w:t>Due Date</w:t>
            </w:r>
          </w:p>
        </w:tc>
        <w:tc>
          <w:tcPr>
            <w:tcW w:w="3686"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r>
              <w:t>22/2/17</w:t>
            </w:r>
          </w:p>
        </w:tc>
        <w:tc>
          <w:tcPr>
            <w:tcW w:w="2697" w:type="dxa"/>
            <w:tcBorders>
              <w:top w:val="nil"/>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16"/>
        </w:trPr>
        <w:tc>
          <w:tcPr>
            <w:tcW w:w="2949"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Cs/>
                <w:sz w:val="24"/>
                <w:szCs w:val="24"/>
              </w:rPr>
              <w:t>Assignment Title/Topic</w:t>
            </w:r>
          </w:p>
        </w:tc>
        <w:tc>
          <w:tcPr>
            <w:tcW w:w="3686"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sz w:val="24"/>
                <w:szCs w:val="24"/>
              </w:rPr>
              <w:t>Assignment 1</w:t>
            </w:r>
          </w:p>
        </w:tc>
        <w:tc>
          <w:tcPr>
            <w:tcW w:w="2697" w:type="dxa"/>
            <w:tcBorders>
              <w:top w:val="nil"/>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16"/>
        </w:trPr>
        <w:tc>
          <w:tcPr>
            <w:tcW w:w="2949"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Cs/>
                <w:sz w:val="24"/>
                <w:szCs w:val="24"/>
              </w:rPr>
              <w:t>Intake (where applicable)</w:t>
            </w:r>
          </w:p>
        </w:tc>
        <w:tc>
          <w:tcPr>
            <w:tcW w:w="3686"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c>
          <w:tcPr>
            <w:tcW w:w="2697" w:type="dxa"/>
            <w:tcBorders>
              <w:top w:val="nil"/>
              <w:left w:val="single" w:sz="4" w:space="0" w:color="000000"/>
              <w:bottom w:val="nil"/>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16"/>
        </w:trPr>
        <w:tc>
          <w:tcPr>
            <w:tcW w:w="2949"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Cs/>
                <w:sz w:val="24"/>
                <w:szCs w:val="24"/>
              </w:rPr>
              <w:t>Word Count</w:t>
            </w:r>
          </w:p>
        </w:tc>
        <w:tc>
          <w:tcPr>
            <w:tcW w:w="3686"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sz w:val="24"/>
                <w:szCs w:val="24"/>
              </w:rPr>
              <w:t>n/a</w:t>
            </w:r>
          </w:p>
        </w:tc>
        <w:tc>
          <w:tcPr>
            <w:tcW w:w="2697" w:type="dxa"/>
            <w:tcBorders>
              <w:top w:val="nil"/>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Date/Time</w:t>
            </w:r>
          </w:p>
        </w:tc>
      </w:tr>
    </w:tbl>
    <w:p w:rsidR="002B25F9" w:rsidRPr="005C6623" w:rsidRDefault="002B25F9" w:rsidP="002B25F9">
      <w:pPr>
        <w:pStyle w:val="Body"/>
        <w:tabs>
          <w:tab w:val="left" w:pos="2340"/>
          <w:tab w:val="left" w:pos="5040"/>
        </w:tabs>
        <w:spacing w:after="0" w:line="360" w:lineRule="auto"/>
        <w:jc w:val="both"/>
        <w:rPr>
          <w:rStyle w:val="None"/>
          <w:rFonts w:ascii="Times New Roman" w:eastAsia="Times New Roman" w:hAnsi="Times New Roman" w:cs="Times New Roman"/>
          <w:b/>
          <w:bCs/>
          <w:szCs w:val="24"/>
        </w:rPr>
      </w:pPr>
      <w:r w:rsidRPr="005C6623">
        <w:rPr>
          <w:rStyle w:val="None"/>
          <w:rFonts w:ascii="Times New Roman" w:hAnsi="Times New Roman" w:cs="Times New Roman"/>
          <w:b/>
          <w:bCs/>
          <w:szCs w:val="24"/>
        </w:rPr>
        <w:t>Declaration</w:t>
      </w:r>
    </w:p>
    <w:p w:rsidR="002B25F9" w:rsidRPr="005C6623" w:rsidRDefault="002B25F9" w:rsidP="002B25F9">
      <w:pPr>
        <w:pStyle w:val="Body"/>
        <w:numPr>
          <w:ilvl w:val="0"/>
          <w:numId w:val="2"/>
        </w:numPr>
        <w:spacing w:after="0" w:line="240" w:lineRule="auto"/>
        <w:jc w:val="both"/>
        <w:rPr>
          <w:rStyle w:val="None"/>
          <w:rFonts w:ascii="Times New Roman" w:eastAsia="Times New Roman" w:hAnsi="Times New Roman" w:cs="Times New Roman"/>
          <w:szCs w:val="24"/>
        </w:rPr>
      </w:pPr>
      <w:r w:rsidRPr="005C6623">
        <w:rPr>
          <w:rStyle w:val="None"/>
          <w:rFonts w:ascii="Times New Roman" w:hAnsi="Times New Roman" w:cs="Times New Roman"/>
          <w:szCs w:val="24"/>
        </w:rPr>
        <w:t xml:space="preserve">I/We have read and understood the Programme Handbook that explains on </w:t>
      </w:r>
      <w:r w:rsidRPr="005C6623">
        <w:rPr>
          <w:rStyle w:val="None"/>
          <w:rFonts w:ascii="Times New Roman" w:hAnsi="Times New Roman" w:cs="Times New Roman"/>
          <w:b/>
          <w:bCs/>
          <w:szCs w:val="24"/>
          <w:lang w:val="it-IT"/>
        </w:rPr>
        <w:t>plagiarism</w:t>
      </w:r>
      <w:r w:rsidRPr="005C6623">
        <w:rPr>
          <w:rStyle w:val="None"/>
          <w:rFonts w:ascii="Times New Roman" w:hAnsi="Times New Roman" w:cs="Times New Roman"/>
          <w:szCs w:val="24"/>
        </w:rPr>
        <w:t>, and I/we testify that, unless otherwise acknowledged, the work submitted herein is entirely my/our own.</w:t>
      </w:r>
    </w:p>
    <w:p w:rsidR="002B25F9" w:rsidRPr="005C6623" w:rsidRDefault="002B25F9" w:rsidP="002B25F9">
      <w:pPr>
        <w:pStyle w:val="Body"/>
        <w:numPr>
          <w:ilvl w:val="0"/>
          <w:numId w:val="2"/>
        </w:numPr>
        <w:spacing w:after="0" w:line="240" w:lineRule="auto"/>
        <w:jc w:val="both"/>
        <w:rPr>
          <w:rStyle w:val="None"/>
          <w:rFonts w:ascii="Times New Roman" w:eastAsia="Times New Roman" w:hAnsi="Times New Roman" w:cs="Times New Roman"/>
          <w:szCs w:val="24"/>
        </w:rPr>
      </w:pPr>
      <w:r w:rsidRPr="005C6623">
        <w:rPr>
          <w:rStyle w:val="None"/>
          <w:rFonts w:ascii="Times New Roman" w:hAnsi="Times New Roman" w:cs="Times New Roman"/>
          <w:szCs w:val="24"/>
        </w:rPr>
        <w:t>I/We declare that no part of this assignment has been written for me/us by any other person(s) except where such collaboration has been authorized by the lecturer concerned.</w:t>
      </w:r>
    </w:p>
    <w:p w:rsidR="002B25F9" w:rsidRPr="005C6623" w:rsidRDefault="002B25F9" w:rsidP="002B25F9">
      <w:pPr>
        <w:pStyle w:val="Body"/>
        <w:numPr>
          <w:ilvl w:val="0"/>
          <w:numId w:val="2"/>
        </w:numPr>
        <w:spacing w:after="0" w:line="240" w:lineRule="auto"/>
        <w:jc w:val="both"/>
        <w:rPr>
          <w:rStyle w:val="None"/>
          <w:rFonts w:ascii="Times New Roman" w:eastAsia="Times New Roman" w:hAnsi="Times New Roman" w:cs="Times New Roman"/>
          <w:szCs w:val="24"/>
        </w:rPr>
      </w:pPr>
      <w:r w:rsidRPr="005C6623">
        <w:rPr>
          <w:rStyle w:val="None"/>
          <w:rFonts w:ascii="Times New Roman" w:hAnsi="Times New Roman" w:cs="Times New Roman"/>
          <w:szCs w:val="24"/>
        </w:rPr>
        <w:t>I/We authorize the University to test any work submitted by me/us, using text comparison software, for instances of plagiarism. I/We understand this will involve the University or its contractors copying my/our work and storing it on a database to be used in future to test work submitted by others.</w:t>
      </w:r>
    </w:p>
    <w:p w:rsidR="002B25F9" w:rsidRPr="005C6623" w:rsidRDefault="002B25F9" w:rsidP="002B25F9">
      <w:pPr>
        <w:pStyle w:val="Body"/>
        <w:tabs>
          <w:tab w:val="left" w:pos="540"/>
          <w:tab w:val="left" w:pos="2340"/>
          <w:tab w:val="left" w:pos="5040"/>
        </w:tabs>
        <w:spacing w:after="0" w:line="240" w:lineRule="auto"/>
        <w:ind w:left="810" w:hanging="810"/>
        <w:jc w:val="both"/>
        <w:rPr>
          <w:rStyle w:val="None"/>
          <w:rFonts w:ascii="Times New Roman" w:eastAsia="Times New Roman" w:hAnsi="Times New Roman" w:cs="Times New Roman"/>
          <w:szCs w:val="24"/>
        </w:rPr>
      </w:pPr>
      <w:r w:rsidRPr="005C6623">
        <w:rPr>
          <w:rStyle w:val="None"/>
          <w:rFonts w:ascii="Times New Roman" w:hAnsi="Times New Roman" w:cs="Times New Roman"/>
          <w:szCs w:val="24"/>
        </w:rPr>
        <w:t>Note:</w:t>
      </w:r>
      <w:r w:rsidRPr="005C6623">
        <w:rPr>
          <w:rStyle w:val="None"/>
          <w:rFonts w:ascii="Times New Roman" w:hAnsi="Times New Roman" w:cs="Times New Roman"/>
          <w:szCs w:val="24"/>
        </w:rPr>
        <w:tab/>
        <w:t>1) The attachment of this statement on any electronically submitted assignments will be deemed to have the same authority as a signed statement.</w:t>
      </w:r>
    </w:p>
    <w:p w:rsidR="002B25F9" w:rsidRPr="00D11DDE" w:rsidRDefault="002B25F9" w:rsidP="002B25F9">
      <w:pPr>
        <w:pStyle w:val="Body"/>
        <w:tabs>
          <w:tab w:val="left" w:pos="540"/>
          <w:tab w:val="left" w:pos="2340"/>
          <w:tab w:val="left" w:pos="5040"/>
        </w:tabs>
        <w:spacing w:line="240" w:lineRule="auto"/>
        <w:ind w:left="810" w:hanging="810"/>
        <w:jc w:val="both"/>
        <w:rPr>
          <w:rStyle w:val="None"/>
          <w:rFonts w:ascii="Times New Roman" w:eastAsia="Times New Roman" w:hAnsi="Times New Roman" w:cs="Times New Roman"/>
          <w:sz w:val="24"/>
          <w:szCs w:val="24"/>
        </w:rPr>
      </w:pPr>
      <w:r w:rsidRPr="005C6623">
        <w:rPr>
          <w:rStyle w:val="None"/>
          <w:rFonts w:ascii="Times New Roman" w:eastAsia="Times New Roman" w:hAnsi="Times New Roman" w:cs="Times New Roman"/>
          <w:szCs w:val="24"/>
        </w:rPr>
        <w:tab/>
        <w:t>2) The Group Leader signs the declaration on behalf of all members.</w:t>
      </w:r>
    </w:p>
    <w:tbl>
      <w:tblPr>
        <w:tblW w:w="9243" w:type="dxa"/>
        <w:tblInd w:w="108" w:type="dxa"/>
        <w:tblBorders>
          <w:top w:val="single" w:sz="8" w:space="0" w:color="FFFFFF"/>
          <w:left w:val="single" w:sz="8" w:space="0" w:color="FFFFFF"/>
          <w:bottom w:val="single" w:sz="8" w:space="0" w:color="FFFFFF"/>
          <w:right w:val="single" w:sz="8" w:space="0" w:color="FFFFFF"/>
          <w:insideH w:val="single" w:sz="8" w:space="0" w:color="FFFFFF"/>
          <w:insideV w:val="single" w:sz="8" w:space="0" w:color="FFFFFF"/>
        </w:tblBorders>
        <w:shd w:val="clear" w:color="auto" w:fill="CED7E7"/>
        <w:tblLayout w:type="fixed"/>
        <w:tblLook w:val="04A0" w:firstRow="1" w:lastRow="0" w:firstColumn="1" w:lastColumn="0" w:noHBand="0" w:noVBand="1"/>
      </w:tblPr>
      <w:tblGrid>
        <w:gridCol w:w="6480"/>
        <w:gridCol w:w="2763"/>
      </w:tblGrid>
      <w:tr w:rsidR="002B25F9" w:rsidRPr="00D11DDE" w:rsidTr="00C15E82">
        <w:trPr>
          <w:trHeight w:val="300"/>
        </w:trPr>
        <w:tc>
          <w:tcPr>
            <w:tcW w:w="6480"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line="360" w:lineRule="auto"/>
              <w:jc w:val="both"/>
              <w:rPr>
                <w:rFonts w:ascii="Times New Roman" w:hAnsi="Times New Roman" w:cs="Times New Roman"/>
                <w:sz w:val="24"/>
                <w:szCs w:val="24"/>
              </w:rPr>
            </w:pPr>
            <w:r w:rsidRPr="00D11DDE">
              <w:rPr>
                <w:rStyle w:val="None"/>
                <w:rFonts w:ascii="Times New Roman" w:hAnsi="Times New Roman" w:cs="Times New Roman"/>
                <w:sz w:val="24"/>
                <w:szCs w:val="24"/>
              </w:rPr>
              <w:t>Signature:</w:t>
            </w:r>
          </w:p>
        </w:tc>
        <w:tc>
          <w:tcPr>
            <w:tcW w:w="2763"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line="360" w:lineRule="auto"/>
              <w:jc w:val="both"/>
              <w:rPr>
                <w:rFonts w:ascii="Times New Roman" w:hAnsi="Times New Roman" w:cs="Times New Roman"/>
                <w:sz w:val="24"/>
                <w:szCs w:val="24"/>
              </w:rPr>
            </w:pPr>
            <w:r w:rsidRPr="00D11DDE">
              <w:rPr>
                <w:rStyle w:val="None"/>
                <w:rFonts w:ascii="Times New Roman" w:hAnsi="Times New Roman" w:cs="Times New Roman"/>
                <w:sz w:val="24"/>
                <w:szCs w:val="24"/>
              </w:rPr>
              <w:t>Date:</w:t>
            </w:r>
          </w:p>
        </w:tc>
      </w:tr>
      <w:tr w:rsidR="002B25F9" w:rsidRPr="00D11DDE" w:rsidTr="00C15E82">
        <w:trPr>
          <w:trHeight w:val="300"/>
        </w:trPr>
        <w:tc>
          <w:tcPr>
            <w:tcW w:w="6480" w:type="dxa"/>
            <w:tcBorders>
              <w:top w:val="single" w:sz="4" w:space="0" w:color="000000"/>
              <w:left w:val="single" w:sz="4" w:space="0" w:color="000000"/>
              <w:bottom w:val="single" w:sz="4" w:space="0" w:color="000000"/>
              <w:right w:val="nil"/>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line="360" w:lineRule="auto"/>
              <w:jc w:val="both"/>
              <w:rPr>
                <w:rFonts w:ascii="Times New Roman" w:hAnsi="Times New Roman" w:cs="Times New Roman"/>
                <w:sz w:val="24"/>
                <w:szCs w:val="24"/>
              </w:rPr>
            </w:pPr>
            <w:r w:rsidRPr="00D11DDE">
              <w:rPr>
                <w:rStyle w:val="None"/>
                <w:rFonts w:ascii="Times New Roman" w:hAnsi="Times New Roman" w:cs="Times New Roman"/>
                <w:sz w:val="24"/>
                <w:szCs w:val="24"/>
              </w:rPr>
              <w:t>E-mail:</w:t>
            </w:r>
          </w:p>
        </w:tc>
        <w:tc>
          <w:tcPr>
            <w:tcW w:w="2763" w:type="dxa"/>
            <w:tcBorders>
              <w:top w:val="single" w:sz="4" w:space="0" w:color="000000"/>
              <w:left w:val="nil"/>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360" w:lineRule="auto"/>
              <w:jc w:val="both"/>
            </w:pPr>
          </w:p>
        </w:tc>
      </w:tr>
    </w:tbl>
    <w:p w:rsidR="002B25F9" w:rsidRPr="00D11DDE" w:rsidRDefault="002B25F9" w:rsidP="002B25F9">
      <w:pPr>
        <w:pStyle w:val="Body"/>
        <w:spacing w:line="360" w:lineRule="auto"/>
        <w:jc w:val="both"/>
        <w:rPr>
          <w:rFonts w:ascii="Times New Roman" w:hAnsi="Times New Roman" w:cs="Times New Roman"/>
          <w:sz w:val="24"/>
          <w:szCs w:val="24"/>
        </w:rPr>
      </w:pPr>
      <w:r w:rsidRPr="00D11DDE">
        <w:rPr>
          <w:rStyle w:val="None"/>
          <w:rFonts w:ascii="Times New Roman" w:hAnsi="Times New Roman" w:cs="Times New Roman"/>
          <w:noProof/>
          <w:sz w:val="24"/>
          <w:szCs w:val="24"/>
        </w:rPr>
        <mc:AlternateContent>
          <mc:Choice Requires="wpg">
            <w:drawing>
              <wp:anchor distT="0" distB="0" distL="0" distR="0" simplePos="0" relativeHeight="251660288" behindDoc="0" locked="0" layoutInCell="1" allowOverlap="1" wp14:anchorId="288AE8AE" wp14:editId="740D2490">
                <wp:simplePos x="0" y="0"/>
                <wp:positionH relativeFrom="column">
                  <wp:posOffset>3548379</wp:posOffset>
                </wp:positionH>
                <wp:positionV relativeFrom="line">
                  <wp:posOffset>109854</wp:posOffset>
                </wp:positionV>
                <wp:extent cx="2374265" cy="466725"/>
                <wp:effectExtent l="0" t="0" r="0" b="0"/>
                <wp:wrapNone/>
                <wp:docPr id="1073741831" name="officeArt object"/>
                <wp:cNvGraphicFramePr/>
                <a:graphic xmlns:a="http://schemas.openxmlformats.org/drawingml/2006/main">
                  <a:graphicData uri="http://schemas.microsoft.com/office/word/2010/wordprocessingGroup">
                    <wpg:wgp>
                      <wpg:cNvGrpSpPr/>
                      <wpg:grpSpPr>
                        <a:xfrm>
                          <a:off x="0" y="0"/>
                          <a:ext cx="2374265" cy="466725"/>
                          <a:chOff x="0" y="0"/>
                          <a:chExt cx="2374264" cy="466725"/>
                        </a:xfrm>
                      </wpg:grpSpPr>
                      <wps:wsp>
                        <wps:cNvPr id="1073741829" name="Shape 1073741829"/>
                        <wps:cNvSpPr/>
                        <wps:spPr>
                          <a:xfrm>
                            <a:off x="0" y="0"/>
                            <a:ext cx="2374265" cy="466725"/>
                          </a:xfrm>
                          <a:prstGeom prst="rect">
                            <a:avLst/>
                          </a:prstGeom>
                          <a:solidFill>
                            <a:srgbClr val="FFFFFF"/>
                          </a:solidFill>
                          <a:ln w="12700" cap="flat">
                            <a:noFill/>
                            <a:miter lim="400000"/>
                          </a:ln>
                          <a:effectLst/>
                        </wps:spPr>
                        <wps:bodyPr/>
                      </wps:wsp>
                      <wps:wsp>
                        <wps:cNvPr id="1073741830" name="Shape 1073741830"/>
                        <wps:cNvSpPr/>
                        <wps:spPr>
                          <a:xfrm>
                            <a:off x="0" y="0"/>
                            <a:ext cx="2374265" cy="466725"/>
                          </a:xfrm>
                          <a:prstGeom prst="rect">
                            <a:avLst/>
                          </a:prstGeom>
                          <a:noFill/>
                          <a:ln w="12700" cap="flat">
                            <a:noFill/>
                            <a:miter lim="400000"/>
                          </a:ln>
                          <a:effectLst/>
                        </wps:spPr>
                        <wps:txbx>
                          <w:txbxContent>
                            <w:p w:rsidR="002B25F9" w:rsidRDefault="002B25F9" w:rsidP="002B25F9">
                              <w:pPr>
                                <w:pStyle w:val="Footer"/>
                                <w:jc w:val="right"/>
                                <w:rPr>
                                  <w:rStyle w:val="None"/>
                                  <w:rFonts w:ascii="Times New Roman" w:eastAsia="Times New Roman" w:hAnsi="Times New Roman" w:cs="Times New Roman"/>
                                  <w:sz w:val="20"/>
                                  <w:szCs w:val="20"/>
                                </w:rPr>
                              </w:pPr>
                              <w:r>
                                <w:rPr>
                                  <w:rStyle w:val="None"/>
                                  <w:rFonts w:ascii="Times New Roman" w:hAnsi="Times New Roman"/>
                                </w:rPr>
                                <w:t>ACA-F-020(010611:01)</w:t>
                              </w:r>
                            </w:p>
                            <w:p w:rsidR="002B25F9" w:rsidRDefault="002B25F9" w:rsidP="002B25F9">
                              <w:pPr>
                                <w:pStyle w:val="Footer"/>
                                <w:jc w:val="right"/>
                              </w:pPr>
                              <w:r>
                                <w:rPr>
                                  <w:rStyle w:val="None"/>
                                  <w:sz w:val="20"/>
                                  <w:szCs w:val="20"/>
                                </w:rPr>
                                <w:t xml:space="preserve">Page </w:t>
                              </w:r>
                              <w:r>
                                <w:rPr>
                                  <w:rStyle w:val="None"/>
                                  <w:b/>
                                  <w:bCs/>
                                  <w:sz w:val="20"/>
                                  <w:szCs w:val="20"/>
                                </w:rPr>
                                <w:t>1</w:t>
                              </w:r>
                              <w:r>
                                <w:rPr>
                                  <w:rStyle w:val="None"/>
                                  <w:sz w:val="20"/>
                                  <w:szCs w:val="20"/>
                                </w:rPr>
                                <w:t xml:space="preserve"> of </w:t>
                              </w:r>
                              <w:r>
                                <w:rPr>
                                  <w:rStyle w:val="None"/>
                                  <w:b/>
                                  <w:bCs/>
                                  <w:sz w:val="20"/>
                                  <w:szCs w:val="20"/>
                                </w:rPr>
                                <w:t>2</w:t>
                              </w:r>
                            </w:p>
                          </w:txbxContent>
                        </wps:txbx>
                        <wps:bodyPr wrap="square" lIns="45719" tIns="45719" rIns="45719" bIns="45719" numCol="1" anchor="t">
                          <a:noAutofit/>
                        </wps:bodyPr>
                      </wps:wsp>
                    </wpg:wgp>
                  </a:graphicData>
                </a:graphic>
              </wp:anchor>
            </w:drawing>
          </mc:Choice>
          <mc:Fallback>
            <w:pict>
              <v:group w14:anchorId="288AE8AE" id="_x0000_s1029" style="position:absolute;left:0;text-align:left;margin-left:279.4pt;margin-top:8.65pt;width:186.95pt;height:36.75pt;z-index:251660288;mso-wrap-distance-left:0;mso-wrap-distance-right:0;mso-position-vertical-relative:line" coordsize="23742,4667" o:gfxdata="UEsDBBQABgAIAAAAIQC2gziS/gAAAOEBAAATAAAAW0NvbnRlbnRfVHlwZXNdLnhtbJSRQU7DMBBF&#10;90jcwfIWJU67QAgl6YK0S0CoHGBkTxKLZGx5TGhvj5O2G0SRWNoz/78nu9wcxkFMGNg6quQqL6RA&#10;0s5Y6ir5vt9lD1JwBDIwOMJKHpHlpr69KfdHjyxSmriSfYz+USnWPY7AufNIadK6MEJMx9ApD/oD&#10;OlTrorhX2lFEilmcO2RdNtjC5xDF9pCuTyYBB5bi6bQ4syoJ3g9WQ0ymaiLzg5KdCXlKLjvcW893&#10;SUOqXwnz5DrgnHtJTxOsQfEKIT7DmDSUCaxw7Rqn8787ZsmRM9e2VmPeBN4uqYvTtW7jvijg9N/y&#10;JsXecLq0q+WD6m8AAAD//wMAUEsDBBQABgAIAAAAIQA4/SH/1gAAAJQBAAALAAAAX3JlbHMvLnJl&#10;bHOkkMFqwzAMhu+DvYPRfXGawxijTi+j0GvpHsDYimMaW0Yy2fr2M4PBMnrbUb/Q94l/f/hMi1qR&#10;JVI2sOt6UJgd+ZiDgffL8ekFlFSbvV0oo4EbChzGx4f9GRdb25HMsYhqlCwG5lrLq9biZkxWOiqY&#10;22YiTra2kYMu1l1tQD30/bPm3wwYN0x18gb45AdQl1tp5j/sFB2T0FQ7R0nTNEV3j6o9feQzro1i&#10;OWA14Fm+Q8a1a8+Bvu/d/dMb2JY5uiPbhG/ktn4cqGU/er3pcvwCAAD//wMAUEsDBBQABgAIAAAA&#10;IQAXCCBCYAIAAKsGAAAOAAAAZHJzL2Uyb0RvYy54bWzMVdtu2zAMfR+wfxD0vthxbp0RpyjaJRgw&#10;rAW6fYAiy7YG3SYpcfr3o+TYufStxYb5wTElkSLPOWSWtwcp0J5Zx7Uq8HiUYsQU1SVXdYF//lh/&#10;usHIeaJKIrRiBX5hDt+uPn5YtiZnmW60KJlFEES5vDUFbrw3eZI42jBJ3EgbpmCz0lYSD6atk9KS&#10;FqJLkWRpOk9abUtjNWXOwepDt4lXMX5VMeofq8oxj0SBITcf3za+t+GdrJYkry0xDafHNMgbspCE&#10;K7h0CPVAPEE7y1+Fkpxa7XTlR1TLRFcVpyzWANWM06tqNlbvTKylztvaDDABtFc4vTks/b5/soiX&#10;wF26mCym45vJGCNFJHDVZXdnPdLbX4BkAKs1dQ4+G2uezZM9LtSdFeo/VFaGX/BFhwjzywAzO3hE&#10;YTGDe7L5DCMKe9P5fJHNOh5oA2S9cqPNlwvH6bVj0l+bhOyGZFoDknIn1Nz7UHtuiGGRDBcQuEIt&#10;+9yjFs+hHk1YjyBFnwEylztA7514DWWT3FjnN0xLFD4KbANZITrZf3Me7oej/ZGw7LTg5ZoLEQ1b&#10;b++FRXsCLbKOT0gZXC6OCYVaEEm2SKGNKIFWrQTpblE6xAIfkkvuoZ0Fl0BsGp5jKKHCLosNeUwp&#10;0NOhEL62unyJegIOI21Bav+QvwlU1an+kj9Y///4OwP8L9PiD9tDNx16GDqiUAsjs8Du945YhpH4&#10;qqC7prPFGNrAnxv23NieG2on7zVIDsYNUbTRMJR7Od3tvK54FO5JGyDJQRqx0WEiRpkep3cYued2&#10;PH/6j1n9AQAA//8DAFBLAwQUAAYACAAAACEAJIncg+AAAAAJAQAADwAAAGRycy9kb3ducmV2Lnht&#10;bEyPQUvDQBCF74L/YRnBm92kITbGbEop6qkItoJ422anSWh2NmS3SfrvHU96e8N7vPdNsZ5tJ0Yc&#10;fOtIQbyIQCBVzrRUK/g8vD5kIHzQZHTnCBVc0cO6vL0pdG7cRB847kMtuIR8rhU0IfS5lL5q0Gq/&#10;cD0Seyc3WB34HGppBj1xue3kMooepdUt8UKje9w2WJ33F6vgbdLTJolfxt35tL1+H9L3r12MSt3f&#10;zZtnEAHn8BeGX3xGh5KZju5CxotOQZpmjB7YWCUgOPCULFcgjiyiDGRZyP8flD8AAAD//wMAUEsB&#10;Ai0AFAAGAAgAAAAhALaDOJL+AAAA4QEAABMAAAAAAAAAAAAAAAAAAAAAAFtDb250ZW50X1R5cGVz&#10;XS54bWxQSwECLQAUAAYACAAAACEAOP0h/9YAAACUAQAACwAAAAAAAAAAAAAAAAAvAQAAX3JlbHMv&#10;LnJlbHNQSwECLQAUAAYACAAAACEAFwggQmACAACrBgAADgAAAAAAAAAAAAAAAAAuAgAAZHJzL2Uy&#10;b0RvYy54bWxQSwECLQAUAAYACAAAACEAJIncg+AAAAAJAQAADwAAAAAAAAAAAAAAAAC6BAAAZHJz&#10;L2Rvd25yZXYueG1sUEsFBgAAAAAEAAQA8wAAAMcFAAAAAA==&#10;">
                <v:rect id="Shape 1073741829" o:spid="_x0000_s1030" style="position:absolute;width:23742;height:4667;visibility:visible;mso-wrap-style:square;v-text-anchor:top" o:gfxdata="UEsDBBQABgAIAAAAIQDb4fbL7gAAAIUBAAATAAAAW0NvbnRlbnRfVHlwZXNdLnhtbHyQz07DMAyH&#10;70i8Q+QralM4IITa7kDhCAiNB7ASt43WOlEcyvb2pNu4IODoPz9/n1xv9vOkForiPDdwXVagiI23&#10;jocG3rdPxR0oScgWJ8/UwIEENu3lRb09BBKV0ywNjCmFe63FjDSjlD4Q50nv44wpl3HQAc0OB9I3&#10;VXWrjedEnIq03oC27qjHjympx31un0wiTQLq4bS4shrAECZnMGVTvbD9QSnOhDInjzsyuiBXWQP0&#10;r4R18jfgnHvJr4nOknrFmJ5xzhraRtHWf3Kkpfz/yGo5S+H73hkquyhdjr3R8m2lj09svwAAAP//&#10;AwBQSwMEFAAGAAgAAAAhAFr0LFu/AAAAFQEAAAsAAABfcmVscy8ucmVsc2zPwWrDMAwG4Ptg72B0&#10;X5TuUMaI01uh19I+gLGVxCy2jGSy9e1nemrHjpL4P0nD4SetZiPRyNnCruvBUPYcYp4tXC/Htw8w&#10;Wl0ObuVMFm6kcBhfX4Yzra62kC6xqGlKVgtLreUTUf1CyWnHhXKbTCzJ1VbKjMX5LzcTvvf9HuXR&#10;gPHJNKdgQU5hB+ZyK23zHztFL6w81c5zQp6m6P9TMfB3PtPWFCczVQtB9N4U2rp2HOA44NMz4y8A&#10;AAD//wMAUEsDBBQABgAIAAAAIQCKpM3byAAAAOMAAAAPAAAAZHJzL2Rvd25yZXYueG1sRE/NTgIx&#10;EL6b8A7NkHAx0oLowkohRGPCwYusDzDZjtvV7XTTlmV5e2ti4nG+/9nuR9eJgUJsPWtYzBUI4tqb&#10;lhsNH9Xr3RpETMgGO8+k4UoR9rvJzRZL4y/8TsMpNSKHcCxRg02pL6WMtSWHce574sx9+uAw5TM0&#10;0gS85HDXyaVSj9Jhy7nBYk/Plurv09lpKMLXyiWlhuvm+Fa9PFR2uD2PWs+m4+EJRKIx/Yv/3EeT&#10;56vivlgt1ssN/P6UAZC7HwAAAP//AwBQSwECLQAUAAYACAAAACEA2+H2y+4AAACFAQAAEwAAAAAA&#10;AAAAAAAAAAAAAAAAW0NvbnRlbnRfVHlwZXNdLnhtbFBLAQItABQABgAIAAAAIQBa9CxbvwAAABUB&#10;AAALAAAAAAAAAAAAAAAAAB8BAABfcmVscy8ucmVsc1BLAQItABQABgAIAAAAIQCKpM3byAAAAOMA&#10;AAAPAAAAAAAAAAAAAAAAAAcCAABkcnMvZG93bnJldi54bWxQSwUGAAAAAAMAAwC3AAAA/AIAAAAA&#10;" stroked="f" strokeweight="1pt">
                  <v:stroke miterlimit="4"/>
                </v:rect>
                <v:rect id="Shape 1073741830" o:spid="_x0000_s1031" style="position:absolute;width:23742;height:4667;visibility:visible;mso-wrap-style:square;v-text-anchor:top" o:gfxdata="UEsDBBQABgAIAAAAIQDb4fbL7gAAAIUBAAATAAAAW0NvbnRlbnRfVHlwZXNdLnhtbHyQz07DMAyH&#10;70i8Q+QralM4IITa7kDhCAiNB7ASt43WOlEcyvb2pNu4IODoPz9/n1xv9vOkForiPDdwXVagiI23&#10;jocG3rdPxR0oScgWJ8/UwIEENu3lRb09BBKV0ywNjCmFe63FjDSjlD4Q50nv44wpl3HQAc0OB9I3&#10;VXWrjedEnIq03oC27qjHjympx31un0wiTQLq4bS4shrAECZnMGVTvbD9QSnOhDInjzsyuiBXWQP0&#10;r4R18jfgnHvJr4nOknrFmJ5xzhraRtHWf3Kkpfz/yGo5S+H73hkquyhdjr3R8m2lj09svwAAAP//&#10;AwBQSwMEFAAGAAgAAAAhAFr0LFu/AAAAFQEAAAsAAABfcmVscy8ucmVsc2zPwWrDMAwG4Ptg72B0&#10;X5TuUMaI01uh19I+gLGVxCy2jGSy9e1nemrHjpL4P0nD4SetZiPRyNnCruvBUPYcYp4tXC/Htw8w&#10;Wl0ObuVMFm6kcBhfX4Yzra62kC6xqGlKVgtLreUTUf1CyWnHhXKbTCzJ1VbKjMX5LzcTvvf9HuXR&#10;gPHJNKdgQU5hB+ZyK23zHztFL6w81c5zQp6m6P9TMfB3PtPWFCczVQtB9N4U2rp2HOA44NMz4y8A&#10;AAD//wMAUEsDBBQABgAIAAAAIQAySxW6ygAAAOMAAAAPAAAAZHJzL2Rvd25yZXYueG1sRI9BT8Mw&#10;DIXvSPyHyEjcWNJ1sK1bNiHEEBInBj/AakzT0ThVk27l3+MDEkfbz++9b7ufQqfONKQ2soViZkAR&#10;19G13Fj4/DjcrUCljOywi0wWfijBfnd9tcXKxQu/0/mYGyUmnCq04HPuK61T7SlgmsWeWG5fcQiY&#10;ZRwa7Qa8iHno9NyYBx2wZUnw2NOTp/r7OAYLungru3UY1/PJj8/lwtyfDi+9tbc30+MGVKYp/4v/&#10;vl+d1DfLcrkoVqVQCJMsQO9+AQAA//8DAFBLAQItABQABgAIAAAAIQDb4fbL7gAAAIUBAAATAAAA&#10;AAAAAAAAAAAAAAAAAABbQ29udGVudF9UeXBlc10ueG1sUEsBAi0AFAAGAAgAAAAhAFr0LFu/AAAA&#10;FQEAAAsAAAAAAAAAAAAAAAAAHwEAAF9yZWxzLy5yZWxzUEsBAi0AFAAGAAgAAAAhADJLFbrKAAAA&#10;4wAAAA8AAAAAAAAAAAAAAAAABwIAAGRycy9kb3ducmV2LnhtbFBLBQYAAAAAAwADALcAAAD+AgAA&#10;AAA=&#10;" filled="f" stroked="f" strokeweight="1pt">
                  <v:stroke miterlimit="4"/>
                  <v:textbox inset="1.27mm,1.27mm,1.27mm,1.27mm">
                    <w:txbxContent>
                      <w:p w:rsidR="002B25F9" w:rsidRDefault="002B25F9" w:rsidP="002B25F9">
                        <w:pPr>
                          <w:pStyle w:val="Footer"/>
                          <w:jc w:val="right"/>
                          <w:rPr>
                            <w:rStyle w:val="None"/>
                            <w:rFonts w:ascii="Times New Roman" w:eastAsia="Times New Roman" w:hAnsi="Times New Roman" w:cs="Times New Roman"/>
                            <w:sz w:val="20"/>
                            <w:szCs w:val="20"/>
                          </w:rPr>
                        </w:pPr>
                        <w:r>
                          <w:rPr>
                            <w:rStyle w:val="None"/>
                            <w:rFonts w:ascii="Times New Roman" w:hAnsi="Times New Roman"/>
                          </w:rPr>
                          <w:t>ACA-F-020(010611:01)</w:t>
                        </w:r>
                      </w:p>
                      <w:p w:rsidR="002B25F9" w:rsidRDefault="002B25F9" w:rsidP="002B25F9">
                        <w:pPr>
                          <w:pStyle w:val="Footer"/>
                          <w:jc w:val="right"/>
                        </w:pPr>
                        <w:r>
                          <w:rPr>
                            <w:rStyle w:val="None"/>
                            <w:sz w:val="20"/>
                            <w:szCs w:val="20"/>
                          </w:rPr>
                          <w:t xml:space="preserve">Page </w:t>
                        </w:r>
                        <w:r>
                          <w:rPr>
                            <w:rStyle w:val="None"/>
                            <w:b/>
                            <w:bCs/>
                            <w:sz w:val="20"/>
                            <w:szCs w:val="20"/>
                          </w:rPr>
                          <w:t>1</w:t>
                        </w:r>
                        <w:r>
                          <w:rPr>
                            <w:rStyle w:val="None"/>
                            <w:sz w:val="20"/>
                            <w:szCs w:val="20"/>
                          </w:rPr>
                          <w:t xml:space="preserve"> of </w:t>
                        </w:r>
                        <w:r>
                          <w:rPr>
                            <w:rStyle w:val="None"/>
                            <w:b/>
                            <w:bCs/>
                            <w:sz w:val="20"/>
                            <w:szCs w:val="20"/>
                          </w:rPr>
                          <w:t>2</w:t>
                        </w:r>
                      </w:p>
                    </w:txbxContent>
                  </v:textbox>
                </v:rect>
                <w10:wrap anchory="line"/>
              </v:group>
            </w:pict>
          </mc:Fallback>
        </mc:AlternateContent>
      </w:r>
      <w:r w:rsidRPr="00D11DDE">
        <w:rPr>
          <w:rStyle w:val="None"/>
          <w:rFonts w:ascii="Times New Roman" w:hAnsi="Times New Roman" w:cs="Times New Roman"/>
          <w:sz w:val="24"/>
          <w:szCs w:val="24"/>
        </w:rPr>
        <w:br w:type="page"/>
      </w:r>
    </w:p>
    <w:tbl>
      <w:tblPr>
        <w:tblW w:w="9243" w:type="dxa"/>
        <w:tblInd w:w="108" w:type="dxa"/>
        <w:tblBorders>
          <w:top w:val="single" w:sz="8" w:space="0" w:color="FFFFFF"/>
          <w:left w:val="single" w:sz="8" w:space="0" w:color="FFFFFF"/>
          <w:bottom w:val="single" w:sz="8" w:space="0" w:color="FFFFFF"/>
          <w:right w:val="single" w:sz="8" w:space="0" w:color="FFFFFF"/>
          <w:insideH w:val="single" w:sz="8" w:space="0" w:color="FFFFFF"/>
          <w:insideV w:val="single" w:sz="8" w:space="0" w:color="FFFFFF"/>
        </w:tblBorders>
        <w:shd w:val="clear" w:color="auto" w:fill="CED7E7"/>
        <w:tblLayout w:type="fixed"/>
        <w:tblLook w:val="04A0" w:firstRow="1" w:lastRow="0" w:firstColumn="1" w:lastColumn="0" w:noHBand="0" w:noVBand="1"/>
      </w:tblPr>
      <w:tblGrid>
        <w:gridCol w:w="4428"/>
        <w:gridCol w:w="4815"/>
      </w:tblGrid>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D9D9D9"/>
            <w:tcMar>
              <w:top w:w="80" w:type="dxa"/>
              <w:left w:w="80" w:type="dxa"/>
              <w:bottom w:w="80" w:type="dxa"/>
              <w:right w:w="80" w:type="dxa"/>
            </w:tcMa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lastRenderedPageBreak/>
              <w:t>Feedback/Comments*</w:t>
            </w: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D9D9D9"/>
            <w:tcMar>
              <w:top w:w="80" w:type="dxa"/>
              <w:left w:w="80" w:type="dxa"/>
              <w:bottom w:w="80" w:type="dxa"/>
              <w:right w:w="80" w:type="dxa"/>
            </w:tcMa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Main Strengths</w:t>
            </w: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D9D9D9"/>
            <w:tcMar>
              <w:top w:w="80" w:type="dxa"/>
              <w:left w:w="80" w:type="dxa"/>
              <w:bottom w:w="80" w:type="dxa"/>
              <w:right w:w="80" w:type="dxa"/>
            </w:tcMa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Main Weaknesses</w:t>
            </w: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D9D9D9"/>
            <w:tcMar>
              <w:top w:w="80" w:type="dxa"/>
              <w:left w:w="80" w:type="dxa"/>
              <w:bottom w:w="80" w:type="dxa"/>
              <w:right w:w="80" w:type="dxa"/>
            </w:tcMa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Suggestions for improvement</w:t>
            </w: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9243" w:type="dxa"/>
            <w:gridSpan w:val="2"/>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spacing w:line="276" w:lineRule="auto"/>
              <w:jc w:val="both"/>
            </w:pPr>
          </w:p>
        </w:tc>
      </w:tr>
      <w:tr w:rsidR="002B25F9" w:rsidRPr="00D11DDE" w:rsidTr="00C15E82">
        <w:trPr>
          <w:trHeight w:val="300"/>
        </w:trPr>
        <w:tc>
          <w:tcPr>
            <w:tcW w:w="4428" w:type="dxa"/>
            <w:vMerge w:val="restart"/>
            <w:tcBorders>
              <w:top w:val="single" w:sz="4" w:space="0" w:color="000000"/>
              <w:left w:val="single" w:sz="4" w:space="0" w:color="000000"/>
              <w:bottom w:val="nil"/>
              <w:right w:val="single" w:sz="4" w:space="0" w:color="000000"/>
            </w:tcBorders>
            <w:shd w:val="clear" w:color="auto" w:fill="auto"/>
            <w:tcMar>
              <w:top w:w="80" w:type="dxa"/>
              <w:left w:w="80" w:type="dxa"/>
              <w:bottom w:w="80" w:type="dxa"/>
              <w:right w:w="80" w:type="dxa"/>
            </w:tcMar>
          </w:tcPr>
          <w:p w:rsidR="002B25F9" w:rsidRPr="00D11DDE" w:rsidRDefault="002B25F9" w:rsidP="00C15E82">
            <w:pPr>
              <w:spacing w:line="276" w:lineRule="auto"/>
              <w:jc w:val="both"/>
            </w:pPr>
          </w:p>
        </w:tc>
        <w:tc>
          <w:tcPr>
            <w:tcW w:w="4815" w:type="dxa"/>
            <w:tcBorders>
              <w:top w:val="single" w:sz="4" w:space="0" w:color="000000"/>
              <w:left w:val="single" w:sz="4" w:space="0" w:color="000000"/>
              <w:bottom w:val="single" w:sz="4" w:space="0" w:color="000000"/>
              <w:right w:val="single" w:sz="4" w:space="0" w:color="000000"/>
            </w:tcBorders>
            <w:shd w:val="clear" w:color="auto" w:fill="D9D9D9"/>
            <w:tcMar>
              <w:top w:w="80" w:type="dxa"/>
              <w:left w:w="80" w:type="dxa"/>
              <w:bottom w:w="80" w:type="dxa"/>
              <w:right w:w="80" w:type="dxa"/>
            </w:tcMa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b/>
                <w:bCs/>
                <w:sz w:val="24"/>
                <w:szCs w:val="24"/>
              </w:rPr>
              <w:t>Student acknowledge feedback/comments</w:t>
            </w:r>
          </w:p>
        </w:tc>
      </w:tr>
      <w:tr w:rsidR="002B25F9" w:rsidRPr="00D11DDE" w:rsidTr="00C15E82">
        <w:trPr>
          <w:trHeight w:val="992"/>
        </w:trPr>
        <w:tc>
          <w:tcPr>
            <w:tcW w:w="4428" w:type="dxa"/>
            <w:vMerge/>
            <w:tcBorders>
              <w:top w:val="single" w:sz="4" w:space="0" w:color="000000"/>
              <w:left w:val="single" w:sz="4" w:space="0" w:color="000000"/>
              <w:bottom w:val="nil"/>
              <w:right w:val="single" w:sz="4" w:space="0" w:color="000000"/>
            </w:tcBorders>
            <w:shd w:val="clear" w:color="auto" w:fill="auto"/>
          </w:tcPr>
          <w:p w:rsidR="002B25F9" w:rsidRPr="00D11DDE" w:rsidRDefault="002B25F9" w:rsidP="00C15E82">
            <w:pPr>
              <w:spacing w:line="276" w:lineRule="auto"/>
              <w:jc w:val="both"/>
            </w:pPr>
          </w:p>
        </w:tc>
        <w:tc>
          <w:tcPr>
            <w:tcW w:w="4815"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tcPr>
          <w:p w:rsidR="002B25F9" w:rsidRPr="00D11DDE" w:rsidRDefault="002B25F9" w:rsidP="00C15E82">
            <w:pPr>
              <w:spacing w:line="276" w:lineRule="auto"/>
              <w:jc w:val="both"/>
            </w:pPr>
          </w:p>
        </w:tc>
      </w:tr>
      <w:tr w:rsidR="002B25F9" w:rsidRPr="00D11DDE" w:rsidTr="00C15E82">
        <w:trPr>
          <w:trHeight w:val="305"/>
        </w:trPr>
        <w:tc>
          <w:tcPr>
            <w:tcW w:w="4428" w:type="dxa"/>
            <w:tcBorders>
              <w:top w:val="nil"/>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sz w:val="24"/>
                <w:szCs w:val="24"/>
              </w:rPr>
              <w:t>Grader’s signature</w:t>
            </w:r>
          </w:p>
        </w:tc>
        <w:tc>
          <w:tcPr>
            <w:tcW w:w="4815"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sz w:val="24"/>
                <w:szCs w:val="24"/>
              </w:rPr>
              <w:t>Student’s signature:</w:t>
            </w:r>
          </w:p>
        </w:tc>
      </w:tr>
      <w:tr w:rsidR="002B25F9" w:rsidRPr="00D11DDE" w:rsidTr="00C15E82">
        <w:trPr>
          <w:trHeight w:val="300"/>
        </w:trPr>
        <w:tc>
          <w:tcPr>
            <w:tcW w:w="4428"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sz w:val="24"/>
                <w:szCs w:val="24"/>
              </w:rPr>
              <w:t>Date:</w:t>
            </w:r>
          </w:p>
        </w:tc>
        <w:tc>
          <w:tcPr>
            <w:tcW w:w="4815" w:type="dxa"/>
            <w:tcBorders>
              <w:top w:val="single" w:sz="4" w:space="0" w:color="000000"/>
              <w:left w:val="single" w:sz="4" w:space="0" w:color="000000"/>
              <w:bottom w:val="single" w:sz="4" w:space="0" w:color="000000"/>
              <w:right w:val="single" w:sz="4" w:space="0" w:color="000000"/>
            </w:tcBorders>
            <w:shd w:val="clear" w:color="auto" w:fill="auto"/>
            <w:tcMar>
              <w:top w:w="80" w:type="dxa"/>
              <w:left w:w="80" w:type="dxa"/>
              <w:bottom w:w="80" w:type="dxa"/>
              <w:right w:w="80" w:type="dxa"/>
            </w:tcMar>
            <w:vAlign w:val="center"/>
          </w:tcPr>
          <w:p w:rsidR="002B25F9" w:rsidRPr="00D11DDE" w:rsidRDefault="002B25F9" w:rsidP="00C15E82">
            <w:pPr>
              <w:pStyle w:val="Body"/>
              <w:spacing w:after="0"/>
              <w:jc w:val="both"/>
              <w:rPr>
                <w:rFonts w:ascii="Times New Roman" w:hAnsi="Times New Roman" w:cs="Times New Roman"/>
                <w:sz w:val="24"/>
                <w:szCs w:val="24"/>
              </w:rPr>
            </w:pPr>
            <w:r w:rsidRPr="00D11DDE">
              <w:rPr>
                <w:rStyle w:val="None"/>
                <w:rFonts w:ascii="Times New Roman" w:hAnsi="Times New Roman" w:cs="Times New Roman"/>
                <w:sz w:val="24"/>
                <w:szCs w:val="24"/>
              </w:rPr>
              <w:t>Date:</w:t>
            </w:r>
          </w:p>
        </w:tc>
      </w:tr>
    </w:tbl>
    <w:p w:rsidR="002B25F9" w:rsidRPr="005C6623" w:rsidRDefault="002B25F9" w:rsidP="002B25F9">
      <w:pPr>
        <w:pStyle w:val="Body"/>
        <w:tabs>
          <w:tab w:val="left" w:pos="6480"/>
        </w:tabs>
        <w:spacing w:after="0" w:line="240" w:lineRule="auto"/>
        <w:jc w:val="both"/>
        <w:rPr>
          <w:rStyle w:val="None"/>
          <w:rFonts w:ascii="Times New Roman" w:eastAsia="Times New Roman" w:hAnsi="Times New Roman" w:cs="Times New Roman"/>
          <w:szCs w:val="24"/>
        </w:rPr>
      </w:pPr>
      <w:r w:rsidRPr="005C6623">
        <w:rPr>
          <w:rStyle w:val="None"/>
          <w:rFonts w:ascii="Times New Roman" w:hAnsi="Times New Roman" w:cs="Times New Roman"/>
          <w:szCs w:val="24"/>
        </w:rPr>
        <w:t>Note:</w:t>
      </w:r>
    </w:p>
    <w:p w:rsidR="002B25F9" w:rsidRPr="005C6623" w:rsidRDefault="002B25F9" w:rsidP="002B25F9">
      <w:pPr>
        <w:pStyle w:val="Body"/>
        <w:numPr>
          <w:ilvl w:val="0"/>
          <w:numId w:val="4"/>
        </w:numPr>
        <w:spacing w:after="0" w:line="240" w:lineRule="auto"/>
        <w:jc w:val="both"/>
        <w:rPr>
          <w:rStyle w:val="None"/>
          <w:rFonts w:ascii="Times New Roman" w:eastAsia="Times New Roman" w:hAnsi="Times New Roman" w:cs="Times New Roman"/>
          <w:szCs w:val="24"/>
        </w:rPr>
      </w:pPr>
      <w:r w:rsidRPr="005C6623">
        <w:rPr>
          <w:rStyle w:val="None"/>
          <w:rFonts w:ascii="Times New Roman" w:hAnsi="Times New Roman" w:cs="Times New Roman"/>
          <w:szCs w:val="24"/>
        </w:rPr>
        <w:t>A soft and hard copy of the assignment shall be submitted.</w:t>
      </w:r>
    </w:p>
    <w:p w:rsidR="002B25F9" w:rsidRPr="005C6623" w:rsidRDefault="002B25F9" w:rsidP="002B25F9">
      <w:pPr>
        <w:pStyle w:val="Body"/>
        <w:numPr>
          <w:ilvl w:val="0"/>
          <w:numId w:val="4"/>
        </w:numPr>
        <w:spacing w:after="0" w:line="240" w:lineRule="auto"/>
        <w:jc w:val="both"/>
        <w:rPr>
          <w:rStyle w:val="None"/>
          <w:rFonts w:ascii="Times New Roman" w:eastAsia="Times New Roman" w:hAnsi="Times New Roman" w:cs="Times New Roman"/>
          <w:szCs w:val="24"/>
        </w:rPr>
      </w:pPr>
      <w:r w:rsidRPr="005C6623">
        <w:rPr>
          <w:rStyle w:val="None"/>
          <w:rFonts w:ascii="Times New Roman" w:hAnsi="Times New Roman" w:cs="Times New Roman"/>
          <w:szCs w:val="24"/>
        </w:rPr>
        <w:t>The signed copy of the assignment cover sheet shall be retained by the marker.</w:t>
      </w:r>
    </w:p>
    <w:p w:rsidR="002B25F9" w:rsidRPr="005C6623" w:rsidRDefault="002B25F9" w:rsidP="002B25F9">
      <w:pPr>
        <w:pStyle w:val="Body"/>
        <w:numPr>
          <w:ilvl w:val="0"/>
          <w:numId w:val="4"/>
        </w:numPr>
        <w:spacing w:after="0" w:line="240" w:lineRule="auto"/>
        <w:jc w:val="both"/>
        <w:rPr>
          <w:rStyle w:val="None"/>
          <w:rFonts w:ascii="Times New Roman" w:eastAsia="Times New Roman" w:hAnsi="Times New Roman" w:cs="Times New Roman"/>
          <w:szCs w:val="24"/>
        </w:rPr>
      </w:pPr>
      <w:r w:rsidRPr="005C6623">
        <w:rPr>
          <w:rStyle w:val="None"/>
          <w:rFonts w:ascii="Times New Roman" w:hAnsi="Times New Roman" w:cs="Times New Roman"/>
          <w:szCs w:val="24"/>
        </w:rPr>
        <w:t xml:space="preserve">If the Turnitin report is required, students have to submit it with the assignment. However, departments may allow students up to </w:t>
      </w:r>
      <w:r w:rsidRPr="005C6623">
        <w:rPr>
          <w:rStyle w:val="None"/>
          <w:rFonts w:ascii="Times New Roman" w:hAnsi="Times New Roman" w:cs="Times New Roman"/>
          <w:b/>
          <w:bCs/>
          <w:szCs w:val="24"/>
          <w:lang w:val="de-DE"/>
        </w:rPr>
        <w:t>THREE</w:t>
      </w:r>
      <w:r w:rsidRPr="005C6623">
        <w:rPr>
          <w:rStyle w:val="None"/>
          <w:rFonts w:ascii="Times New Roman" w:hAnsi="Times New Roman" w:cs="Times New Roman"/>
          <w:szCs w:val="24"/>
        </w:rPr>
        <w:t xml:space="preserve"> (3) working days after submission of the assignment to submit the Turnitin report. The assignment shall only be marked upon the submission of the Turnitin report.</w:t>
      </w:r>
    </w:p>
    <w:p w:rsidR="00BF4C2F" w:rsidRDefault="002B25F9" w:rsidP="002B25F9">
      <w:pPr>
        <w:rPr>
          <w:rStyle w:val="None"/>
        </w:rPr>
      </w:pPr>
      <w:r w:rsidRPr="005C6623">
        <w:rPr>
          <w:rStyle w:val="None"/>
        </w:rPr>
        <w:t>*Use additional sheets if req</w:t>
      </w:r>
      <w:r>
        <w:rPr>
          <w:rStyle w:val="None"/>
        </w:rPr>
        <w:t>uired</w:t>
      </w:r>
    </w:p>
    <w:p w:rsidR="0052464A" w:rsidRDefault="0052464A" w:rsidP="002B25F9">
      <w:pPr>
        <w:sectPr w:rsidR="0052464A" w:rsidSect="002B25F9">
          <w:pgSz w:w="12240" w:h="15840" w:code="1"/>
          <w:pgMar w:top="450" w:right="1440" w:bottom="1440" w:left="1440" w:header="720" w:footer="720" w:gutter="0"/>
          <w:cols w:space="720"/>
          <w:docGrid w:linePitch="360"/>
        </w:sectPr>
      </w:pPr>
    </w:p>
    <w:p w:rsidR="002B25F9" w:rsidRDefault="0052464A" w:rsidP="0052464A">
      <w:pPr>
        <w:spacing w:line="360" w:lineRule="auto"/>
        <w:rPr>
          <w:b/>
        </w:rPr>
      </w:pPr>
      <w:r>
        <w:rPr>
          <w:b/>
        </w:rPr>
        <w:lastRenderedPageBreak/>
        <w:t>Task 1: Thierno Abdoul Rahimi Diallo (B1203133)</w:t>
      </w:r>
    </w:p>
    <w:p w:rsidR="0052464A" w:rsidRDefault="0052464A" w:rsidP="0052464A">
      <w:pPr>
        <w:spacing w:line="360" w:lineRule="auto"/>
      </w:pPr>
      <w:r>
        <w:t xml:space="preserve">The system we pick is a Medical industry most particularly a pharmacy </w:t>
      </w:r>
      <w:r w:rsidR="00AC51F0">
        <w:t>and I will be presenting the manager view part on what is the problems faced, how database will help solve them and what will be the information needed from them to retrieve data.</w:t>
      </w:r>
    </w:p>
    <w:p w:rsidR="00AC51F0" w:rsidRDefault="00AC51F0" w:rsidP="0052464A">
      <w:pPr>
        <w:spacing w:line="360" w:lineRule="auto"/>
      </w:pPr>
    </w:p>
    <w:p w:rsidR="00AC51F0" w:rsidRDefault="00AC51F0" w:rsidP="0052464A">
      <w:pPr>
        <w:spacing w:line="360" w:lineRule="auto"/>
      </w:pPr>
      <w:r>
        <w:t xml:space="preserve">For the past decades the job of pharmacy </w:t>
      </w:r>
      <w:r w:rsidR="004E4FAE">
        <w:t xml:space="preserve">manager was pretty hard due to the limited of system that could help them manage the medication stock without having to </w:t>
      </w:r>
      <w:r w:rsidR="008B71BF">
        <w:t>physically check</w:t>
      </w:r>
      <w:r w:rsidR="004E4FAE">
        <w:t xml:space="preserve"> each medication for rest quantity, expiration date</w:t>
      </w:r>
      <w:r w:rsidR="008B71BF">
        <w:t xml:space="preserve">, also to properly manage their staff in each branch </w:t>
      </w:r>
      <w:r w:rsidR="00944DEA">
        <w:t>and to effectively control the membership program of their pharmacy.</w:t>
      </w:r>
    </w:p>
    <w:p w:rsidR="000D31E3" w:rsidRDefault="00944DEA" w:rsidP="0052464A">
      <w:pPr>
        <w:spacing w:line="360" w:lineRule="auto"/>
      </w:pPr>
      <w:r>
        <w:t xml:space="preserve">By having a structured set of data (database) where information will be stored, updated frequently </w:t>
      </w:r>
      <w:r w:rsidR="000D31E3">
        <w:t xml:space="preserve">to provide a virtual space of the pharmacy they will be able to manage their stocks, control their staffs to ensure the proper operation of their pharmacy. </w:t>
      </w:r>
    </w:p>
    <w:p w:rsidR="00944DEA" w:rsidRDefault="000D31E3" w:rsidP="0052464A">
      <w:pPr>
        <w:spacing w:line="360" w:lineRule="auto"/>
      </w:pPr>
      <w:r>
        <w:t>By providing series of data like medication name they will be able to retrieve the full information of that medication, also by providing the branch code they will retrieve the location and the staff working into that specific branch</w:t>
      </w:r>
      <w:r w:rsidR="007E1DD7">
        <w:t>.</w:t>
      </w:r>
    </w:p>
    <w:p w:rsidR="007E1DD7" w:rsidRDefault="007E1DD7" w:rsidP="0052464A">
      <w:pPr>
        <w:spacing w:line="360" w:lineRule="auto"/>
      </w:pPr>
    </w:p>
    <w:p w:rsidR="007E1DD7" w:rsidRDefault="00711D90" w:rsidP="00711D90">
      <w:pPr>
        <w:tabs>
          <w:tab w:val="right" w:pos="6149"/>
        </w:tabs>
        <w:spacing w:line="360" w:lineRule="auto"/>
      </w:pPr>
      <w:r>
        <w:rPr>
          <w:noProof/>
        </w:rPr>
        <w:lastRenderedPageBreak/>
        <w:drawing>
          <wp:anchor distT="0" distB="0" distL="114300" distR="114300" simplePos="0" relativeHeight="251661312" behindDoc="0" locked="0" layoutInCell="1" allowOverlap="1">
            <wp:simplePos x="0" y="0"/>
            <wp:positionH relativeFrom="column">
              <wp:posOffset>0</wp:posOffset>
            </wp:positionH>
            <wp:positionV relativeFrom="paragraph">
              <wp:posOffset>0</wp:posOffset>
            </wp:positionV>
            <wp:extent cx="3904615" cy="2482850"/>
            <wp:effectExtent l="0" t="0" r="635" b="0"/>
            <wp:wrapSquare wrapText="bothSides"/>
            <wp:docPr id="1" name="Picture 1"/>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1" name="ManagerUseCase.jpeg"/>
                    <pic:cNvPicPr/>
                  </pic:nvPicPr>
                  <pic:blipFill>
                    <a:blip r:embed="rId6">
                      <a:extLst>
                        <a:ext uri="{28A0092B-C50C-407E-A947-70E740481C1C}">
                          <a14:useLocalDpi xmlns:a14="http://schemas.microsoft.com/office/drawing/2010/main" val="0"/>
                        </a:ext>
                      </a:extLst>
                    </a:blip>
                    <a:stretch>
                      <a:fillRect/>
                    </a:stretch>
                  </pic:blipFill>
                  <pic:spPr>
                    <a:xfrm>
                      <a:off x="0" y="0"/>
                      <a:ext cx="3904615" cy="2482850"/>
                    </a:xfrm>
                    <a:prstGeom prst="rect">
                      <a:avLst/>
                    </a:prstGeom>
                  </pic:spPr>
                </pic:pic>
              </a:graphicData>
            </a:graphic>
            <wp14:sizeRelH relativeFrom="margin">
              <wp14:pctWidth>0</wp14:pctWidth>
            </wp14:sizeRelH>
            <wp14:sizeRelV relativeFrom="margin">
              <wp14:pctHeight>0</wp14:pctHeight>
            </wp14:sizeRelV>
          </wp:anchor>
        </w:drawing>
      </w:r>
      <w:r>
        <w:tab/>
      </w:r>
    </w:p>
    <w:p w:rsidR="00711D90" w:rsidRPr="0052464A" w:rsidRDefault="00711D90" w:rsidP="00711D90">
      <w:pPr>
        <w:tabs>
          <w:tab w:val="right" w:pos="6149"/>
        </w:tabs>
        <w:spacing w:line="360" w:lineRule="auto"/>
      </w:pPr>
      <w:bookmarkStart w:id="0" w:name="_GoBack"/>
      <w:bookmarkEnd w:id="0"/>
    </w:p>
    <w:p w:rsidR="0052464A" w:rsidRPr="0052464A" w:rsidRDefault="0052464A" w:rsidP="0052464A">
      <w:pPr>
        <w:spacing w:line="360" w:lineRule="auto"/>
        <w:rPr>
          <w:b/>
        </w:rPr>
      </w:pPr>
    </w:p>
    <w:sectPr w:rsidR="0052464A" w:rsidRPr="0052464A" w:rsidSect="0052464A">
      <w:pgSz w:w="11909" w:h="16834" w:code="9"/>
      <w:pgMar w:top="3600" w:right="1440" w:bottom="3600" w:left="4320" w:header="720" w:footer="720" w:gutter="0"/>
      <w:cols w:space="720"/>
      <w:docGrid w:linePitch="360"/>
    </w:sectPr>
  </w:body>
</w:document>
</file>

<file path=word/fontTable.xml><?xml version="1.0" encoding="utf-8"?>
<w:font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se="http://schemas.microsoft.com/office/word/2015/wordml/symex" mc:Ignorable="w14 w15 w16se">
  <w:font w:name="Symbol">
    <w:panose1 w:val="05050102010706020507"/>
    <w:charset w:val="02"/>
    <w:family w:val="roman"/>
    <w:pitch w:val="variable"/>
    <w:sig w:usb0="00000000" w:usb1="10000000" w:usb2="00000000" w:usb3="00000000" w:csb0="80000000" w:csb1="00000000"/>
  </w:font>
  <w:font w:name="Arial Unicode MS">
    <w:panose1 w:val="020B0604020202020204"/>
    <w:charset w:val="80"/>
    <w:family w:val="swiss"/>
    <w:pitch w:val="variable"/>
    <w:sig w:usb0="F7FFAFFF" w:usb1="E9DFFFFF" w:usb2="0000003F" w:usb3="00000000" w:csb0="003F01FF" w:csb1="00000000"/>
  </w:font>
  <w:font w:name="Times New Roman">
    <w:panose1 w:val="02020603050405020304"/>
    <w:charset w:val="00"/>
    <w:family w:val="roman"/>
    <w:pitch w:val="variable"/>
    <w:sig w:usb0="E0002EFF" w:usb1="C000785B" w:usb2="00000009" w:usb3="00000000" w:csb0="000001FF" w:csb1="00000000"/>
  </w:font>
  <w:font w:name="Calibri">
    <w:panose1 w:val="020F0502020204030204"/>
    <w:charset w:val="00"/>
    <w:family w:val="swiss"/>
    <w:pitch w:val="variable"/>
    <w:sig w:usb0="E0002AFF" w:usb1="C000247B" w:usb2="00000009" w:usb3="00000000" w:csb0="000001FF" w:csb1="00000000"/>
  </w:font>
  <w:font w:name="Arial">
    <w:panose1 w:val="020B0604020202020204"/>
    <w:charset w:val="00"/>
    <w:family w:val="swiss"/>
    <w:pitch w:val="variable"/>
    <w:sig w:usb0="E0002EFF" w:usb1="C0007843" w:usb2="00000009" w:usb3="00000000" w:csb0="000001FF" w:csb1="00000000"/>
  </w:font>
  <w:font w:name="Calibri Light">
    <w:panose1 w:val="020F0302020204030204"/>
    <w:charset w:val="00"/>
    <w:family w:val="swiss"/>
    <w:pitch w:val="variable"/>
    <w:sig w:usb0="E0002AFF" w:usb1="C000247B" w:usb2="00000009" w:usb3="00000000" w:csb0="000001FF" w:csb1="00000000"/>
  </w:font>
</w:fonts>
</file>

<file path=word/numbering.xml><?xml version="1.0" encoding="utf-8"?>
<w:numbering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p14">
  <w:abstractNum w:abstractNumId="0" w15:restartNumberingAfterBreak="0">
    <w:nsid w:val="145E203C"/>
    <w:multiLevelType w:val="hybridMultilevel"/>
    <w:tmpl w:val="C122B14A"/>
    <w:styleLink w:val="ImportedStyle8"/>
    <w:lvl w:ilvl="0" w:tplc="1660AB7E">
      <w:start w:val="1"/>
      <w:numFmt w:val="bullet"/>
      <w:lvlText w:val="•"/>
      <w:lvlJc w:val="left"/>
      <w:pPr>
        <w:tabs>
          <w:tab w:val="left" w:pos="2340"/>
          <w:tab w:val="left" w:pos="5040"/>
        </w:tabs>
        <w:ind w:left="360" w:hanging="360"/>
      </w:pPr>
      <w:rPr>
        <w:rFonts w:ascii="Symbol" w:eastAsia="Symbol" w:hAnsi="Symbol" w:cs="Symbol"/>
        <w:b w:val="0"/>
        <w:bCs w:val="0"/>
        <w:i w:val="0"/>
        <w:iCs w:val="0"/>
        <w:caps w:val="0"/>
        <w:smallCaps w:val="0"/>
        <w:strike w:val="0"/>
        <w:dstrike w:val="0"/>
        <w:outline w:val="0"/>
        <w:emboss w:val="0"/>
        <w:imprint w:val="0"/>
        <w:spacing w:val="0"/>
        <w:w w:val="100"/>
        <w:kern w:val="0"/>
        <w:position w:val="0"/>
        <w:highlight w:val="none"/>
        <w:vertAlign w:val="baseline"/>
      </w:rPr>
    </w:lvl>
    <w:lvl w:ilvl="1" w:tplc="8B8E528C">
      <w:start w:val="1"/>
      <w:numFmt w:val="bullet"/>
      <w:lvlText w:val="o"/>
      <w:lvlJc w:val="left"/>
      <w:pPr>
        <w:tabs>
          <w:tab w:val="left" w:pos="2340"/>
          <w:tab w:val="left" w:pos="5040"/>
        </w:tabs>
        <w:ind w:left="1080" w:hanging="360"/>
      </w:pPr>
      <w:rPr>
        <w:rFonts w:ascii="Arial Unicode MS" w:eastAsia="Arial Unicode MS" w:hAnsi="Arial Unicode MS" w:cs="Arial Unicode MS"/>
        <w:b w:val="0"/>
        <w:bCs w:val="0"/>
        <w:i w:val="0"/>
        <w:iCs w:val="0"/>
        <w:caps w:val="0"/>
        <w:smallCaps w:val="0"/>
        <w:strike w:val="0"/>
        <w:dstrike w:val="0"/>
        <w:outline w:val="0"/>
        <w:emboss w:val="0"/>
        <w:imprint w:val="0"/>
        <w:spacing w:val="0"/>
        <w:w w:val="100"/>
        <w:kern w:val="0"/>
        <w:position w:val="0"/>
        <w:highlight w:val="none"/>
        <w:vertAlign w:val="baseline"/>
      </w:rPr>
    </w:lvl>
    <w:lvl w:ilvl="2" w:tplc="2A624CB8">
      <w:start w:val="1"/>
      <w:numFmt w:val="bullet"/>
      <w:lvlText w:val="▪"/>
      <w:lvlJc w:val="left"/>
      <w:pPr>
        <w:tabs>
          <w:tab w:val="left" w:pos="2340"/>
          <w:tab w:val="left" w:pos="5040"/>
        </w:tabs>
        <w:ind w:left="1800" w:hanging="360"/>
      </w:pPr>
      <w:rPr>
        <w:rFonts w:ascii="Arial Unicode MS" w:eastAsia="Arial Unicode MS" w:hAnsi="Arial Unicode MS" w:cs="Arial Unicode MS"/>
        <w:b w:val="0"/>
        <w:bCs w:val="0"/>
        <w:i w:val="0"/>
        <w:iCs w:val="0"/>
        <w:caps w:val="0"/>
        <w:smallCaps w:val="0"/>
        <w:strike w:val="0"/>
        <w:dstrike w:val="0"/>
        <w:outline w:val="0"/>
        <w:emboss w:val="0"/>
        <w:imprint w:val="0"/>
        <w:spacing w:val="0"/>
        <w:w w:val="100"/>
        <w:kern w:val="0"/>
        <w:position w:val="0"/>
        <w:highlight w:val="none"/>
        <w:vertAlign w:val="baseline"/>
      </w:rPr>
    </w:lvl>
    <w:lvl w:ilvl="3" w:tplc="9D9A9BBA">
      <w:start w:val="1"/>
      <w:numFmt w:val="bullet"/>
      <w:lvlText w:val="•"/>
      <w:lvlJc w:val="left"/>
      <w:pPr>
        <w:tabs>
          <w:tab w:val="left" w:pos="5040"/>
        </w:tabs>
        <w:ind w:left="2340" w:hanging="180"/>
      </w:pPr>
      <w:rPr>
        <w:rFonts w:ascii="Symbol" w:eastAsia="Symbol" w:hAnsi="Symbol" w:cs="Symbol"/>
        <w:b w:val="0"/>
        <w:bCs w:val="0"/>
        <w:i w:val="0"/>
        <w:iCs w:val="0"/>
        <w:caps w:val="0"/>
        <w:smallCaps w:val="0"/>
        <w:strike w:val="0"/>
        <w:dstrike w:val="0"/>
        <w:outline w:val="0"/>
        <w:emboss w:val="0"/>
        <w:imprint w:val="0"/>
        <w:spacing w:val="0"/>
        <w:w w:val="100"/>
        <w:kern w:val="0"/>
        <w:position w:val="0"/>
        <w:highlight w:val="none"/>
        <w:vertAlign w:val="baseline"/>
      </w:rPr>
    </w:lvl>
    <w:lvl w:ilvl="4" w:tplc="DC540DE6">
      <w:start w:val="1"/>
      <w:numFmt w:val="bullet"/>
      <w:lvlText w:val="o"/>
      <w:lvlJc w:val="left"/>
      <w:pPr>
        <w:tabs>
          <w:tab w:val="left" w:pos="2340"/>
          <w:tab w:val="left" w:pos="5040"/>
        </w:tabs>
        <w:ind w:left="3240" w:hanging="360"/>
      </w:pPr>
      <w:rPr>
        <w:rFonts w:ascii="Arial Unicode MS" w:eastAsia="Arial Unicode MS" w:hAnsi="Arial Unicode MS" w:cs="Arial Unicode MS"/>
        <w:b w:val="0"/>
        <w:bCs w:val="0"/>
        <w:i w:val="0"/>
        <w:iCs w:val="0"/>
        <w:caps w:val="0"/>
        <w:smallCaps w:val="0"/>
        <w:strike w:val="0"/>
        <w:dstrike w:val="0"/>
        <w:outline w:val="0"/>
        <w:emboss w:val="0"/>
        <w:imprint w:val="0"/>
        <w:spacing w:val="0"/>
        <w:w w:val="100"/>
        <w:kern w:val="0"/>
        <w:position w:val="0"/>
        <w:highlight w:val="none"/>
        <w:vertAlign w:val="baseline"/>
      </w:rPr>
    </w:lvl>
    <w:lvl w:ilvl="5" w:tplc="94B0CC24">
      <w:start w:val="1"/>
      <w:numFmt w:val="bullet"/>
      <w:lvlText w:val="▪"/>
      <w:lvlJc w:val="left"/>
      <w:pPr>
        <w:tabs>
          <w:tab w:val="left" w:pos="2340"/>
          <w:tab w:val="left" w:pos="5040"/>
        </w:tabs>
        <w:ind w:left="3960" w:hanging="360"/>
      </w:pPr>
      <w:rPr>
        <w:rFonts w:ascii="Arial Unicode MS" w:eastAsia="Arial Unicode MS" w:hAnsi="Arial Unicode MS" w:cs="Arial Unicode MS"/>
        <w:b w:val="0"/>
        <w:bCs w:val="0"/>
        <w:i w:val="0"/>
        <w:iCs w:val="0"/>
        <w:caps w:val="0"/>
        <w:smallCaps w:val="0"/>
        <w:strike w:val="0"/>
        <w:dstrike w:val="0"/>
        <w:outline w:val="0"/>
        <w:emboss w:val="0"/>
        <w:imprint w:val="0"/>
        <w:spacing w:val="0"/>
        <w:w w:val="100"/>
        <w:kern w:val="0"/>
        <w:position w:val="0"/>
        <w:highlight w:val="none"/>
        <w:vertAlign w:val="baseline"/>
      </w:rPr>
    </w:lvl>
    <w:lvl w:ilvl="6" w:tplc="28D84468">
      <w:start w:val="1"/>
      <w:numFmt w:val="bullet"/>
      <w:lvlText w:val="•"/>
      <w:lvlJc w:val="left"/>
      <w:pPr>
        <w:tabs>
          <w:tab w:val="left" w:pos="2340"/>
          <w:tab w:val="left" w:pos="5040"/>
        </w:tabs>
        <w:ind w:left="4680" w:hanging="360"/>
      </w:pPr>
      <w:rPr>
        <w:rFonts w:ascii="Symbol" w:eastAsia="Symbol" w:hAnsi="Symbol" w:cs="Symbol"/>
        <w:b w:val="0"/>
        <w:bCs w:val="0"/>
        <w:i w:val="0"/>
        <w:iCs w:val="0"/>
        <w:caps w:val="0"/>
        <w:smallCaps w:val="0"/>
        <w:strike w:val="0"/>
        <w:dstrike w:val="0"/>
        <w:outline w:val="0"/>
        <w:emboss w:val="0"/>
        <w:imprint w:val="0"/>
        <w:spacing w:val="0"/>
        <w:w w:val="100"/>
        <w:kern w:val="0"/>
        <w:position w:val="0"/>
        <w:highlight w:val="none"/>
        <w:vertAlign w:val="baseline"/>
      </w:rPr>
    </w:lvl>
    <w:lvl w:ilvl="7" w:tplc="C996271C">
      <w:start w:val="1"/>
      <w:numFmt w:val="bullet"/>
      <w:lvlText w:val="o"/>
      <w:lvlJc w:val="left"/>
      <w:pPr>
        <w:tabs>
          <w:tab w:val="left" w:pos="2340"/>
          <w:tab w:val="left" w:pos="5040"/>
        </w:tabs>
        <w:ind w:left="5400" w:hanging="360"/>
      </w:pPr>
      <w:rPr>
        <w:rFonts w:ascii="Arial Unicode MS" w:eastAsia="Arial Unicode MS" w:hAnsi="Arial Unicode MS" w:cs="Arial Unicode MS"/>
        <w:b w:val="0"/>
        <w:bCs w:val="0"/>
        <w:i w:val="0"/>
        <w:iCs w:val="0"/>
        <w:caps w:val="0"/>
        <w:smallCaps w:val="0"/>
        <w:strike w:val="0"/>
        <w:dstrike w:val="0"/>
        <w:outline w:val="0"/>
        <w:emboss w:val="0"/>
        <w:imprint w:val="0"/>
        <w:spacing w:val="0"/>
        <w:w w:val="100"/>
        <w:kern w:val="0"/>
        <w:position w:val="0"/>
        <w:highlight w:val="none"/>
        <w:vertAlign w:val="baseline"/>
      </w:rPr>
    </w:lvl>
    <w:lvl w:ilvl="8" w:tplc="BB1EFAA6">
      <w:start w:val="1"/>
      <w:numFmt w:val="bullet"/>
      <w:lvlText w:val="▪"/>
      <w:lvlJc w:val="left"/>
      <w:pPr>
        <w:tabs>
          <w:tab w:val="left" w:pos="2340"/>
          <w:tab w:val="left" w:pos="5040"/>
        </w:tabs>
        <w:ind w:left="6120" w:hanging="360"/>
      </w:pPr>
      <w:rPr>
        <w:rFonts w:ascii="Arial Unicode MS" w:eastAsia="Arial Unicode MS" w:hAnsi="Arial Unicode MS" w:cs="Arial Unicode MS"/>
        <w:b w:val="0"/>
        <w:bCs w:val="0"/>
        <w:i w:val="0"/>
        <w:iCs w:val="0"/>
        <w:caps w:val="0"/>
        <w:smallCaps w:val="0"/>
        <w:strike w:val="0"/>
        <w:dstrike w:val="0"/>
        <w:outline w:val="0"/>
        <w:emboss w:val="0"/>
        <w:imprint w:val="0"/>
        <w:spacing w:val="0"/>
        <w:w w:val="100"/>
        <w:kern w:val="0"/>
        <w:position w:val="0"/>
        <w:highlight w:val="none"/>
        <w:vertAlign w:val="baseline"/>
      </w:rPr>
    </w:lvl>
  </w:abstractNum>
  <w:abstractNum w:abstractNumId="1" w15:restartNumberingAfterBreak="0">
    <w:nsid w:val="278147A0"/>
    <w:multiLevelType w:val="hybridMultilevel"/>
    <w:tmpl w:val="E5D84904"/>
    <w:numStyleLink w:val="ImportedStyle9"/>
  </w:abstractNum>
  <w:abstractNum w:abstractNumId="2" w15:restartNumberingAfterBreak="0">
    <w:nsid w:val="34A96F8A"/>
    <w:multiLevelType w:val="hybridMultilevel"/>
    <w:tmpl w:val="C122B14A"/>
    <w:numStyleLink w:val="ImportedStyle8"/>
  </w:abstractNum>
  <w:abstractNum w:abstractNumId="3" w15:restartNumberingAfterBreak="0">
    <w:nsid w:val="4C092B40"/>
    <w:multiLevelType w:val="hybridMultilevel"/>
    <w:tmpl w:val="E5D84904"/>
    <w:styleLink w:val="ImportedStyle9"/>
    <w:lvl w:ilvl="0" w:tplc="8F2E4B04">
      <w:start w:val="1"/>
      <w:numFmt w:val="decimal"/>
      <w:lvlText w:val="%1)"/>
      <w:lvlJc w:val="left"/>
      <w:pPr>
        <w:tabs>
          <w:tab w:val="left" w:pos="6480"/>
        </w:tabs>
        <w:ind w:left="360" w:hanging="360"/>
      </w:pPr>
      <w:rPr>
        <w:rFonts w:hAnsi="Arial Unicode MS"/>
        <w:caps w:val="0"/>
        <w:smallCaps w:val="0"/>
        <w:strike w:val="0"/>
        <w:dstrike w:val="0"/>
        <w:outline w:val="0"/>
        <w:emboss w:val="0"/>
        <w:imprint w:val="0"/>
        <w:spacing w:val="0"/>
        <w:w w:val="100"/>
        <w:kern w:val="0"/>
        <w:position w:val="0"/>
        <w:highlight w:val="none"/>
        <w:vertAlign w:val="baseline"/>
      </w:rPr>
    </w:lvl>
    <w:lvl w:ilvl="1" w:tplc="5114DF46">
      <w:start w:val="1"/>
      <w:numFmt w:val="lowerLetter"/>
      <w:lvlText w:val="%2."/>
      <w:lvlJc w:val="left"/>
      <w:pPr>
        <w:tabs>
          <w:tab w:val="left" w:pos="6480"/>
        </w:tabs>
        <w:ind w:left="1080" w:hanging="360"/>
      </w:pPr>
      <w:rPr>
        <w:rFonts w:hAnsi="Arial Unicode MS"/>
        <w:caps w:val="0"/>
        <w:smallCaps w:val="0"/>
        <w:strike w:val="0"/>
        <w:dstrike w:val="0"/>
        <w:outline w:val="0"/>
        <w:emboss w:val="0"/>
        <w:imprint w:val="0"/>
        <w:spacing w:val="0"/>
        <w:w w:val="100"/>
        <w:kern w:val="0"/>
        <w:position w:val="0"/>
        <w:highlight w:val="none"/>
        <w:vertAlign w:val="baseline"/>
      </w:rPr>
    </w:lvl>
    <w:lvl w:ilvl="2" w:tplc="348A0520">
      <w:start w:val="1"/>
      <w:numFmt w:val="lowerRoman"/>
      <w:lvlText w:val="%3."/>
      <w:lvlJc w:val="left"/>
      <w:pPr>
        <w:tabs>
          <w:tab w:val="left" w:pos="6480"/>
        </w:tabs>
        <w:ind w:left="1800" w:hanging="259"/>
      </w:pPr>
      <w:rPr>
        <w:rFonts w:hAnsi="Arial Unicode MS"/>
        <w:caps w:val="0"/>
        <w:smallCaps w:val="0"/>
        <w:strike w:val="0"/>
        <w:dstrike w:val="0"/>
        <w:outline w:val="0"/>
        <w:emboss w:val="0"/>
        <w:imprint w:val="0"/>
        <w:spacing w:val="0"/>
        <w:w w:val="100"/>
        <w:kern w:val="0"/>
        <w:position w:val="0"/>
        <w:highlight w:val="none"/>
        <w:vertAlign w:val="baseline"/>
      </w:rPr>
    </w:lvl>
    <w:lvl w:ilvl="3" w:tplc="05BC5E32">
      <w:start w:val="1"/>
      <w:numFmt w:val="decimal"/>
      <w:lvlText w:val="%4."/>
      <w:lvlJc w:val="left"/>
      <w:pPr>
        <w:tabs>
          <w:tab w:val="left" w:pos="6480"/>
        </w:tabs>
        <w:ind w:left="2520" w:hanging="360"/>
      </w:pPr>
      <w:rPr>
        <w:rFonts w:hAnsi="Arial Unicode MS"/>
        <w:caps w:val="0"/>
        <w:smallCaps w:val="0"/>
        <w:strike w:val="0"/>
        <w:dstrike w:val="0"/>
        <w:outline w:val="0"/>
        <w:emboss w:val="0"/>
        <w:imprint w:val="0"/>
        <w:spacing w:val="0"/>
        <w:w w:val="100"/>
        <w:kern w:val="0"/>
        <w:position w:val="0"/>
        <w:highlight w:val="none"/>
        <w:vertAlign w:val="baseline"/>
      </w:rPr>
    </w:lvl>
    <w:lvl w:ilvl="4" w:tplc="13EEF9AA">
      <w:start w:val="1"/>
      <w:numFmt w:val="lowerLetter"/>
      <w:lvlText w:val="%5."/>
      <w:lvlJc w:val="left"/>
      <w:pPr>
        <w:tabs>
          <w:tab w:val="left" w:pos="6480"/>
        </w:tabs>
        <w:ind w:left="3240" w:hanging="360"/>
      </w:pPr>
      <w:rPr>
        <w:rFonts w:hAnsi="Arial Unicode MS"/>
        <w:caps w:val="0"/>
        <w:smallCaps w:val="0"/>
        <w:strike w:val="0"/>
        <w:dstrike w:val="0"/>
        <w:outline w:val="0"/>
        <w:emboss w:val="0"/>
        <w:imprint w:val="0"/>
        <w:spacing w:val="0"/>
        <w:w w:val="100"/>
        <w:kern w:val="0"/>
        <w:position w:val="0"/>
        <w:highlight w:val="none"/>
        <w:vertAlign w:val="baseline"/>
      </w:rPr>
    </w:lvl>
    <w:lvl w:ilvl="5" w:tplc="8392D846">
      <w:start w:val="1"/>
      <w:numFmt w:val="lowerRoman"/>
      <w:lvlText w:val="%6."/>
      <w:lvlJc w:val="left"/>
      <w:pPr>
        <w:tabs>
          <w:tab w:val="left" w:pos="6480"/>
        </w:tabs>
        <w:ind w:left="3960" w:hanging="259"/>
      </w:pPr>
      <w:rPr>
        <w:rFonts w:hAnsi="Arial Unicode MS"/>
        <w:caps w:val="0"/>
        <w:smallCaps w:val="0"/>
        <w:strike w:val="0"/>
        <w:dstrike w:val="0"/>
        <w:outline w:val="0"/>
        <w:emboss w:val="0"/>
        <w:imprint w:val="0"/>
        <w:spacing w:val="0"/>
        <w:w w:val="100"/>
        <w:kern w:val="0"/>
        <w:position w:val="0"/>
        <w:highlight w:val="none"/>
        <w:vertAlign w:val="baseline"/>
      </w:rPr>
    </w:lvl>
    <w:lvl w:ilvl="6" w:tplc="98C68290">
      <w:start w:val="1"/>
      <w:numFmt w:val="decimal"/>
      <w:lvlText w:val="%7."/>
      <w:lvlJc w:val="left"/>
      <w:pPr>
        <w:tabs>
          <w:tab w:val="left" w:pos="6480"/>
        </w:tabs>
        <w:ind w:left="4680" w:hanging="360"/>
      </w:pPr>
      <w:rPr>
        <w:rFonts w:hAnsi="Arial Unicode MS"/>
        <w:caps w:val="0"/>
        <w:smallCaps w:val="0"/>
        <w:strike w:val="0"/>
        <w:dstrike w:val="0"/>
        <w:outline w:val="0"/>
        <w:emboss w:val="0"/>
        <w:imprint w:val="0"/>
        <w:spacing w:val="0"/>
        <w:w w:val="100"/>
        <w:kern w:val="0"/>
        <w:position w:val="0"/>
        <w:highlight w:val="none"/>
        <w:vertAlign w:val="baseline"/>
      </w:rPr>
    </w:lvl>
    <w:lvl w:ilvl="7" w:tplc="415CBD16">
      <w:start w:val="1"/>
      <w:numFmt w:val="lowerLetter"/>
      <w:lvlText w:val="%8."/>
      <w:lvlJc w:val="left"/>
      <w:pPr>
        <w:tabs>
          <w:tab w:val="left" w:pos="6480"/>
        </w:tabs>
        <w:ind w:left="5400" w:hanging="360"/>
      </w:pPr>
      <w:rPr>
        <w:rFonts w:hAnsi="Arial Unicode MS"/>
        <w:caps w:val="0"/>
        <w:smallCaps w:val="0"/>
        <w:strike w:val="0"/>
        <w:dstrike w:val="0"/>
        <w:outline w:val="0"/>
        <w:emboss w:val="0"/>
        <w:imprint w:val="0"/>
        <w:spacing w:val="0"/>
        <w:w w:val="100"/>
        <w:kern w:val="0"/>
        <w:position w:val="0"/>
        <w:highlight w:val="none"/>
        <w:vertAlign w:val="baseline"/>
      </w:rPr>
    </w:lvl>
    <w:lvl w:ilvl="8" w:tplc="79064402">
      <w:start w:val="1"/>
      <w:numFmt w:val="lowerRoman"/>
      <w:lvlText w:val="%9."/>
      <w:lvlJc w:val="left"/>
      <w:pPr>
        <w:tabs>
          <w:tab w:val="left" w:pos="6480"/>
        </w:tabs>
        <w:ind w:left="6120" w:hanging="259"/>
      </w:pPr>
      <w:rPr>
        <w:rFonts w:hAnsi="Arial Unicode MS"/>
        <w:caps w:val="0"/>
        <w:smallCaps w:val="0"/>
        <w:strike w:val="0"/>
        <w:dstrike w:val="0"/>
        <w:outline w:val="0"/>
        <w:emboss w:val="0"/>
        <w:imprint w:val="0"/>
        <w:spacing w:val="0"/>
        <w:w w:val="100"/>
        <w:kern w:val="0"/>
        <w:position w:val="0"/>
        <w:highlight w:val="none"/>
        <w:vertAlign w:val="baseline"/>
      </w:rPr>
    </w:lvl>
  </w:abstractNum>
  <w:num w:numId="1">
    <w:abstractNumId w:val="0"/>
  </w:num>
  <w:num w:numId="2">
    <w:abstractNumId w:val="2"/>
  </w:num>
  <w:num w:numId="3">
    <w:abstractNumId w:val="3"/>
  </w:num>
  <w:num w:numId="4">
    <w:abstractNumId w:val="1"/>
  </w:num>
</w:numbering>
</file>

<file path=word/settings.xml><?xml version="1.0" encoding="utf-8"?>
<w:settings xmlns:mc="http://schemas.openxmlformats.org/markup-compatibility/2006" xmlns:o="urn:schemas-microsoft-com:office:office" xmlns:r="http://schemas.openxmlformats.org/officeDocument/2006/relationships" xmlns:m="http://schemas.openxmlformats.org/officeDocument/2006/math" xmlns:v="urn:schemas-microsoft-com:vml" xmlns:w10="urn:schemas-microsoft-com:office:word" xmlns:w="http://schemas.openxmlformats.org/wordprocessingml/2006/main" xmlns:w14="http://schemas.microsoft.com/office/word/2010/wordml" xmlns:w15="http://schemas.microsoft.com/office/word/2012/wordml" xmlns:w16se="http://schemas.microsoft.com/office/word/2015/wordml/symex" xmlns:sl="http://schemas.openxmlformats.org/schemaLibrary/2006/main" mc:Ignorable="w14 w15 w16se">
  <w:zoom w:percent="100"/>
  <w:proofState w:spelling="clean" w:grammar="clean"/>
  <w:defaultTabStop w:val="720"/>
  <w:drawingGridHorizontalSpacing w:val="120"/>
  <w:displayHorizontalDrawingGridEvery w:val="2"/>
  <w:displayVerticalDrawingGridEvery w:val="2"/>
  <w:characterSpacingControl w:val="doNotCompress"/>
  <w:compat>
    <w:compatSetting w:name="compatibilityMode" w:uri="http://schemas.microsoft.com/office/word" w:val="15"/>
    <w:compatSetting w:name="overrideTableStyleFontSizeAndJustification" w:uri="http://schemas.microsoft.com/office/word" w:val="1"/>
    <w:compatSetting w:name="enableOpenTypeFeatures" w:uri="http://schemas.microsoft.com/office/word" w:val="1"/>
    <w:compatSetting w:name="doNotFlipMirrorIndents" w:uri="http://schemas.microsoft.com/office/word" w:val="1"/>
    <w:compatSetting w:name="differentiateMultirowTableHeaders" w:uri="http://schemas.microsoft.com/office/word" w:val="1"/>
  </w:compat>
  <w:rsids>
    <w:rsidRoot w:val="002B25F9"/>
    <w:rsid w:val="000122F2"/>
    <w:rsid w:val="000D31E3"/>
    <w:rsid w:val="00155282"/>
    <w:rsid w:val="001602E7"/>
    <w:rsid w:val="001B657A"/>
    <w:rsid w:val="002B25F9"/>
    <w:rsid w:val="002D2AF4"/>
    <w:rsid w:val="00371515"/>
    <w:rsid w:val="004C08A0"/>
    <w:rsid w:val="004E4FAE"/>
    <w:rsid w:val="0052464A"/>
    <w:rsid w:val="00711D90"/>
    <w:rsid w:val="007E1DD7"/>
    <w:rsid w:val="00830BF4"/>
    <w:rsid w:val="008710F3"/>
    <w:rsid w:val="008B71BF"/>
    <w:rsid w:val="00944DEA"/>
    <w:rsid w:val="009A131A"/>
    <w:rsid w:val="00AC51F0"/>
    <w:rsid w:val="00C9701C"/>
    <w:rsid w:val="00EE754D"/>
  </w:rsids>
  <m:mathPr>
    <m:mathFont m:val="Cambria Math"/>
    <m:brkBin m:val="before"/>
    <m:brkBinSub m:val="--"/>
    <m:smallFrac m:val="0"/>
    <m:dispDef/>
    <m:lMargin m:val="0"/>
    <m:rMargin m:val="0"/>
    <m:defJc m:val="centerGroup"/>
    <m:wrapIndent m:val="1440"/>
    <m:intLim m:val="subSup"/>
    <m:naryLim m:val="undOvr"/>
  </m:mathPr>
  <w:themeFontLang w:val="en-US"/>
  <w:clrSchemeMapping w:bg1="light1" w:t1="dark1" w:bg2="light2" w:t2="dark2" w:accent1="accent1" w:accent2="accent2" w:accent3="accent3" w:accent4="accent4" w:accent5="accent5" w:accent6="accent6" w:hyperlink="hyperlink" w:followedHyperlink="followedHyperlink"/>
  <w:shapeDefaults>
    <o:shapedefaults v:ext="edit" spidmax="1026"/>
    <o:shapelayout v:ext="edit">
      <o:idmap v:ext="edit" data="1"/>
    </o:shapelayout>
  </w:shapeDefaults>
  <w:decimalSymbol w:val="."/>
  <w:listSeparator w:val=","/>
  <w14:docId w14:val="401D3CA9"/>
  <w15:chartTrackingRefBased/>
  <w15:docId w15:val="{F12B4202-7A4A-4D85-9CEF-035ED944106E}"/>
</w:settings>
</file>

<file path=word/styles.xml><?xml version="1.0" encoding="utf-8"?>
<w:style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se="http://schemas.microsoft.com/office/word/2015/wordml/symex" mc:Ignorable="w14 w15 w16se">
  <w:docDefaults>
    <w:rPrDefault>
      <w:rPr>
        <w:rFonts w:ascii="Times New Roman" w:eastAsiaTheme="minorHAnsi" w:hAnsi="Times New Roman" w:cs="Times New Roman"/>
        <w:sz w:val="24"/>
        <w:szCs w:val="22"/>
        <w:lang w:val="en-US" w:eastAsia="en-US" w:bidi="ar-SA"/>
      </w:rPr>
    </w:rPrDefault>
    <w:pPrDefault>
      <w:pPr>
        <w:spacing w:after="160" w:line="259" w:lineRule="auto"/>
      </w:pPr>
    </w:pPrDefault>
  </w:docDefaults>
  <w:latentStyles w:defLockedState="0" w:defUIPriority="99" w:defSemiHidden="0" w:defUnhideWhenUsed="0" w:defQFormat="0" w:count="372">
    <w:lsdException w:name="Normal" w:uiPriority="0" w:qFormat="1"/>
    <w:lsdException w:name="heading 1" w:uiPriority="9" w:qFormat="1"/>
    <w:lsdException w:name="heading 2" w:semiHidden="1" w:uiPriority="9" w:unhideWhenUsed="1" w:qFormat="1"/>
    <w:lsdException w:name="heading 3" w:semiHidden="1" w:uiPriority="9" w:unhideWhenUsed="1" w:qFormat="1"/>
    <w:lsdException w:name="heading 4" w:semiHidden="1" w:uiPriority="9" w:unhideWhenUsed="1" w:qFormat="1"/>
    <w:lsdException w:name="heading 5" w:semiHidden="1" w:uiPriority="9" w:unhideWhenUsed="1" w:qFormat="1"/>
    <w:lsdException w:name="heading 6" w:semiHidden="1" w:uiPriority="9" w:unhideWhenUsed="1" w:qFormat="1"/>
    <w:lsdException w:name="heading 7" w:semiHidden="1" w:uiPriority="9" w:unhideWhenUsed="1" w:qFormat="1"/>
    <w:lsdException w:name="heading 8" w:semiHidden="1" w:uiPriority="9" w:unhideWhenUsed="1" w:qFormat="1"/>
    <w:lsdException w:name="heading 9" w:semiHidden="1" w:uiPriority="9" w:unhideWhenUsed="1" w:qFormat="1"/>
    <w:lsdException w:name="index 1" w:semiHidden="1" w:unhideWhenUsed="1"/>
    <w:lsdException w:name="index 2" w:semiHidden="1" w:unhideWhenUsed="1"/>
    <w:lsdException w:name="index 3" w:semiHidden="1" w:unhideWhenUsed="1"/>
    <w:lsdException w:name="index 4" w:semiHidden="1" w:unhideWhenUsed="1"/>
    <w:lsdException w:name="index 5" w:semiHidden="1" w:unhideWhenUsed="1"/>
    <w:lsdException w:name="index 6" w:semiHidden="1" w:unhideWhenUsed="1"/>
    <w:lsdException w:name="index 7" w:semiHidden="1" w:unhideWhenUsed="1"/>
    <w:lsdException w:name="index 8" w:semiHidden="1" w:unhideWhenUsed="1"/>
    <w:lsdException w:name="index 9" w:semiHidden="1" w:unhideWhenUsed="1"/>
    <w:lsdException w:name="toc 1" w:semiHidden="1" w:uiPriority="39" w:unhideWhenUsed="1"/>
    <w:lsdException w:name="toc 2" w:semiHidden="1" w:uiPriority="39" w:unhideWhenUsed="1"/>
    <w:lsdException w:name="toc 3" w:semiHidden="1" w:uiPriority="39" w:unhideWhenUsed="1"/>
    <w:lsdException w:name="toc 4" w:semiHidden="1" w:uiPriority="39" w:unhideWhenUsed="1"/>
    <w:lsdException w:name="toc 5" w:semiHidden="1" w:uiPriority="39" w:unhideWhenUsed="1"/>
    <w:lsdException w:name="toc 6" w:semiHidden="1" w:uiPriority="39" w:unhideWhenUsed="1"/>
    <w:lsdException w:name="toc 7" w:semiHidden="1" w:uiPriority="39" w:unhideWhenUsed="1"/>
    <w:lsdException w:name="toc 8" w:semiHidden="1" w:uiPriority="39" w:unhideWhenUsed="1"/>
    <w:lsdException w:name="toc 9" w:semiHidden="1" w:uiPriority="39" w:unhideWhenUsed="1"/>
    <w:lsdException w:name="Normal Indent" w:semiHidden="1" w:unhideWhenUsed="1"/>
    <w:lsdException w:name="footnote text" w:semiHidden="1" w:unhideWhenUsed="1"/>
    <w:lsdException w:name="annotation text" w:semiHidden="1" w:unhideWhenUsed="1"/>
    <w:lsdException w:name="header" w:semiHidden="1" w:uiPriority="0" w:unhideWhenUsed="1"/>
    <w:lsdException w:name="footer" w:semiHidden="1" w:uiPriority="0" w:unhideWhenUsed="1"/>
    <w:lsdException w:name="index heading" w:semiHidden="1" w:unhideWhenUsed="1"/>
    <w:lsdException w:name="caption" w:semiHidden="1" w:uiPriority="35" w:unhideWhenUsed="1" w:qFormat="1"/>
    <w:lsdException w:name="table of figures" w:semiHidden="1" w:unhideWhenUsed="1"/>
    <w:lsdException w:name="envelope address" w:semiHidden="1" w:unhideWhenUsed="1"/>
    <w:lsdException w:name="envelope return" w:semiHidden="1" w:unhideWhenUsed="1"/>
    <w:lsdException w:name="footnote reference" w:semiHidden="1" w:unhideWhenUsed="1"/>
    <w:lsdException w:name="annotation reference" w:semiHidden="1" w:unhideWhenUsed="1"/>
    <w:lsdException w:name="line number" w:semiHidden="1" w:unhideWhenUsed="1"/>
    <w:lsdException w:name="page number" w:semiHidden="1" w:unhideWhenUsed="1"/>
    <w:lsdException w:name="endnote reference" w:semiHidden="1" w:unhideWhenUsed="1"/>
    <w:lsdException w:name="endnote text" w:semiHidden="1" w:unhideWhenUsed="1"/>
    <w:lsdException w:name="table of authorities" w:semiHidden="1" w:unhideWhenUsed="1"/>
    <w:lsdException w:name="macro" w:semiHidden="1" w:unhideWhenUsed="1"/>
    <w:lsdException w:name="toa heading" w:semiHidden="1" w:unhideWhenUsed="1"/>
    <w:lsdException w:name="List" w:semiHidden="1" w:unhideWhenUsed="1"/>
    <w:lsdException w:name="List Bullet" w:semiHidden="1" w:unhideWhenUsed="1"/>
    <w:lsdException w:name="List Number" w:semiHidden="1" w:unhideWhenUsed="1"/>
    <w:lsdException w:name="List 2" w:semiHidden="1" w:unhideWhenUsed="1"/>
    <w:lsdException w:name="List 3" w:semiHidden="1" w:unhideWhenUsed="1"/>
    <w:lsdException w:name="List 4" w:semiHidden="1" w:unhideWhenUsed="1"/>
    <w:lsdException w:name="List 5" w:semiHidden="1" w:unhideWhenUsed="1"/>
    <w:lsdException w:name="List Bullet 2" w:semiHidden="1" w:unhideWhenUsed="1"/>
    <w:lsdException w:name="List Bullet 3" w:semiHidden="1" w:unhideWhenUsed="1"/>
    <w:lsdException w:name="List Bullet 4" w:semiHidden="1" w:unhideWhenUsed="1"/>
    <w:lsdException w:name="List Bullet 5" w:semiHidden="1" w:unhideWhenUsed="1"/>
    <w:lsdException w:name="List Number 2" w:semiHidden="1" w:unhideWhenUsed="1"/>
    <w:lsdException w:name="List Number 3" w:semiHidden="1" w:unhideWhenUsed="1"/>
    <w:lsdException w:name="List Number 4" w:semiHidden="1" w:unhideWhenUsed="1"/>
    <w:lsdException w:name="List Number 5" w:semiHidden="1" w:unhideWhenUsed="1"/>
    <w:lsdException w:name="Title" w:uiPriority="10" w:qFormat="1"/>
    <w:lsdException w:name="Closing" w:semiHidden="1" w:unhideWhenUsed="1"/>
    <w:lsdException w:name="Signature" w:semiHidden="1" w:unhideWhenUsed="1"/>
    <w:lsdException w:name="Default Paragraph Font" w:semiHidden="1" w:uiPriority="1" w:unhideWhenUsed="1"/>
    <w:lsdException w:name="Body Text" w:semiHidden="1" w:unhideWhenUsed="1"/>
    <w:lsdException w:name="Body Text Indent" w:semiHidden="1" w:unhideWhenUsed="1"/>
    <w:lsdException w:name="List Continue" w:semiHidden="1" w:unhideWhenUsed="1"/>
    <w:lsdException w:name="List Continue 2" w:semiHidden="1" w:unhideWhenUsed="1"/>
    <w:lsdException w:name="List Continue 3" w:semiHidden="1" w:unhideWhenUsed="1"/>
    <w:lsdException w:name="List Continue 4" w:semiHidden="1" w:unhideWhenUsed="1"/>
    <w:lsdException w:name="List Continue 5" w:semiHidden="1" w:unhideWhenUsed="1"/>
    <w:lsdException w:name="Message Header" w:semiHidden="1" w:unhideWhenUsed="1"/>
    <w:lsdException w:name="Subtitle" w:uiPriority="11" w:qFormat="1"/>
    <w:lsdException w:name="Salutation" w:semiHidden="1" w:unhideWhenUsed="1"/>
    <w:lsdException w:name="Date" w:semiHidden="1" w:unhideWhenUsed="1"/>
    <w:lsdException w:name="Body Text First Indent" w:semiHidden="1" w:unhideWhenUsed="1"/>
    <w:lsdException w:name="Body Text First Indent 2" w:semiHidden="1" w:unhideWhenUsed="1"/>
    <w:lsdException w:name="Note Heading" w:semiHidden="1" w:unhideWhenUsed="1"/>
    <w:lsdException w:name="Body Text 2" w:semiHidden="1" w:unhideWhenUsed="1"/>
    <w:lsdException w:name="Body Text 3" w:semiHidden="1" w:unhideWhenUsed="1"/>
    <w:lsdException w:name="Body Text Indent 2" w:semiHidden="1" w:unhideWhenUsed="1"/>
    <w:lsdException w:name="Body Text Indent 3" w:semiHidden="1" w:unhideWhenUsed="1"/>
    <w:lsdException w:name="Block Text" w:semiHidden="1" w:unhideWhenUsed="1"/>
    <w:lsdException w:name="Hyperlink" w:semiHidden="1" w:unhideWhenUsed="1"/>
    <w:lsdException w:name="FollowedHyperlink" w:semiHidden="1" w:unhideWhenUsed="1"/>
    <w:lsdException w:name="Strong" w:uiPriority="22" w:qFormat="1"/>
    <w:lsdException w:name="Emphasis" w:uiPriority="20" w:qFormat="1"/>
    <w:lsdException w:name="Document Map" w:semiHidden="1" w:unhideWhenUsed="1"/>
    <w:lsdException w:name="Plain Text" w:semiHidden="1" w:unhideWhenUsed="1"/>
    <w:lsdException w:name="E-mail Signature" w:semiHidden="1" w:unhideWhenUsed="1"/>
    <w:lsdException w:name="HTML Top of Form" w:semiHidden="1" w:unhideWhenUsed="1"/>
    <w:lsdException w:name="HTML Bottom of Form" w:semiHidden="1" w:unhideWhenUsed="1"/>
    <w:lsdException w:name="Normal (Web)" w:semiHidden="1" w:unhideWhenUsed="1"/>
    <w:lsdException w:name="HTML Acronym" w:semiHidden="1" w:unhideWhenUsed="1"/>
    <w:lsdException w:name="HTML Address" w:semiHidden="1" w:unhideWhenUsed="1"/>
    <w:lsdException w:name="HTML Cite" w:semiHidden="1" w:unhideWhenUsed="1"/>
    <w:lsdException w:name="HTML Code" w:semiHidden="1" w:unhideWhenUsed="1"/>
    <w:lsdException w:name="HTML Definition" w:semiHidden="1" w:unhideWhenUsed="1"/>
    <w:lsdException w:name="HTML Keyboard" w:semiHidden="1" w:unhideWhenUsed="1"/>
    <w:lsdException w:name="HTML Preformatted" w:semiHidden="1" w:unhideWhenUsed="1"/>
    <w:lsdException w:name="HTML Sample" w:semiHidden="1" w:unhideWhenUsed="1"/>
    <w:lsdException w:name="HTML Typewriter" w:semiHidden="1" w:unhideWhenUsed="1"/>
    <w:lsdException w:name="HTML Variable" w:semiHidden="1" w:unhideWhenUsed="1"/>
    <w:lsdException w:name="Normal Table" w:semiHidden="1" w:unhideWhenUsed="1"/>
    <w:lsdException w:name="annotation subject" w:semiHidden="1" w:unhideWhenUsed="1"/>
    <w:lsdException w:name="No List" w:semiHidden="1" w:unhideWhenUsed="1"/>
    <w:lsdException w:name="Outline List 1" w:semiHidden="1" w:unhideWhenUsed="1"/>
    <w:lsdException w:name="Outline List 2" w:semiHidden="1" w:unhideWhenUsed="1"/>
    <w:lsdException w:name="Outline List 3" w:semiHidden="1" w:unhideWhenUsed="1"/>
    <w:lsdException w:name="Table Simple 1" w:semiHidden="1" w:unhideWhenUsed="1"/>
    <w:lsdException w:name="Table Simple 2" w:semiHidden="1" w:unhideWhenUsed="1"/>
    <w:lsdException w:name="Table Simple 3" w:semiHidden="1" w:unhideWhenUsed="1"/>
    <w:lsdException w:name="Table Classic 1" w:semiHidden="1" w:unhideWhenUsed="1"/>
    <w:lsdException w:name="Table Classic 2" w:semiHidden="1" w:unhideWhenUsed="1"/>
    <w:lsdException w:name="Table Classic 3" w:semiHidden="1" w:unhideWhenUsed="1"/>
    <w:lsdException w:name="Table Classic 4" w:semiHidden="1" w:unhideWhenUsed="1"/>
    <w:lsdException w:name="Table Colorful 1" w:semiHidden="1" w:unhideWhenUsed="1"/>
    <w:lsdException w:name="Table Colorful 2" w:semiHidden="1" w:unhideWhenUsed="1"/>
    <w:lsdException w:name="Table Colorful 3" w:semiHidden="1" w:unhideWhenUsed="1"/>
    <w:lsdException w:name="Table Columns 1" w:semiHidden="1" w:unhideWhenUsed="1"/>
    <w:lsdException w:name="Table Columns 2" w:semiHidden="1" w:unhideWhenUsed="1"/>
    <w:lsdException w:name="Table Columns 3" w:semiHidden="1" w:unhideWhenUsed="1"/>
    <w:lsdException w:name="Table Columns 4" w:semiHidden="1" w:unhideWhenUsed="1"/>
    <w:lsdException w:name="Table Columns 5" w:semiHidden="1" w:unhideWhenUsed="1"/>
    <w:lsdException w:name="Table Grid 1" w:semiHidden="1" w:unhideWhenUsed="1"/>
    <w:lsdException w:name="Table Grid 2" w:semiHidden="1" w:unhideWhenUsed="1"/>
    <w:lsdException w:name="Table Grid 3" w:semiHidden="1" w:unhideWhenUsed="1"/>
    <w:lsdException w:name="Table Grid 4" w:semiHidden="1" w:unhideWhenUsed="1"/>
    <w:lsdException w:name="Table Grid 5" w:semiHidden="1" w:unhideWhenUsed="1"/>
    <w:lsdException w:name="Table Grid 6" w:semiHidden="1" w:unhideWhenUsed="1"/>
    <w:lsdException w:name="Table Grid 7" w:semiHidden="1" w:unhideWhenUsed="1"/>
    <w:lsdException w:name="Table Grid 8" w:semiHidden="1" w:unhideWhenUsed="1"/>
    <w:lsdException w:name="Table List 1" w:semiHidden="1" w:unhideWhenUsed="1"/>
    <w:lsdException w:name="Table List 2" w:semiHidden="1" w:unhideWhenUsed="1"/>
    <w:lsdException w:name="Table List 3" w:semiHidden="1" w:unhideWhenUsed="1"/>
    <w:lsdException w:name="Table List 4" w:semiHidden="1" w:unhideWhenUsed="1"/>
    <w:lsdException w:name="Table List 5" w:semiHidden="1" w:unhideWhenUsed="1"/>
    <w:lsdException w:name="Table List 6" w:semiHidden="1" w:unhideWhenUsed="1"/>
    <w:lsdException w:name="Table List 7" w:semiHidden="1" w:unhideWhenUsed="1"/>
    <w:lsdException w:name="Table List 8" w:semiHidden="1" w:unhideWhenUsed="1"/>
    <w:lsdException w:name="Table 3D effects 1" w:semiHidden="1" w:unhideWhenUsed="1"/>
    <w:lsdException w:name="Table 3D effects 2" w:semiHidden="1" w:unhideWhenUsed="1"/>
    <w:lsdException w:name="Table 3D effects 3" w:semiHidden="1" w:unhideWhenUsed="1"/>
    <w:lsdException w:name="Table Contemporary" w:semiHidden="1" w:unhideWhenUsed="1"/>
    <w:lsdException w:name="Table Elegant" w:semiHidden="1" w:unhideWhenUsed="1"/>
    <w:lsdException w:name="Table Professional" w:semiHidden="1" w:unhideWhenUsed="1"/>
    <w:lsdException w:name="Table Subtle 1" w:semiHidden="1" w:unhideWhenUsed="1"/>
    <w:lsdException w:name="Table Subtle 2" w:semiHidden="1" w:unhideWhenUsed="1"/>
    <w:lsdException w:name="Table Web 1" w:semiHidden="1" w:unhideWhenUsed="1"/>
    <w:lsdException w:name="Table Web 2" w:semiHidden="1" w:unhideWhenUsed="1"/>
    <w:lsdException w:name="Table Web 3" w:semiHidden="1" w:unhideWhenUsed="1"/>
    <w:lsdException w:name="Balloon Text" w:semiHidden="1" w:unhideWhenUsed="1"/>
    <w:lsdException w:name="Table Grid" w:uiPriority="39"/>
    <w:lsdException w:name="Table Theme" w:semiHidden="1" w:unhideWhenUsed="1"/>
    <w:lsdException w:name="Placeholder Text" w:semiHidden="1"/>
    <w:lsdException w:name="No Spacing" w:uiPriority="1" w:qFormat="1"/>
    <w:lsdException w:name="Light Shading" w:uiPriority="60"/>
    <w:lsdException w:name="Light List" w:uiPriority="61"/>
    <w:lsdException w:name="Light Grid" w:uiPriority="62"/>
    <w:lsdException w:name="Medium Shading 1" w:uiPriority="63"/>
    <w:lsdException w:name="Medium Shading 2" w:uiPriority="64"/>
    <w:lsdException w:name="Medium List 1" w:uiPriority="65"/>
    <w:lsdException w:name="Medium List 2" w:uiPriority="66"/>
    <w:lsdException w:name="Medium Grid 1" w:uiPriority="67"/>
    <w:lsdException w:name="Medium Grid 2" w:uiPriority="68"/>
    <w:lsdException w:name="Medium Grid 3" w:uiPriority="69"/>
    <w:lsdException w:name="Dark List" w:uiPriority="70"/>
    <w:lsdException w:name="Colorful Shading" w:uiPriority="71"/>
    <w:lsdException w:name="Colorful List" w:uiPriority="72"/>
    <w:lsdException w:name="Colorful Grid" w:uiPriority="73"/>
    <w:lsdException w:name="Light Shading Accent 1" w:uiPriority="60"/>
    <w:lsdException w:name="Light List Accent 1" w:uiPriority="61"/>
    <w:lsdException w:name="Light Grid Accent 1" w:uiPriority="62"/>
    <w:lsdException w:name="Medium Shading 1 Accent 1" w:uiPriority="63"/>
    <w:lsdException w:name="Medium Shading 2 Accent 1" w:uiPriority="64"/>
    <w:lsdException w:name="Medium List 1 Accent 1" w:uiPriority="65"/>
    <w:lsdException w:name="Revision" w:semiHidden="1"/>
    <w:lsdException w:name="List Paragraph" w:uiPriority="34" w:qFormat="1"/>
    <w:lsdException w:name="Quote" w:uiPriority="29" w:qFormat="1"/>
    <w:lsdException w:name="Intense Quote" w:uiPriority="30" w:qFormat="1"/>
    <w:lsdException w:name="Medium List 2 Accent 1" w:uiPriority="66"/>
    <w:lsdException w:name="Medium Grid 1 Accent 1" w:uiPriority="67"/>
    <w:lsdException w:name="Medium Grid 2 Accent 1" w:uiPriority="68"/>
    <w:lsdException w:name="Medium Grid 3 Accent 1" w:uiPriority="69"/>
    <w:lsdException w:name="Dark List Accent 1" w:uiPriority="70"/>
    <w:lsdException w:name="Colorful Shading Accent 1" w:uiPriority="71"/>
    <w:lsdException w:name="Colorful List Accent 1" w:uiPriority="72"/>
    <w:lsdException w:name="Colorful Grid Accent 1" w:uiPriority="73"/>
    <w:lsdException w:name="Light Shading Accent 2" w:uiPriority="60"/>
    <w:lsdException w:name="Light List Accent 2" w:uiPriority="61"/>
    <w:lsdException w:name="Light Grid Accent 2" w:uiPriority="62"/>
    <w:lsdException w:name="Medium Shading 1 Accent 2" w:uiPriority="63"/>
    <w:lsdException w:name="Medium Shading 2 Accent 2" w:uiPriority="64"/>
    <w:lsdException w:name="Medium List 1 Accent 2" w:uiPriority="65"/>
    <w:lsdException w:name="Medium List 2 Accent 2" w:uiPriority="66"/>
    <w:lsdException w:name="Medium Grid 1 Accent 2" w:uiPriority="67"/>
    <w:lsdException w:name="Medium Grid 2 Accent 2" w:uiPriority="68"/>
    <w:lsdException w:name="Medium Grid 3 Accent 2" w:uiPriority="69"/>
    <w:lsdException w:name="Dark List Accent 2" w:uiPriority="70"/>
    <w:lsdException w:name="Colorful Shading Accent 2" w:uiPriority="71"/>
    <w:lsdException w:name="Colorful List Accent 2" w:uiPriority="72"/>
    <w:lsdException w:name="Colorful Grid Accent 2" w:uiPriority="73"/>
    <w:lsdException w:name="Light Shading Accent 3" w:uiPriority="60"/>
    <w:lsdException w:name="Light List Accent 3" w:uiPriority="61"/>
    <w:lsdException w:name="Light Grid Accent 3" w:uiPriority="62"/>
    <w:lsdException w:name="Medium Shading 1 Accent 3" w:uiPriority="63"/>
    <w:lsdException w:name="Medium Shading 2 Accent 3" w:uiPriority="64"/>
    <w:lsdException w:name="Medium List 1 Accent 3" w:uiPriority="65"/>
    <w:lsdException w:name="Medium List 2 Accent 3" w:uiPriority="66"/>
    <w:lsdException w:name="Medium Grid 1 Accent 3" w:uiPriority="67"/>
    <w:lsdException w:name="Medium Grid 2 Accent 3" w:uiPriority="68"/>
    <w:lsdException w:name="Medium Grid 3 Accent 3" w:uiPriority="69"/>
    <w:lsdException w:name="Dark List Accent 3" w:uiPriority="70"/>
    <w:lsdException w:name="Colorful Shading Accent 3" w:uiPriority="71"/>
    <w:lsdException w:name="Colorful List Accent 3" w:uiPriority="72"/>
    <w:lsdException w:name="Colorful Grid Accent 3" w:uiPriority="73"/>
    <w:lsdException w:name="Light Shading Accent 4" w:uiPriority="60"/>
    <w:lsdException w:name="Light List Accent 4" w:uiPriority="61"/>
    <w:lsdException w:name="Light Grid Accent 4" w:uiPriority="62"/>
    <w:lsdException w:name="Medium Shading 1 Accent 4" w:uiPriority="63"/>
    <w:lsdException w:name="Medium Shading 2 Accent 4" w:uiPriority="64"/>
    <w:lsdException w:name="Medium List 1 Accent 4" w:uiPriority="65"/>
    <w:lsdException w:name="Medium List 2 Accent 4" w:uiPriority="66"/>
    <w:lsdException w:name="Medium Grid 1 Accent 4" w:uiPriority="67"/>
    <w:lsdException w:name="Medium Grid 2 Accent 4" w:uiPriority="68"/>
    <w:lsdException w:name="Medium Grid 3 Accent 4" w:uiPriority="69"/>
    <w:lsdException w:name="Dark List Accent 4" w:uiPriority="70"/>
    <w:lsdException w:name="Colorful Shading Accent 4" w:uiPriority="71"/>
    <w:lsdException w:name="Colorful List Accent 4" w:uiPriority="72"/>
    <w:lsdException w:name="Colorful Grid Accent 4" w:uiPriority="73"/>
    <w:lsdException w:name="Light Shading Accent 5" w:uiPriority="60"/>
    <w:lsdException w:name="Light List Accent 5" w:uiPriority="61"/>
    <w:lsdException w:name="Light Grid Accent 5" w:uiPriority="62"/>
    <w:lsdException w:name="Medium Shading 1 Accent 5" w:uiPriority="63"/>
    <w:lsdException w:name="Medium Shading 2 Accent 5" w:uiPriority="64"/>
    <w:lsdException w:name="Medium List 1 Accent 5" w:uiPriority="65"/>
    <w:lsdException w:name="Medium List 2 Accent 5" w:uiPriority="66"/>
    <w:lsdException w:name="Medium Grid 1 Accent 5" w:uiPriority="67"/>
    <w:lsdException w:name="Medium Grid 2 Accent 5" w:uiPriority="68"/>
    <w:lsdException w:name="Medium Grid 3 Accent 5" w:uiPriority="69"/>
    <w:lsdException w:name="Dark List Accent 5" w:uiPriority="70"/>
    <w:lsdException w:name="Colorful Shading Accent 5" w:uiPriority="71"/>
    <w:lsdException w:name="Colorful List Accent 5" w:uiPriority="72"/>
    <w:lsdException w:name="Colorful Grid Accent 5" w:uiPriority="73"/>
    <w:lsdException w:name="Light Shading Accent 6" w:uiPriority="60"/>
    <w:lsdException w:name="Light List Accent 6" w:uiPriority="61"/>
    <w:lsdException w:name="Light Grid Accent 6" w:uiPriority="62"/>
    <w:lsdException w:name="Medium Shading 1 Accent 6" w:uiPriority="63"/>
    <w:lsdException w:name="Medium Shading 2 Accent 6" w:uiPriority="64"/>
    <w:lsdException w:name="Medium List 1 Accent 6" w:uiPriority="65"/>
    <w:lsdException w:name="Medium List 2 Accent 6" w:uiPriority="66"/>
    <w:lsdException w:name="Medium Grid 1 Accent 6" w:uiPriority="67"/>
    <w:lsdException w:name="Medium Grid 2 Accent 6" w:uiPriority="68"/>
    <w:lsdException w:name="Medium Grid 3 Accent 6" w:uiPriority="69"/>
    <w:lsdException w:name="Dark List Accent 6" w:uiPriority="70"/>
    <w:lsdException w:name="Colorful Shading Accent 6" w:uiPriority="71"/>
    <w:lsdException w:name="Colorful List Accent 6" w:uiPriority="72"/>
    <w:lsdException w:name="Colorful Grid Accent 6" w:uiPriority="73"/>
    <w:lsdException w:name="Subtle Emphasis" w:uiPriority="19" w:qFormat="1"/>
    <w:lsdException w:name="Intense Emphasis" w:uiPriority="21" w:qFormat="1"/>
    <w:lsdException w:name="Subtle Reference" w:uiPriority="31" w:qFormat="1"/>
    <w:lsdException w:name="Intense Reference" w:uiPriority="32" w:qFormat="1"/>
    <w:lsdException w:name="Book Title" w:uiPriority="33" w:qFormat="1"/>
    <w:lsdException w:name="Bibliography" w:semiHidden="1" w:uiPriority="37" w:unhideWhenUsed="1"/>
    <w:lsdException w:name="TOC Heading" w:semiHidden="1" w:uiPriority="39" w:unhideWhenUsed="1" w:qFormat="1"/>
    <w:lsdException w:name="Plain Table 1" w:uiPriority="41"/>
    <w:lsdException w:name="Plain Table 2" w:uiPriority="42"/>
    <w:lsdException w:name="Plain Table 3" w:uiPriority="43"/>
    <w:lsdException w:name="Plain Table 4" w:uiPriority="44"/>
    <w:lsdException w:name="Plain Table 5" w:uiPriority="45"/>
    <w:lsdException w:name="Grid Table Light" w:uiPriority="40"/>
    <w:lsdException w:name="Grid Table 1 Light" w:uiPriority="46"/>
    <w:lsdException w:name="Grid Table 2" w:uiPriority="47"/>
    <w:lsdException w:name="Grid Table 3" w:uiPriority="48"/>
    <w:lsdException w:name="Grid Table 4" w:uiPriority="49"/>
    <w:lsdException w:name="Grid Table 5 Dark" w:uiPriority="50"/>
    <w:lsdException w:name="Grid Table 6 Colorful" w:uiPriority="51"/>
    <w:lsdException w:name="Grid Table 7 Colorful" w:uiPriority="52"/>
    <w:lsdException w:name="Grid Table 1 Light Accent 1" w:uiPriority="46"/>
    <w:lsdException w:name="Grid Table 2 Accent 1" w:uiPriority="47"/>
    <w:lsdException w:name="Grid Table 3 Accent 1" w:uiPriority="48"/>
    <w:lsdException w:name="Grid Table 4 Accent 1" w:uiPriority="49"/>
    <w:lsdException w:name="Grid Table 5 Dark Accent 1" w:uiPriority="50"/>
    <w:lsdException w:name="Grid Table 6 Colorful Accent 1" w:uiPriority="51"/>
    <w:lsdException w:name="Grid Table 7 Colorful Accent 1" w:uiPriority="52"/>
    <w:lsdException w:name="Grid Table 1 Light Accent 2" w:uiPriority="46"/>
    <w:lsdException w:name="Grid Table 2 Accent 2" w:uiPriority="47"/>
    <w:lsdException w:name="Grid Table 3 Accent 2" w:uiPriority="48"/>
    <w:lsdException w:name="Grid Table 4 Accent 2" w:uiPriority="49"/>
    <w:lsdException w:name="Grid Table 5 Dark Accent 2" w:uiPriority="50"/>
    <w:lsdException w:name="Grid Table 6 Colorful Accent 2" w:uiPriority="51"/>
    <w:lsdException w:name="Grid Table 7 Colorful Accent 2" w:uiPriority="52"/>
    <w:lsdException w:name="Grid Table 1 Light Accent 3" w:uiPriority="46"/>
    <w:lsdException w:name="Grid Table 2 Accent 3" w:uiPriority="47"/>
    <w:lsdException w:name="Grid Table 3 Accent 3" w:uiPriority="48"/>
    <w:lsdException w:name="Grid Table 4 Accent 3" w:uiPriority="49"/>
    <w:lsdException w:name="Grid Table 5 Dark Accent 3" w:uiPriority="50"/>
    <w:lsdException w:name="Grid Table 6 Colorful Accent 3" w:uiPriority="51"/>
    <w:lsdException w:name="Grid Table 7 Colorful Accent 3" w:uiPriority="52"/>
    <w:lsdException w:name="Grid Table 1 Light Accent 4" w:uiPriority="46"/>
    <w:lsdException w:name="Grid Table 2 Accent 4" w:uiPriority="47"/>
    <w:lsdException w:name="Grid Table 3 Accent 4" w:uiPriority="48"/>
    <w:lsdException w:name="Grid Table 4 Accent 4" w:uiPriority="49"/>
    <w:lsdException w:name="Grid Table 5 Dark Accent 4" w:uiPriority="50"/>
    <w:lsdException w:name="Grid Table 6 Colorful Accent 4" w:uiPriority="51"/>
    <w:lsdException w:name="Grid Table 7 Colorful Accent 4" w:uiPriority="52"/>
    <w:lsdException w:name="Grid Table 1 Light Accent 5" w:uiPriority="46"/>
    <w:lsdException w:name="Grid Table 2 Accent 5" w:uiPriority="47"/>
    <w:lsdException w:name="Grid Table 3 Accent 5" w:uiPriority="48"/>
    <w:lsdException w:name="Grid Table 4 Accent 5" w:uiPriority="49"/>
    <w:lsdException w:name="Grid Table 5 Dark Accent 5" w:uiPriority="50"/>
    <w:lsdException w:name="Grid Table 6 Colorful Accent 5" w:uiPriority="51"/>
    <w:lsdException w:name="Grid Table 7 Colorful Accent 5" w:uiPriority="52"/>
    <w:lsdException w:name="Grid Table 1 Light Accent 6" w:uiPriority="46"/>
    <w:lsdException w:name="Grid Table 2 Accent 6" w:uiPriority="47"/>
    <w:lsdException w:name="Grid Table 3 Accent 6" w:uiPriority="48"/>
    <w:lsdException w:name="Grid Table 4 Accent 6" w:uiPriority="49"/>
    <w:lsdException w:name="Grid Table 5 Dark Accent 6" w:uiPriority="50"/>
    <w:lsdException w:name="Grid Table 6 Colorful Accent 6" w:uiPriority="51"/>
    <w:lsdException w:name="Grid Table 7 Colorful Accent 6" w:uiPriority="52"/>
    <w:lsdException w:name="List Table 1 Light" w:uiPriority="46"/>
    <w:lsdException w:name="List Table 2" w:uiPriority="47"/>
    <w:lsdException w:name="List Table 3" w:uiPriority="48"/>
    <w:lsdException w:name="List Table 4" w:uiPriority="49"/>
    <w:lsdException w:name="List Table 5 Dark" w:uiPriority="50"/>
    <w:lsdException w:name="List Table 6 Colorful" w:uiPriority="51"/>
    <w:lsdException w:name="List Table 7 Colorful" w:uiPriority="52"/>
    <w:lsdException w:name="List Table 1 Light Accent 1" w:uiPriority="46"/>
    <w:lsdException w:name="List Table 2 Accent 1" w:uiPriority="47"/>
    <w:lsdException w:name="List Table 3 Accent 1" w:uiPriority="48"/>
    <w:lsdException w:name="List Table 4 Accent 1" w:uiPriority="49"/>
    <w:lsdException w:name="List Table 5 Dark Accent 1" w:uiPriority="50"/>
    <w:lsdException w:name="List Table 6 Colorful Accent 1" w:uiPriority="51"/>
    <w:lsdException w:name="List Table 7 Colorful Accent 1" w:uiPriority="52"/>
    <w:lsdException w:name="List Table 1 Light Accent 2" w:uiPriority="46"/>
    <w:lsdException w:name="List Table 2 Accent 2" w:uiPriority="47"/>
    <w:lsdException w:name="List Table 3 Accent 2" w:uiPriority="48"/>
    <w:lsdException w:name="List Table 4 Accent 2" w:uiPriority="49"/>
    <w:lsdException w:name="List Table 5 Dark Accent 2" w:uiPriority="50"/>
    <w:lsdException w:name="List Table 6 Colorful Accent 2" w:uiPriority="51"/>
    <w:lsdException w:name="List Table 7 Colorful Accent 2" w:uiPriority="52"/>
    <w:lsdException w:name="List Table 1 Light Accent 3" w:uiPriority="46"/>
    <w:lsdException w:name="List Table 2 Accent 3" w:uiPriority="47"/>
    <w:lsdException w:name="List Table 3 Accent 3" w:uiPriority="48"/>
    <w:lsdException w:name="List Table 4 Accent 3" w:uiPriority="49"/>
    <w:lsdException w:name="List Table 5 Dark Accent 3" w:uiPriority="50"/>
    <w:lsdException w:name="List Table 6 Colorful Accent 3" w:uiPriority="51"/>
    <w:lsdException w:name="List Table 7 Colorful Accent 3" w:uiPriority="52"/>
    <w:lsdException w:name="List Table 1 Light Accent 4" w:uiPriority="46"/>
    <w:lsdException w:name="List Table 2 Accent 4" w:uiPriority="47"/>
    <w:lsdException w:name="List Table 3 Accent 4" w:uiPriority="48"/>
    <w:lsdException w:name="List Table 4 Accent 4" w:uiPriority="49"/>
    <w:lsdException w:name="List Table 5 Dark Accent 4" w:uiPriority="50"/>
    <w:lsdException w:name="List Table 6 Colorful Accent 4" w:uiPriority="51"/>
    <w:lsdException w:name="List Table 7 Colorful Accent 4" w:uiPriority="52"/>
    <w:lsdException w:name="List Table 1 Light Accent 5" w:uiPriority="46"/>
    <w:lsdException w:name="List Table 2 Accent 5" w:uiPriority="47"/>
    <w:lsdException w:name="List Table 3 Accent 5" w:uiPriority="48"/>
    <w:lsdException w:name="List Table 4 Accent 5" w:uiPriority="49"/>
    <w:lsdException w:name="List Table 5 Dark Accent 5" w:uiPriority="50"/>
    <w:lsdException w:name="List Table 6 Colorful Accent 5" w:uiPriority="51"/>
    <w:lsdException w:name="List Table 7 Colorful Accent 5" w:uiPriority="52"/>
    <w:lsdException w:name="List Table 1 Light Accent 6" w:uiPriority="46"/>
    <w:lsdException w:name="List Table 2 Accent 6" w:uiPriority="47"/>
    <w:lsdException w:name="List Table 3 Accent 6" w:uiPriority="48"/>
    <w:lsdException w:name="List Table 4 Accent 6" w:uiPriority="49"/>
    <w:lsdException w:name="List Table 5 Dark Accent 6" w:uiPriority="50"/>
    <w:lsdException w:name="List Table 6 Colorful Accent 6" w:uiPriority="51"/>
    <w:lsdException w:name="List Table 7 Colorful Accent 6" w:uiPriority="52"/>
    <w:lsdException w:name="Mention" w:semiHidden="1" w:unhideWhenUsed="1"/>
  </w:latentStyles>
  <w:style w:type="paragraph" w:default="1" w:styleId="Normal">
    <w:name w:val="Normal"/>
    <w:rsid w:val="002B25F9"/>
    <w:pPr>
      <w:pBdr>
        <w:top w:val="nil"/>
        <w:left w:val="nil"/>
        <w:bottom w:val="nil"/>
        <w:right w:val="nil"/>
        <w:between w:val="nil"/>
        <w:bar w:val="nil"/>
      </w:pBdr>
      <w:spacing w:after="0" w:line="240" w:lineRule="auto"/>
    </w:pPr>
    <w:rPr>
      <w:rFonts w:eastAsia="Arial Unicode MS"/>
      <w:szCs w:val="24"/>
      <w:bdr w:val="nil"/>
    </w:rPr>
  </w:style>
  <w:style w:type="character" w:default="1" w:styleId="DefaultParagraphFont">
    <w:name w:val="Default Paragraph Font"/>
    <w:uiPriority w:val="1"/>
    <w:semiHidden/>
    <w:unhideWhenUsed/>
  </w:style>
  <w:style w:type="table" w:default="1" w:styleId="TableNormal">
    <w:name w:val="Normal Table"/>
    <w:uiPriority w:val="99"/>
    <w:semiHidden/>
    <w:unhideWhenUsed/>
    <w:tblPr>
      <w:tblInd w:w="0" w:type="dxa"/>
      <w:tblCellMar>
        <w:top w:w="0" w:type="dxa"/>
        <w:left w:w="108" w:type="dxa"/>
        <w:bottom w:w="0" w:type="dxa"/>
        <w:right w:w="108" w:type="dxa"/>
      </w:tblCellMar>
    </w:tblPr>
  </w:style>
  <w:style w:type="numbering" w:default="1" w:styleId="NoList">
    <w:name w:val="No List"/>
    <w:uiPriority w:val="99"/>
    <w:semiHidden/>
    <w:unhideWhenUsed/>
  </w:style>
  <w:style w:type="paragraph" w:customStyle="1" w:styleId="Body">
    <w:name w:val="Body"/>
    <w:rsid w:val="002B25F9"/>
    <w:pPr>
      <w:pBdr>
        <w:top w:val="nil"/>
        <w:left w:val="nil"/>
        <w:bottom w:val="nil"/>
        <w:right w:val="nil"/>
        <w:between w:val="nil"/>
        <w:bar w:val="nil"/>
      </w:pBdr>
      <w:spacing w:after="200" w:line="276" w:lineRule="auto"/>
    </w:pPr>
    <w:rPr>
      <w:rFonts w:ascii="Calibri" w:eastAsia="Calibri" w:hAnsi="Calibri" w:cs="Calibri"/>
      <w:color w:val="000000"/>
      <w:sz w:val="22"/>
      <w:u w:color="000000"/>
      <w:bdr w:val="nil"/>
    </w:rPr>
  </w:style>
  <w:style w:type="character" w:customStyle="1" w:styleId="None">
    <w:name w:val="None"/>
    <w:rsid w:val="002B25F9"/>
  </w:style>
  <w:style w:type="paragraph" w:styleId="Header">
    <w:name w:val="header"/>
    <w:link w:val="HeaderChar"/>
    <w:rsid w:val="002B25F9"/>
    <w:pPr>
      <w:pBdr>
        <w:top w:val="nil"/>
        <w:left w:val="nil"/>
        <w:bottom w:val="nil"/>
        <w:right w:val="nil"/>
        <w:between w:val="nil"/>
        <w:bar w:val="nil"/>
      </w:pBdr>
      <w:tabs>
        <w:tab w:val="center" w:pos="4680"/>
        <w:tab w:val="right" w:pos="9360"/>
      </w:tabs>
      <w:spacing w:after="0" w:line="240" w:lineRule="auto"/>
    </w:pPr>
    <w:rPr>
      <w:rFonts w:eastAsia="Arial Unicode MS" w:cs="Arial Unicode MS"/>
      <w:color w:val="000000"/>
      <w:szCs w:val="24"/>
      <w:u w:color="000000"/>
      <w:bdr w:val="nil"/>
    </w:rPr>
  </w:style>
  <w:style w:type="character" w:customStyle="1" w:styleId="HeaderChar">
    <w:name w:val="Header Char"/>
    <w:basedOn w:val="DefaultParagraphFont"/>
    <w:link w:val="Header"/>
    <w:rsid w:val="002B25F9"/>
    <w:rPr>
      <w:rFonts w:eastAsia="Arial Unicode MS" w:cs="Arial Unicode MS"/>
      <w:color w:val="000000"/>
      <w:szCs w:val="24"/>
      <w:u w:color="000000"/>
      <w:bdr w:val="nil"/>
    </w:rPr>
  </w:style>
  <w:style w:type="numbering" w:customStyle="1" w:styleId="ImportedStyle8">
    <w:name w:val="Imported Style 8"/>
    <w:rsid w:val="002B25F9"/>
    <w:pPr>
      <w:numPr>
        <w:numId w:val="1"/>
      </w:numPr>
    </w:pPr>
  </w:style>
  <w:style w:type="paragraph" w:styleId="Footer">
    <w:name w:val="footer"/>
    <w:link w:val="FooterChar"/>
    <w:rsid w:val="002B25F9"/>
    <w:pPr>
      <w:pBdr>
        <w:top w:val="nil"/>
        <w:left w:val="nil"/>
        <w:bottom w:val="nil"/>
        <w:right w:val="nil"/>
        <w:between w:val="nil"/>
        <w:bar w:val="nil"/>
      </w:pBdr>
      <w:tabs>
        <w:tab w:val="center" w:pos="4320"/>
        <w:tab w:val="right" w:pos="8640"/>
      </w:tabs>
      <w:spacing w:after="0" w:line="250" w:lineRule="atLeast"/>
    </w:pPr>
    <w:rPr>
      <w:rFonts w:ascii="Arial" w:eastAsia="Arial Unicode MS" w:hAnsi="Arial" w:cs="Arial Unicode MS"/>
      <w:i/>
      <w:iCs/>
      <w:color w:val="000000"/>
      <w:sz w:val="18"/>
      <w:szCs w:val="18"/>
      <w:u w:color="000000"/>
      <w:bdr w:val="nil"/>
    </w:rPr>
  </w:style>
  <w:style w:type="character" w:customStyle="1" w:styleId="FooterChar">
    <w:name w:val="Footer Char"/>
    <w:basedOn w:val="DefaultParagraphFont"/>
    <w:link w:val="Footer"/>
    <w:rsid w:val="002B25F9"/>
    <w:rPr>
      <w:rFonts w:ascii="Arial" w:eastAsia="Arial Unicode MS" w:hAnsi="Arial" w:cs="Arial Unicode MS"/>
      <w:i/>
      <w:iCs/>
      <w:color w:val="000000"/>
      <w:sz w:val="18"/>
      <w:szCs w:val="18"/>
      <w:u w:color="000000"/>
      <w:bdr w:val="nil"/>
    </w:rPr>
  </w:style>
  <w:style w:type="numbering" w:customStyle="1" w:styleId="ImportedStyle9">
    <w:name w:val="Imported Style 9"/>
    <w:rsid w:val="002B25F9"/>
    <w:pPr>
      <w:numPr>
        <w:numId w:val="3"/>
      </w:numPr>
    </w:pPr>
  </w:style>
</w:styles>
</file>

<file path=word/webSettings.xml><?xml version="1.0" encoding="utf-8"?>
<w:webSetting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se="http://schemas.microsoft.com/office/word/2015/wordml/symex" mc:Ignorable="w14 w15 w16se">
  <w:optimizeForBrowser/>
  <w:relyOnVML/>
  <w:allowPNG/>
</w:webSettings>
</file>

<file path=word/_rels/document.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ettings" Target="settings.xml"/><Relationship Id="rId7" Type="http://schemas.openxmlformats.org/officeDocument/2006/relationships/fontTable" Target="fontTable.xml"/><Relationship Id="rId2" Type="http://schemas.openxmlformats.org/officeDocument/2006/relationships/styles" Target="styles.xml"/><Relationship Id="rId1" Type="http://schemas.openxmlformats.org/officeDocument/2006/relationships/numbering" Target="numbering.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webSettings" Target="webSettings.xml"/></Relationships>
</file>

<file path=word/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Template>
  <TotalTime>100</TotalTime>
  <Pages>4</Pages>
  <Words>479</Words>
  <Characters>2734</Characters>
  <Application>Microsoft Office Word</Application>
  <DocSecurity>0</DocSecurity>
  <Lines>22</Lines>
  <Paragraphs>6</Paragraphs>
  <ScaleCrop>false</ScaleCrop>
  <HeadingPairs>
    <vt:vector size="2" baseType="variant">
      <vt:variant>
        <vt:lpstr>Title</vt:lpstr>
      </vt:variant>
      <vt:variant>
        <vt:i4>1</vt:i4>
      </vt:variant>
    </vt:vector>
  </HeadingPairs>
  <TitlesOfParts>
    <vt:vector size="1" baseType="lpstr">
      <vt:lpstr/>
    </vt:vector>
  </TitlesOfParts>
  <Company/>
  <LinksUpToDate>false</LinksUpToDate>
  <CharactersWithSpaces>3207</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Diallo Thierno abdoul rahimi</dc:creator>
  <cp:keywords/>
  <dc:description/>
  <cp:lastModifiedBy>Diallo Thierno abdoul rahimi</cp:lastModifiedBy>
  <cp:revision>3</cp:revision>
  <dcterms:created xsi:type="dcterms:W3CDTF">2017-02-03T04:04:00Z</dcterms:created>
  <dcterms:modified xsi:type="dcterms:W3CDTF">2017-03-02T02:10:00Z</dcterms:modified>
</cp:coreProperties>
</file>