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0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4681"/>
  </p:normalViewPr>
  <p:slideViewPr>
    <p:cSldViewPr snapToGrid="0">
      <p:cViewPr varScale="1">
        <p:scale>
          <a:sx n="105" d="100"/>
          <a:sy n="105" d="100"/>
        </p:scale>
        <p:origin x="200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51392-0D97-4E4F-950A-DA378C66ACD8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7971-5371-D04A-8CD3-8C94E5D5B8A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0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A7971-5371-D04A-8CD3-8C94E5D5B8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4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3EBA3-99A9-7A6C-03F7-C648632BF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CE8D35C9-9184-A6DC-6B55-12C5F297ED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3686BA3-509D-E0B4-D603-A933EEF27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40C77F-49D9-BF22-44E5-3AB1CA5B62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A7971-5371-D04A-8CD3-8C94E5D5B8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6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5F58-D62B-CD7B-1ABA-334DB3CD6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D4325-6E87-3C12-797D-A0B88AAB8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CF32-0552-1C82-1DBC-3CEE7AFA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437C4-D96F-E9CA-A20A-8A9250DD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FE2ED-2084-AFEA-A297-667BC24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7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46C3-492D-3A44-1CA0-07BC47E3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3787E-663A-DE9E-AC92-0B093FB13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AAE17-239B-EE8C-73BE-507E5DC9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5639B-D76D-782E-D3F5-5FC1D52B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445A3-8A9F-0E96-80ED-FB5E9CAA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2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B53E9-BD8B-A505-E388-73B2D2559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70A53-555D-78A9-CD24-938CDB4EA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33F3D-AC6F-9DCE-250B-B8F3178A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531F1-DE79-BAE7-217B-AD28617D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48351-14B5-6C69-9E5E-D7817785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2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8CC7-8C92-9A4E-F61D-768EA6D2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A4AB-C619-9A30-C09C-303F84AB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1F27-CC16-21E8-1E38-B7D8175E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AB509-64C7-E860-5325-6080AA24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1326E-C154-F495-14B9-DA66C225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4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22F6-D87B-7896-2E8E-6D34BC71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6AA69-CA76-BD83-8B44-BFC940988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7CA24-D727-071B-9124-81B6A7A3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38523-3703-83DA-A7D8-492CF017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F2BA9-5D05-266E-62B9-6155BF81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1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1BF-EBD7-A180-0A4D-91806FEC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2343B-F703-DF7D-1CDC-B424B0482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3EFBA-FED4-F9E6-082D-17ACDB54C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2A7C4-8DB8-6269-42C9-0C5B748A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1BDB7-DFA4-C965-4CFD-C6D67559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B76F5-C7F8-64C9-EA03-5CE6E8A2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4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F2AA-F749-FE28-C685-3499E5D3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EE6D9-1EA7-24AA-9D98-BB70EA9C3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34FA3-09D6-738E-3E81-EEAC40496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A0F92-B79A-EE0B-F2F6-55E027D17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1F17C-5764-4D8F-2EFF-EAB19A0CD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D4B8E-C6E6-E694-227A-B0C28FF9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2DE12-D559-0B30-2BDA-74830896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68003-3D7F-1981-85B7-B2367883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5728-D2A3-FF2E-C6E2-9569E1EE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5CF79-0924-A019-3F19-1C594E3C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08EAD-03C5-ABF2-107D-CEE91C67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1179D-7F26-392B-3781-4EACA527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77F00-4D6D-442A-A988-7369029E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51FED-F8FC-25AD-F9C4-9BFE98C0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25CF2-6035-7BC2-3C8B-446AEC22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2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574D-0761-B8E2-8DF4-DAE4685F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B168-3E01-18F0-6B4B-BA855AC7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B64AF-71D8-5F1C-39D9-568C39B00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09309-0B92-0BC2-61B1-ED763F36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26F85-B8C7-7ADC-2F2D-1C5EF254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AB9AA-2041-F3DC-8EEC-C1E0E15B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6295-2F41-F962-563C-8E718021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668DAA-3D1D-E840-BE8F-83B694A8A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D810D-FE80-859A-B82E-E05EF38D7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135A1-192E-6A41-38D5-3B5B277A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71CBF-D43F-0E24-4F8B-835BB617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EDE87-BCFF-9306-CD92-1AE0DBD0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4CA5D-1763-F788-B509-C19CF940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CDC9-8817-4A96-2B50-3B6FA13F6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9099C-63E8-668D-EA00-7EC3FBAE1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B53F1-DCFF-4C99-8F5A-9EE2D35ADDA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A3C65-6834-E2D4-FF69-8CB5D68D6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6B6A4-62C4-6D21-8241-D3F3D7923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D65A6-ACC8-4AC4-BF60-775C1C346A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3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attern of leaves on a black background&#10;&#10;Description automatically generated">
            <a:extLst>
              <a:ext uri="{FF2B5EF4-FFF2-40B4-BE49-F238E27FC236}">
                <a16:creationId xmlns:a16="http://schemas.microsoft.com/office/drawing/2014/main" id="{7EFFF492-F64F-6E77-7E2B-53678D2133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3" t="11644" r="53113" b="24096"/>
          <a:stretch/>
        </p:blipFill>
        <p:spPr>
          <a:xfrm>
            <a:off x="10668005" y="3599940"/>
            <a:ext cx="428364" cy="306035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9940759-7E00-DE58-2FFC-6CECFC88CFFF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5" name="Picture 4" descr="A grey surface with white dots&#10;&#10;Description automatically generated with medium confidence">
              <a:extLst>
                <a:ext uri="{FF2B5EF4-FFF2-40B4-BE49-F238E27FC236}">
                  <a16:creationId xmlns:a16="http://schemas.microsoft.com/office/drawing/2014/main" id="{8A69AAB3-0DDA-775A-B026-1095B5C44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7" name="Picture 6" descr="A pattern of leaves on a black background&#10;&#10;Description automatically generated">
              <a:extLst>
                <a:ext uri="{FF2B5EF4-FFF2-40B4-BE49-F238E27FC236}">
                  <a16:creationId xmlns:a16="http://schemas.microsoft.com/office/drawing/2014/main" id="{AB20C178-BD04-4EDC-7EA7-66698C9E53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93" t="-205" r="53113" b="24961"/>
            <a:stretch/>
          </p:blipFill>
          <p:spPr>
            <a:xfrm>
              <a:off x="9221950" y="49717"/>
              <a:ext cx="218613" cy="1828800"/>
            </a:xfrm>
            <a:prstGeom prst="rect">
              <a:avLst/>
            </a:prstGeom>
          </p:spPr>
        </p:pic>
        <p:pic>
          <p:nvPicPr>
            <p:cNvPr id="3" name="Picture 2" descr="A pattern of leaves on a black background&#10;&#10;Description automatically generated">
              <a:extLst>
                <a:ext uri="{FF2B5EF4-FFF2-40B4-BE49-F238E27FC236}">
                  <a16:creationId xmlns:a16="http://schemas.microsoft.com/office/drawing/2014/main" id="{FD76B39E-7197-B4DD-5A73-F1D1C75AFE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93" t="-205" r="53113" b="24961"/>
            <a:stretch/>
          </p:blipFill>
          <p:spPr>
            <a:xfrm>
              <a:off x="9221950" y="1891966"/>
              <a:ext cx="218613" cy="1828800"/>
            </a:xfrm>
            <a:prstGeom prst="rect">
              <a:avLst/>
            </a:prstGeom>
          </p:spPr>
        </p:pic>
        <p:pic>
          <p:nvPicPr>
            <p:cNvPr id="4" name="Picture 3" descr="A pattern of leaves on a black background&#10;&#10;Description automatically generated">
              <a:extLst>
                <a:ext uri="{FF2B5EF4-FFF2-40B4-BE49-F238E27FC236}">
                  <a16:creationId xmlns:a16="http://schemas.microsoft.com/office/drawing/2014/main" id="{0013D782-38A6-8DEE-3B33-2BE579C987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93" t="-205" r="53113" b="24961"/>
            <a:stretch/>
          </p:blipFill>
          <p:spPr>
            <a:xfrm>
              <a:off x="9221950" y="3734215"/>
              <a:ext cx="218613" cy="1828800"/>
            </a:xfrm>
            <a:prstGeom prst="rect">
              <a:avLst/>
            </a:prstGeom>
          </p:spPr>
        </p:pic>
        <p:pic>
          <p:nvPicPr>
            <p:cNvPr id="2" name="Picture 1" descr="A pattern of leaves on a black background&#10;&#10;Description automatically generated">
              <a:extLst>
                <a:ext uri="{FF2B5EF4-FFF2-40B4-BE49-F238E27FC236}">
                  <a16:creationId xmlns:a16="http://schemas.microsoft.com/office/drawing/2014/main" id="{D644089B-B7F4-DF08-5D73-F17A30F57B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93" t="24413" r="53113" b="24096"/>
            <a:stretch/>
          </p:blipFill>
          <p:spPr>
            <a:xfrm>
              <a:off x="9221107" y="5576464"/>
              <a:ext cx="219456" cy="1256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509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D55DD-F22D-63EB-7636-65A380AD7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FFD024A7-904E-FC8D-9B03-EFDBA4927EA0}"/>
              </a:ext>
            </a:extLst>
          </p:cNvPr>
          <p:cNvGrpSpPr/>
          <p:nvPr/>
        </p:nvGrpSpPr>
        <p:grpSpPr>
          <a:xfrm>
            <a:off x="2170176" y="0"/>
            <a:ext cx="6919391" cy="6858000"/>
            <a:chOff x="1816608" y="146304"/>
            <a:chExt cx="6919391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12323B-4CA6-FFA4-49ED-5B7D3947971B}"/>
                </a:ext>
              </a:extLst>
            </p:cNvPr>
            <p:cNvSpPr/>
            <p:nvPr/>
          </p:nvSpPr>
          <p:spPr>
            <a:xfrm>
              <a:off x="1816608" y="146304"/>
              <a:ext cx="6916491" cy="6858000"/>
            </a:xfrm>
            <a:prstGeom prst="rect">
              <a:avLst/>
            </a:prstGeom>
            <a:solidFill>
              <a:srgbClr val="250A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D8B35F93-A7BE-F136-E8D8-28B7B4D65FD7}"/>
                </a:ext>
              </a:extLst>
            </p:cNvPr>
            <p:cNvGrpSpPr/>
            <p:nvPr/>
          </p:nvGrpSpPr>
          <p:grpSpPr>
            <a:xfrm rot="206009">
              <a:off x="7717576" y="205225"/>
              <a:ext cx="1018423" cy="6750311"/>
              <a:chOff x="8752047" y="203692"/>
              <a:chExt cx="1018423" cy="6750311"/>
            </a:xfrm>
            <a:solidFill>
              <a:schemeClr val="accent5">
                <a:lumMod val="20000"/>
                <a:lumOff val="80000"/>
                <a:alpha val="42000"/>
              </a:schemeClr>
            </a:solidFill>
          </p:grpSpPr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D210626C-B15B-CE05-7AEF-48C5DE4F1189}"/>
                  </a:ext>
                </a:extLst>
              </p:cNvPr>
              <p:cNvGrpSpPr/>
              <p:nvPr/>
            </p:nvGrpSpPr>
            <p:grpSpPr>
              <a:xfrm>
                <a:off x="8752047" y="203692"/>
                <a:ext cx="816314" cy="2520662"/>
                <a:chOff x="8752047" y="203692"/>
                <a:chExt cx="816314" cy="2520662"/>
              </a:xfrm>
              <a:grpFill/>
            </p:grpSpPr>
            <p:grpSp>
              <p:nvGrpSpPr>
                <p:cNvPr id="15" name="Groupe 14">
                  <a:extLst>
                    <a:ext uri="{FF2B5EF4-FFF2-40B4-BE49-F238E27FC236}">
                      <a16:creationId xmlns:a16="http://schemas.microsoft.com/office/drawing/2014/main" id="{BC86BB6C-4788-0177-D7F4-554D0A5EA010}"/>
                    </a:ext>
                  </a:extLst>
                </p:cNvPr>
                <p:cNvGrpSpPr/>
                <p:nvPr/>
              </p:nvGrpSpPr>
              <p:grpSpPr>
                <a:xfrm>
                  <a:off x="8809443" y="1404604"/>
                  <a:ext cx="758918" cy="1319750"/>
                  <a:chOff x="8809443" y="1404604"/>
                  <a:chExt cx="758918" cy="1319750"/>
                </a:xfrm>
                <a:grpFill/>
              </p:grpSpPr>
              <p:pic>
                <p:nvPicPr>
                  <p:cNvPr id="13" name="Graphique 12" descr="Cherry Blossom contour">
                    <a:extLst>
                      <a:ext uri="{FF2B5EF4-FFF2-40B4-BE49-F238E27FC236}">
                        <a16:creationId xmlns:a16="http://schemas.microsoft.com/office/drawing/2014/main" id="{B6124B5E-A711-377A-2E52-9C76027BAC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17182046">
                    <a:off x="8809443" y="1404604"/>
                    <a:ext cx="728438" cy="728438"/>
                  </a:xfrm>
                  <a:prstGeom prst="rect">
                    <a:avLst/>
                  </a:prstGeom>
                </p:spPr>
              </p:pic>
              <p:pic>
                <p:nvPicPr>
                  <p:cNvPr id="14" name="Graphique 13" descr="Cherry Blossom contour">
                    <a:extLst>
                      <a:ext uri="{FF2B5EF4-FFF2-40B4-BE49-F238E27FC236}">
                        <a16:creationId xmlns:a16="http://schemas.microsoft.com/office/drawing/2014/main" id="{35C9C3AE-275D-63C7-9BEC-188AB0FD86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17182046">
                    <a:off x="8839923" y="1995916"/>
                    <a:ext cx="728438" cy="72843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" name="Groupe 15">
                  <a:extLst>
                    <a:ext uri="{FF2B5EF4-FFF2-40B4-BE49-F238E27FC236}">
                      <a16:creationId xmlns:a16="http://schemas.microsoft.com/office/drawing/2014/main" id="{A71F58F7-AF61-CC59-E4BB-4ED2800FBB66}"/>
                    </a:ext>
                  </a:extLst>
                </p:cNvPr>
                <p:cNvGrpSpPr/>
                <p:nvPr/>
              </p:nvGrpSpPr>
              <p:grpSpPr>
                <a:xfrm>
                  <a:off x="8752047" y="203692"/>
                  <a:ext cx="758918" cy="1319750"/>
                  <a:chOff x="8809443" y="1404604"/>
                  <a:chExt cx="758918" cy="1319750"/>
                </a:xfrm>
                <a:grpFill/>
              </p:grpSpPr>
              <p:pic>
                <p:nvPicPr>
                  <p:cNvPr id="17" name="Graphique 16" descr="Cherry Blossom contour">
                    <a:extLst>
                      <a:ext uri="{FF2B5EF4-FFF2-40B4-BE49-F238E27FC236}">
                        <a16:creationId xmlns:a16="http://schemas.microsoft.com/office/drawing/2014/main" id="{6D51BCD2-1750-E6B0-0397-8DBC31F171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17182046">
                    <a:off x="8809443" y="1404604"/>
                    <a:ext cx="728438" cy="728438"/>
                  </a:xfrm>
                  <a:prstGeom prst="rect">
                    <a:avLst/>
                  </a:prstGeom>
                </p:spPr>
              </p:pic>
              <p:pic>
                <p:nvPicPr>
                  <p:cNvPr id="18" name="Graphique 17" descr="Cherry Blossom contour">
                    <a:extLst>
                      <a:ext uri="{FF2B5EF4-FFF2-40B4-BE49-F238E27FC236}">
                        <a16:creationId xmlns:a16="http://schemas.microsoft.com/office/drawing/2014/main" id="{42E04B02-E0A7-57D9-3F97-FB0D75E5DE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17182046">
                    <a:off x="8839923" y="1995916"/>
                    <a:ext cx="728438" cy="72843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7293049A-9F48-EB49-2FF8-A237EC7B2ABB}"/>
                  </a:ext>
                </a:extLst>
              </p:cNvPr>
              <p:cNvGrpSpPr/>
              <p:nvPr/>
            </p:nvGrpSpPr>
            <p:grpSpPr>
              <a:xfrm>
                <a:off x="8870403" y="2603967"/>
                <a:ext cx="816314" cy="2520662"/>
                <a:chOff x="8752047" y="203692"/>
                <a:chExt cx="816314" cy="2520662"/>
              </a:xfrm>
              <a:grpFill/>
            </p:grpSpPr>
            <p:grpSp>
              <p:nvGrpSpPr>
                <p:cNvPr id="21" name="Groupe 20">
                  <a:extLst>
                    <a:ext uri="{FF2B5EF4-FFF2-40B4-BE49-F238E27FC236}">
                      <a16:creationId xmlns:a16="http://schemas.microsoft.com/office/drawing/2014/main" id="{237CB8A4-C880-21A5-9555-6F8910D881AF}"/>
                    </a:ext>
                  </a:extLst>
                </p:cNvPr>
                <p:cNvGrpSpPr/>
                <p:nvPr/>
              </p:nvGrpSpPr>
              <p:grpSpPr>
                <a:xfrm>
                  <a:off x="8809443" y="1404604"/>
                  <a:ext cx="758918" cy="1319750"/>
                  <a:chOff x="8809443" y="1404604"/>
                  <a:chExt cx="758918" cy="1319750"/>
                </a:xfrm>
                <a:grpFill/>
              </p:grpSpPr>
              <p:pic>
                <p:nvPicPr>
                  <p:cNvPr id="25" name="Graphique 24" descr="Cherry Blossom contour">
                    <a:extLst>
                      <a:ext uri="{FF2B5EF4-FFF2-40B4-BE49-F238E27FC236}">
                        <a16:creationId xmlns:a16="http://schemas.microsoft.com/office/drawing/2014/main" id="{9E4DCCB5-5949-89BD-F60F-68EFC3E584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17182046">
                    <a:off x="8809443" y="1404604"/>
                    <a:ext cx="728438" cy="728438"/>
                  </a:xfrm>
                  <a:prstGeom prst="rect">
                    <a:avLst/>
                  </a:prstGeom>
                </p:spPr>
              </p:pic>
              <p:pic>
                <p:nvPicPr>
                  <p:cNvPr id="26" name="Graphique 25" descr="Cherry Blossom contour">
                    <a:extLst>
                      <a:ext uri="{FF2B5EF4-FFF2-40B4-BE49-F238E27FC236}">
                        <a16:creationId xmlns:a16="http://schemas.microsoft.com/office/drawing/2014/main" id="{5E146E3E-21D3-66D7-4B64-5347F204AD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 rot="17182046">
                    <a:off x="8839923" y="1995916"/>
                    <a:ext cx="728438" cy="72843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2" name="Groupe 21">
                  <a:extLst>
                    <a:ext uri="{FF2B5EF4-FFF2-40B4-BE49-F238E27FC236}">
                      <a16:creationId xmlns:a16="http://schemas.microsoft.com/office/drawing/2014/main" id="{70BF6938-C33C-03AD-143B-D5B30E795541}"/>
                    </a:ext>
                  </a:extLst>
                </p:cNvPr>
                <p:cNvGrpSpPr/>
                <p:nvPr/>
              </p:nvGrpSpPr>
              <p:grpSpPr>
                <a:xfrm>
                  <a:off x="8752047" y="203692"/>
                  <a:ext cx="758918" cy="1319750"/>
                  <a:chOff x="8809443" y="1404604"/>
                  <a:chExt cx="758918" cy="1319750"/>
                </a:xfrm>
                <a:grpFill/>
              </p:grpSpPr>
              <p:pic>
                <p:nvPicPr>
                  <p:cNvPr id="23" name="Graphique 22" descr="Cherry Blossom contour">
                    <a:extLst>
                      <a:ext uri="{FF2B5EF4-FFF2-40B4-BE49-F238E27FC236}">
                        <a16:creationId xmlns:a16="http://schemas.microsoft.com/office/drawing/2014/main" id="{63B0A4A2-3606-8651-FA72-32B3A20741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17182046">
                    <a:off x="8809443" y="1404604"/>
                    <a:ext cx="728438" cy="728438"/>
                  </a:xfrm>
                  <a:prstGeom prst="rect">
                    <a:avLst/>
                  </a:prstGeom>
                </p:spPr>
              </p:pic>
              <p:pic>
                <p:nvPicPr>
                  <p:cNvPr id="24" name="Graphique 23" descr="Cherry Blossom contour">
                    <a:extLst>
                      <a:ext uri="{FF2B5EF4-FFF2-40B4-BE49-F238E27FC236}">
                        <a16:creationId xmlns:a16="http://schemas.microsoft.com/office/drawing/2014/main" id="{D42479CF-F046-9D8D-D673-346607715B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17182046">
                    <a:off x="8839923" y="1995916"/>
                    <a:ext cx="728438" cy="72843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A0AA2659-A55B-6FF0-C598-17A70F501F22}"/>
                  </a:ext>
                </a:extLst>
              </p:cNvPr>
              <p:cNvGrpSpPr/>
              <p:nvPr/>
            </p:nvGrpSpPr>
            <p:grpSpPr>
              <a:xfrm>
                <a:off x="8984636" y="5024653"/>
                <a:ext cx="785834" cy="1929350"/>
                <a:chOff x="8752047" y="203692"/>
                <a:chExt cx="785834" cy="1929350"/>
              </a:xfrm>
              <a:grpFill/>
            </p:grpSpPr>
            <p:pic>
              <p:nvPicPr>
                <p:cNvPr id="32" name="Graphique 31" descr="Cherry Blossom contour">
                  <a:extLst>
                    <a:ext uri="{FF2B5EF4-FFF2-40B4-BE49-F238E27FC236}">
                      <a16:creationId xmlns:a16="http://schemas.microsoft.com/office/drawing/2014/main" id="{4B15025D-BF30-0CEF-685E-3D352BD9E7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7182046">
                  <a:off x="8809443" y="1404604"/>
                  <a:ext cx="728438" cy="728438"/>
                </a:xfrm>
                <a:prstGeom prst="rect">
                  <a:avLst/>
                </a:prstGeom>
              </p:spPr>
            </p:pic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C361473A-59C4-6802-5635-F2CA32F44538}"/>
                    </a:ext>
                  </a:extLst>
                </p:cNvPr>
                <p:cNvGrpSpPr/>
                <p:nvPr/>
              </p:nvGrpSpPr>
              <p:grpSpPr>
                <a:xfrm>
                  <a:off x="8752047" y="203692"/>
                  <a:ext cx="758918" cy="1319750"/>
                  <a:chOff x="8809443" y="1404604"/>
                  <a:chExt cx="758918" cy="1319750"/>
                </a:xfrm>
                <a:grpFill/>
              </p:grpSpPr>
              <p:pic>
                <p:nvPicPr>
                  <p:cNvPr id="30" name="Graphique 29" descr="Cherry Blossom contour">
                    <a:extLst>
                      <a:ext uri="{FF2B5EF4-FFF2-40B4-BE49-F238E27FC236}">
                        <a16:creationId xmlns:a16="http://schemas.microsoft.com/office/drawing/2014/main" id="{71FFCBAE-DAEA-0E0B-DF2F-CDDEA08309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17182046">
                    <a:off x="8809443" y="1404604"/>
                    <a:ext cx="728438" cy="728438"/>
                  </a:xfrm>
                  <a:prstGeom prst="rect">
                    <a:avLst/>
                  </a:prstGeom>
                </p:spPr>
              </p:pic>
              <p:pic>
                <p:nvPicPr>
                  <p:cNvPr id="31" name="Graphique 30" descr="Cherry Blossom contour">
                    <a:extLst>
                      <a:ext uri="{FF2B5EF4-FFF2-40B4-BE49-F238E27FC236}">
                        <a16:creationId xmlns:a16="http://schemas.microsoft.com/office/drawing/2014/main" id="{F27142EE-8EC8-9376-D7B7-65AD190006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 rot="17182046">
                    <a:off x="8839923" y="1995916"/>
                    <a:ext cx="728438" cy="728438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260441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Macintosh PowerPoint</Application>
  <PresentationFormat>Grand écran</PresentationFormat>
  <Paragraphs>2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Zhen, Leslie</dc:creator>
  <cp:lastModifiedBy>Tardif, Monique</cp:lastModifiedBy>
  <cp:revision>8</cp:revision>
  <dcterms:created xsi:type="dcterms:W3CDTF">2024-06-26T01:19:33Z</dcterms:created>
  <dcterms:modified xsi:type="dcterms:W3CDTF">2025-06-22T21:13:21Z</dcterms:modified>
</cp:coreProperties>
</file>