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65" r:id="rId3"/>
    <p:sldId id="269" r:id="rId4"/>
    <p:sldId id="268" r:id="rId5"/>
    <p:sldId id="270" r:id="rId6"/>
    <p:sldId id="271" r:id="rId7"/>
    <p:sldId id="266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21B"/>
    <a:srgbClr val="F30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0"/>
    <p:restoredTop sz="84113"/>
  </p:normalViewPr>
  <p:slideViewPr>
    <p:cSldViewPr snapToGrid="0">
      <p:cViewPr>
        <p:scale>
          <a:sx n="77" d="100"/>
          <a:sy n="77" d="100"/>
        </p:scale>
        <p:origin x="46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A6EB2-22FD-3340-9B38-33AE0CAA5380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F12A1-1A88-BC41-9142-32809577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1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49A7C-E00A-BA8E-97CB-CF9E82C5B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BC7EE0-7C61-0E40-30F1-6E9884063F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22E8C9-79CB-F997-222C-32AD81F14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B164E-1F3E-0405-A86D-76CFF0A3E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F12A1-1A88-BC41-9142-328095773C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643C7-7B9F-3CB1-9C23-4E6B0DA4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41F31D-695F-B77C-5CDA-2B9068AFA4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9342D-C407-7CDD-4B24-30C4B5904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000F8-F25C-3926-A21A-68CCBF4AF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F12A1-1A88-BC41-9142-328095773C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4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94F10-E71E-6DBF-DB50-B47FF34F7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9FD2CC-9B18-17E5-6A81-3F7A73B59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03999C-A674-1683-68A9-7A514F837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888A-4A3D-C8B0-2870-FC45DC2A2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F12A1-1A88-BC41-9142-328095773C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26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FE9BA-D486-FC9B-0FA7-E6F313D71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CDC230-BBCC-6114-499F-15FAFE0C8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79D531-04DC-A5A0-7575-6A1FBE261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C9861-C1BB-B99B-1CDC-E5262DFF21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F12A1-1A88-BC41-9142-328095773C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26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B9C9E-26B3-C89B-030C-87683D506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65380B-5B6A-20C3-5882-FB1FB5B960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23B936-6C82-9A7C-A982-CE558E8DF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523E6-D4D9-F4BB-0D40-3BD29B7B0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F12A1-1A88-BC41-9142-328095773C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48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33D2C-A206-DB9A-11F4-B153C8DAA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0E1A63-021B-E28C-1036-30A09E019D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365D7C-A99F-F287-0611-9FFAF6815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96B0D-17AA-D17F-F16A-C254174A8B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F12A1-1A88-BC41-9142-328095773C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54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15A1A-35C8-1E69-523B-B15B8605E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7F6856-D897-EBF1-8827-F2E3F3203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E06A51-4CA4-A339-0711-E3A48C394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46412-C93B-3666-C81F-5F5F59CA6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F12A1-1A88-BC41-9142-328095773C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9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9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8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0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1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6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5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3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B8F5C-4036-09F9-CBA0-2BF314761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r>
              <a:rPr lang="en-US" sz="4400" dirty="0"/>
              <a:t>Spectra</a:t>
            </a:r>
            <a:br>
              <a:rPr lang="en-US" sz="4400" dirty="0"/>
            </a:br>
            <a:r>
              <a:rPr lang="en-US" sz="4400" dirty="0"/>
              <a:t>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33A52-3241-371C-A4A6-050B49663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>
            <a:normAutofit/>
          </a:bodyPr>
          <a:lstStyle/>
          <a:p>
            <a:r>
              <a:rPr lang="en-US" sz="1800" dirty="0"/>
              <a:t>Skills Meeting July 10</a:t>
            </a:r>
            <a:r>
              <a:rPr lang="en-US" sz="1800" baseline="30000" dirty="0"/>
              <a:t>th</a:t>
            </a:r>
            <a:r>
              <a:rPr lang="en-US" sz="1800" dirty="0"/>
              <a:t> </a:t>
            </a:r>
          </a:p>
        </p:txBody>
      </p:sp>
      <p:pic>
        <p:nvPicPr>
          <p:cNvPr id="4" name="Picture 3" descr="Colorful light beams">
            <a:extLst>
              <a:ext uri="{FF2B5EF4-FFF2-40B4-BE49-F238E27FC236}">
                <a16:creationId xmlns:a16="http://schemas.microsoft.com/office/drawing/2014/main" id="{549BC1C4-3F48-1465-895F-B06F1632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07" r="19480" b="-1"/>
          <a:stretch>
            <a:fillRect/>
          </a:stretch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3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1B000-0388-A672-CD5B-484E30498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481F9F-189C-EB11-19AA-BD948CA3EFA1}"/>
              </a:ext>
            </a:extLst>
          </p:cNvPr>
          <p:cNvSpPr/>
          <p:nvPr/>
        </p:nvSpPr>
        <p:spPr>
          <a:xfrm>
            <a:off x="509587" y="499405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7A640C-98A3-0AF2-CAE9-AF9273C59F07}"/>
              </a:ext>
            </a:extLst>
          </p:cNvPr>
          <p:cNvSpPr/>
          <p:nvPr/>
        </p:nvSpPr>
        <p:spPr>
          <a:xfrm>
            <a:off x="509587" y="5401332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536953-6BE2-83CF-1DC4-2A82ED1276EF}"/>
              </a:ext>
            </a:extLst>
          </p:cNvPr>
          <p:cNvSpPr>
            <a:spLocks noChangeAspect="1"/>
          </p:cNvSpPr>
          <p:nvPr/>
        </p:nvSpPr>
        <p:spPr>
          <a:xfrm>
            <a:off x="-1608082" y="1743732"/>
            <a:ext cx="3657600" cy="3657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26EB79A-B7FB-4D43-6719-BF19DF4EBAE6}"/>
              </a:ext>
            </a:extLst>
          </p:cNvPr>
          <p:cNvCxnSpPr>
            <a:cxnSpLocks/>
          </p:cNvCxnSpPr>
          <p:nvPr/>
        </p:nvCxnSpPr>
        <p:spPr>
          <a:xfrm>
            <a:off x="1768422" y="4921671"/>
            <a:ext cx="1300162" cy="1085850"/>
          </a:xfrm>
          <a:prstGeom prst="curvedConnector3">
            <a:avLst/>
          </a:prstGeom>
          <a:ln w="76200">
            <a:gradFill>
              <a:gsLst>
                <a:gs pos="0">
                  <a:srgbClr val="F30108"/>
                </a:gs>
                <a:gs pos="15000">
                  <a:srgbClr val="F7821B"/>
                </a:gs>
                <a:gs pos="38000">
                  <a:srgbClr val="FFFF00"/>
                </a:gs>
                <a:gs pos="100000">
                  <a:srgbClr val="7030A0"/>
                </a:gs>
                <a:gs pos="79000">
                  <a:srgbClr val="0070C0"/>
                </a:gs>
                <a:gs pos="58000">
                  <a:srgbClr val="92D05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7A03022A-81E9-433B-4BD7-78A32736342A}"/>
              </a:ext>
            </a:extLst>
          </p:cNvPr>
          <p:cNvCxnSpPr>
            <a:cxnSpLocks/>
          </p:cNvCxnSpPr>
          <p:nvPr/>
        </p:nvCxnSpPr>
        <p:spPr>
          <a:xfrm rot="16200000">
            <a:off x="1661266" y="1044051"/>
            <a:ext cx="1300162" cy="1085850"/>
          </a:xfrm>
          <a:prstGeom prst="curvedConnector3">
            <a:avLst/>
          </a:prstGeom>
          <a:ln w="76200">
            <a:gradFill>
              <a:gsLst>
                <a:gs pos="0">
                  <a:srgbClr val="F30108"/>
                </a:gs>
                <a:gs pos="15000">
                  <a:srgbClr val="F7821B"/>
                </a:gs>
                <a:gs pos="38000">
                  <a:srgbClr val="FFFF00"/>
                </a:gs>
                <a:gs pos="100000">
                  <a:srgbClr val="7030A0"/>
                </a:gs>
                <a:gs pos="79000">
                  <a:srgbClr val="0070C0"/>
                </a:gs>
                <a:gs pos="58000">
                  <a:srgbClr val="92D05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C02140A-FF93-9F1C-0BB3-D20CAD544E5F}"/>
              </a:ext>
            </a:extLst>
          </p:cNvPr>
          <p:cNvCxnSpPr>
            <a:cxnSpLocks/>
          </p:cNvCxnSpPr>
          <p:nvPr/>
        </p:nvCxnSpPr>
        <p:spPr>
          <a:xfrm rot="18300000">
            <a:off x="2524649" y="2195158"/>
            <a:ext cx="1300162" cy="1085850"/>
          </a:xfrm>
          <a:prstGeom prst="curvedConnector3">
            <a:avLst/>
          </a:prstGeom>
          <a:ln w="76200">
            <a:gradFill>
              <a:gsLst>
                <a:gs pos="0">
                  <a:srgbClr val="F30108"/>
                </a:gs>
                <a:gs pos="15000">
                  <a:srgbClr val="F7821B"/>
                </a:gs>
                <a:gs pos="38000">
                  <a:srgbClr val="FFFF00"/>
                </a:gs>
                <a:gs pos="100000">
                  <a:srgbClr val="7030A0"/>
                </a:gs>
                <a:gs pos="79000">
                  <a:srgbClr val="0070C0"/>
                </a:gs>
                <a:gs pos="58000">
                  <a:srgbClr val="92D05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97A46FF7-AB46-F839-BD29-F5810CD518BA}"/>
              </a:ext>
            </a:extLst>
          </p:cNvPr>
          <p:cNvCxnSpPr>
            <a:cxnSpLocks/>
          </p:cNvCxnSpPr>
          <p:nvPr/>
        </p:nvCxnSpPr>
        <p:spPr>
          <a:xfrm rot="-1680000">
            <a:off x="2490141" y="3647462"/>
            <a:ext cx="1300162" cy="1085850"/>
          </a:xfrm>
          <a:prstGeom prst="curvedConnector3">
            <a:avLst/>
          </a:prstGeom>
          <a:ln w="76200">
            <a:gradFill>
              <a:gsLst>
                <a:gs pos="0">
                  <a:srgbClr val="F30108"/>
                </a:gs>
                <a:gs pos="15000">
                  <a:srgbClr val="F7821B"/>
                </a:gs>
                <a:gs pos="38000">
                  <a:srgbClr val="FFFF00"/>
                </a:gs>
                <a:gs pos="100000">
                  <a:srgbClr val="7030A0"/>
                </a:gs>
                <a:gs pos="79000">
                  <a:srgbClr val="0070C0"/>
                </a:gs>
                <a:gs pos="58000">
                  <a:srgbClr val="92D05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609D96C5-02E2-3BC8-618F-341AD24A1F01}"/>
              </a:ext>
            </a:extLst>
          </p:cNvPr>
          <p:cNvSpPr/>
          <p:nvPr/>
        </p:nvSpPr>
        <p:spPr>
          <a:xfrm rot="1916349">
            <a:off x="6819428" y="3572531"/>
            <a:ext cx="2469931" cy="2122042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459839D1-665D-292F-FB76-CBCA97429070}"/>
              </a:ext>
            </a:extLst>
          </p:cNvPr>
          <p:cNvSpPr/>
          <p:nvPr/>
        </p:nvSpPr>
        <p:spPr>
          <a:xfrm>
            <a:off x="4442499" y="1513755"/>
            <a:ext cx="2469931" cy="2122042"/>
          </a:xfrm>
          <a:prstGeom prst="cloud">
            <a:avLst/>
          </a:prstGeom>
          <a:solidFill>
            <a:schemeClr val="bg1">
              <a:lumMod val="85000"/>
              <a:alpha val="4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EB0779-5D4E-1294-801F-172423AB23EC}"/>
              </a:ext>
            </a:extLst>
          </p:cNvPr>
          <p:cNvSpPr txBox="1"/>
          <p:nvPr/>
        </p:nvSpPr>
        <p:spPr>
          <a:xfrm>
            <a:off x="6278094" y="3275992"/>
            <a:ext cx="241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Ejecta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C9FE4-4DB5-7424-7EBC-E365C68CC786}"/>
              </a:ext>
            </a:extLst>
          </p:cNvPr>
          <p:cNvSpPr txBox="1"/>
          <p:nvPr/>
        </p:nvSpPr>
        <p:spPr>
          <a:xfrm>
            <a:off x="1449080" y="1067265"/>
            <a:ext cx="241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photons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6018EE-52D8-F8D9-07AF-81B4ACDADE19}"/>
              </a:ext>
            </a:extLst>
          </p:cNvPr>
          <p:cNvSpPr txBox="1"/>
          <p:nvPr/>
        </p:nvSpPr>
        <p:spPr>
          <a:xfrm>
            <a:off x="0" y="3342554"/>
            <a:ext cx="241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Photosphere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0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49492 -0.2240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-1120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0.57956 0.1907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71" y="953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27F1-22BD-7B8A-900F-9CE2ED57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16FABF-605B-974F-0BC4-9A7D583625E4}"/>
              </a:ext>
            </a:extLst>
          </p:cNvPr>
          <p:cNvSpPr/>
          <p:nvPr/>
        </p:nvSpPr>
        <p:spPr>
          <a:xfrm>
            <a:off x="509587" y="499405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AA4B00-47CA-E1FC-A0E1-4360E3C8D1E3}"/>
              </a:ext>
            </a:extLst>
          </p:cNvPr>
          <p:cNvSpPr/>
          <p:nvPr/>
        </p:nvSpPr>
        <p:spPr>
          <a:xfrm>
            <a:off x="509587" y="5401332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A1B8C2-8B01-11F8-E74F-3143A517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6" y="499405"/>
            <a:ext cx="10691265" cy="1307592"/>
          </a:xfrm>
        </p:spPr>
        <p:txBody>
          <a:bodyPr/>
          <a:lstStyle/>
          <a:p>
            <a:pPr algn="ctr"/>
            <a:endParaRPr lang="en-US" cap="none" dirty="0">
              <a:latin typeface="+mn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B56A42-5586-B17B-14A2-06E844FA88D2}"/>
              </a:ext>
            </a:extLst>
          </p:cNvPr>
          <p:cNvSpPr>
            <a:spLocks noChangeAspect="1"/>
          </p:cNvSpPr>
          <p:nvPr/>
        </p:nvSpPr>
        <p:spPr>
          <a:xfrm>
            <a:off x="-1608082" y="1743732"/>
            <a:ext cx="3657600" cy="3657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A310A9-3B10-1233-0350-8D63EDF1AB37}"/>
              </a:ext>
            </a:extLst>
          </p:cNvPr>
          <p:cNvSpPr txBox="1"/>
          <p:nvPr/>
        </p:nvSpPr>
        <p:spPr>
          <a:xfrm>
            <a:off x="0" y="3342554"/>
            <a:ext cx="241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Photosphere</a:t>
            </a:r>
            <a:endParaRPr lang="en-US" dirty="0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6B37048-BB68-8FEF-E5DE-6B1AA14338B6}"/>
              </a:ext>
            </a:extLst>
          </p:cNvPr>
          <p:cNvCxnSpPr>
            <a:cxnSpLocks/>
          </p:cNvCxnSpPr>
          <p:nvPr/>
        </p:nvCxnSpPr>
        <p:spPr>
          <a:xfrm>
            <a:off x="1768422" y="4921671"/>
            <a:ext cx="1300162" cy="1085850"/>
          </a:xfrm>
          <a:prstGeom prst="curvedConnector3">
            <a:avLst/>
          </a:prstGeom>
          <a:ln w="76200">
            <a:gradFill>
              <a:gsLst>
                <a:gs pos="0">
                  <a:srgbClr val="F30108"/>
                </a:gs>
                <a:gs pos="15000">
                  <a:srgbClr val="F7821B"/>
                </a:gs>
                <a:gs pos="38000">
                  <a:srgbClr val="FFFF00"/>
                </a:gs>
                <a:gs pos="100000">
                  <a:srgbClr val="7030A0"/>
                </a:gs>
                <a:gs pos="79000">
                  <a:srgbClr val="0070C0"/>
                </a:gs>
                <a:gs pos="58000">
                  <a:srgbClr val="92D05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D542CCB-E7EF-3B39-2D87-39674096CDA8}"/>
              </a:ext>
            </a:extLst>
          </p:cNvPr>
          <p:cNvCxnSpPr>
            <a:cxnSpLocks/>
          </p:cNvCxnSpPr>
          <p:nvPr/>
        </p:nvCxnSpPr>
        <p:spPr>
          <a:xfrm rot="16200000">
            <a:off x="1661266" y="1044051"/>
            <a:ext cx="1300162" cy="1085850"/>
          </a:xfrm>
          <a:prstGeom prst="curvedConnector3">
            <a:avLst/>
          </a:prstGeom>
          <a:ln w="76200">
            <a:gradFill>
              <a:gsLst>
                <a:gs pos="0">
                  <a:srgbClr val="F30108"/>
                </a:gs>
                <a:gs pos="15000">
                  <a:srgbClr val="F7821B"/>
                </a:gs>
                <a:gs pos="38000">
                  <a:srgbClr val="FFFF00"/>
                </a:gs>
                <a:gs pos="100000">
                  <a:srgbClr val="7030A0"/>
                </a:gs>
                <a:gs pos="79000">
                  <a:srgbClr val="0070C0"/>
                </a:gs>
                <a:gs pos="58000">
                  <a:srgbClr val="92D05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D53A257-BC3D-CF29-E0E6-3076D2743BBB}"/>
              </a:ext>
            </a:extLst>
          </p:cNvPr>
          <p:cNvCxnSpPr>
            <a:cxnSpLocks/>
          </p:cNvCxnSpPr>
          <p:nvPr/>
        </p:nvCxnSpPr>
        <p:spPr>
          <a:xfrm rot="18300000">
            <a:off x="2524649" y="2195158"/>
            <a:ext cx="1300162" cy="1085850"/>
          </a:xfrm>
          <a:prstGeom prst="curvedConnector3">
            <a:avLst/>
          </a:prstGeom>
          <a:ln w="76200">
            <a:gradFill>
              <a:gsLst>
                <a:gs pos="0">
                  <a:srgbClr val="F30108"/>
                </a:gs>
                <a:gs pos="15000">
                  <a:srgbClr val="F7821B"/>
                </a:gs>
                <a:gs pos="38000">
                  <a:srgbClr val="FFFF00"/>
                </a:gs>
                <a:gs pos="100000">
                  <a:srgbClr val="7030A0"/>
                </a:gs>
                <a:gs pos="79000">
                  <a:srgbClr val="0070C0"/>
                </a:gs>
                <a:gs pos="58000">
                  <a:srgbClr val="92D05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6B9C7E8-F1DA-501E-B182-D761C035CE63}"/>
              </a:ext>
            </a:extLst>
          </p:cNvPr>
          <p:cNvCxnSpPr>
            <a:cxnSpLocks/>
          </p:cNvCxnSpPr>
          <p:nvPr/>
        </p:nvCxnSpPr>
        <p:spPr>
          <a:xfrm rot="-1680000">
            <a:off x="2490141" y="3647462"/>
            <a:ext cx="1300162" cy="1085850"/>
          </a:xfrm>
          <a:prstGeom prst="curvedConnector3">
            <a:avLst/>
          </a:prstGeom>
          <a:ln w="76200">
            <a:gradFill>
              <a:gsLst>
                <a:gs pos="0">
                  <a:srgbClr val="F30108"/>
                </a:gs>
                <a:gs pos="15000">
                  <a:srgbClr val="F7821B"/>
                </a:gs>
                <a:gs pos="38000">
                  <a:srgbClr val="FFFF00"/>
                </a:gs>
                <a:gs pos="100000">
                  <a:srgbClr val="7030A0"/>
                </a:gs>
                <a:gs pos="79000">
                  <a:srgbClr val="0070C0"/>
                </a:gs>
                <a:gs pos="58000">
                  <a:srgbClr val="92D05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97693E21-615F-A5B4-9E59-CF815F16A3D1}"/>
              </a:ext>
            </a:extLst>
          </p:cNvPr>
          <p:cNvSpPr/>
          <p:nvPr/>
        </p:nvSpPr>
        <p:spPr>
          <a:xfrm rot="1916349">
            <a:off x="6819428" y="3572531"/>
            <a:ext cx="2469931" cy="2122042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CAD60A52-A511-E1A6-F596-4E5B9B34EDC4}"/>
              </a:ext>
            </a:extLst>
          </p:cNvPr>
          <p:cNvSpPr/>
          <p:nvPr/>
        </p:nvSpPr>
        <p:spPr>
          <a:xfrm>
            <a:off x="4442499" y="1513755"/>
            <a:ext cx="2469931" cy="2122042"/>
          </a:xfrm>
          <a:prstGeom prst="cloud">
            <a:avLst/>
          </a:prstGeom>
          <a:solidFill>
            <a:schemeClr val="bg1">
              <a:lumMod val="85000"/>
              <a:alpha val="4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165871-2104-9F7A-8C44-8410F4A5B748}"/>
              </a:ext>
            </a:extLst>
          </p:cNvPr>
          <p:cNvSpPr/>
          <p:nvPr/>
        </p:nvSpPr>
        <p:spPr>
          <a:xfrm>
            <a:off x="-340242" y="-212651"/>
            <a:ext cx="12971721" cy="740026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F65C2304-7630-D519-1E67-C0E36FE42588}"/>
              </a:ext>
            </a:extLst>
          </p:cNvPr>
          <p:cNvSpPr txBox="1">
            <a:spLocks/>
          </p:cNvSpPr>
          <p:nvPr/>
        </p:nvSpPr>
        <p:spPr>
          <a:xfrm>
            <a:off x="491153" y="505177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>
                <a:latin typeface="+mn-lt"/>
              </a:rPr>
              <a:t>Energy Packets</a:t>
            </a:r>
            <a:endParaRPr lang="en-US" dirty="0"/>
          </a:p>
        </p:txBody>
      </p:sp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6968ABA1-57D4-5DB4-2E38-1D7D436D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955" y="1513755"/>
            <a:ext cx="6579881" cy="36926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Bundles of photons of the same frequency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E53C9CD-A2A3-4D1B-C702-DCC3326F55BD}"/>
              </a:ext>
            </a:extLst>
          </p:cNvPr>
          <p:cNvGrpSpPr/>
          <p:nvPr/>
        </p:nvGrpSpPr>
        <p:grpSpPr>
          <a:xfrm>
            <a:off x="4158182" y="2246236"/>
            <a:ext cx="3531476" cy="3531476"/>
            <a:chOff x="6810704" y="1568196"/>
            <a:chExt cx="3531476" cy="3531476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D6FD3D1-09D7-3DA8-D312-D8F36D014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0704" y="1568196"/>
              <a:ext cx="3531476" cy="3531476"/>
            </a:xfrm>
            <a:prstGeom prst="ellipse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B47B279-0FE3-150A-6559-049CFBDE38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87478" y="1774359"/>
                  <a:ext cx="640080" cy="640080"/>
                </a:xfrm>
                <a:prstGeom prst="ellipse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 w="12700" cap="flat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B47B279-0FE3-150A-6559-049CFBDE38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7478" y="1774359"/>
                  <a:ext cx="640080" cy="640080"/>
                </a:xfrm>
                <a:prstGeom prst="ellipse">
                  <a:avLst/>
                </a:prstGeom>
                <a:blipFill>
                  <a:blip r:embed="rId3"/>
                  <a:stretch>
                    <a:fillRect l="-5769" b="-11538"/>
                  </a:stretch>
                </a:blipFill>
                <a:ln w="12700" cap="flat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30B6758-DCB4-FF8E-1718-920679139E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56402" y="4199095"/>
                  <a:ext cx="640080" cy="640080"/>
                </a:xfrm>
                <a:prstGeom prst="ellipse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 w="12700" cap="flat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30B6758-DCB4-FF8E-1718-920679139E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6402" y="4199095"/>
                  <a:ext cx="640080" cy="640080"/>
                </a:xfrm>
                <a:prstGeom prst="ellipse">
                  <a:avLst/>
                </a:prstGeom>
                <a:blipFill>
                  <a:blip r:embed="rId4"/>
                  <a:stretch>
                    <a:fillRect l="-3774" b="-9615"/>
                  </a:stretch>
                </a:blipFill>
                <a:ln w="12700" cap="flat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28F73B0-F690-A16B-C068-78369514D6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72490" y="3762362"/>
                  <a:ext cx="640080" cy="640080"/>
                </a:xfrm>
                <a:prstGeom prst="ellipse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 w="12700" cap="flat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828F73B0-F690-A16B-C068-78369514D6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490" y="3762362"/>
                  <a:ext cx="640080" cy="640080"/>
                </a:xfrm>
                <a:prstGeom prst="ellipse">
                  <a:avLst/>
                </a:prstGeom>
                <a:blipFill>
                  <a:blip r:embed="rId5"/>
                  <a:stretch>
                    <a:fillRect l="-5660" b="-9434"/>
                  </a:stretch>
                </a:blipFill>
                <a:ln w="12700" cap="flat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AE54706-275B-8A28-7A0F-D5424765E2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72490" y="2655794"/>
                  <a:ext cx="640080" cy="640080"/>
                </a:xfrm>
                <a:prstGeom prst="ellipse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 w="12700" cap="flat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AE54706-275B-8A28-7A0F-D5424765E2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2490" y="2655794"/>
                  <a:ext cx="640080" cy="640080"/>
                </a:xfrm>
                <a:prstGeom prst="ellipse">
                  <a:avLst/>
                </a:prstGeom>
                <a:blipFill>
                  <a:blip r:embed="rId6"/>
                  <a:stretch>
                    <a:fillRect l="-5660" b="-9615"/>
                  </a:stretch>
                </a:blipFill>
                <a:ln w="12700" cap="flat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665E7F4-CF2A-3506-41C8-539F7336D0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65031" y="2637403"/>
                  <a:ext cx="640080" cy="640080"/>
                </a:xfrm>
                <a:prstGeom prst="ellipse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 w="12700" cap="flat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665E7F4-CF2A-3506-41C8-539F7336D0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5031" y="2637403"/>
                  <a:ext cx="640080" cy="640080"/>
                </a:xfrm>
                <a:prstGeom prst="ellipse">
                  <a:avLst/>
                </a:prstGeom>
                <a:blipFill>
                  <a:blip r:embed="rId7"/>
                  <a:stretch>
                    <a:fillRect l="-3846" b="-9615"/>
                  </a:stretch>
                </a:blipFill>
                <a:ln w="12700" cap="flat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63DD582-02A5-D501-5FE9-588AF77963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29301" y="2788920"/>
                  <a:ext cx="640080" cy="640080"/>
                </a:xfrm>
                <a:prstGeom prst="ellipse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 w="12700" cap="flat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63DD582-02A5-D501-5FE9-588AF77963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9301" y="2788920"/>
                  <a:ext cx="640080" cy="640080"/>
                </a:xfrm>
                <a:prstGeom prst="ellipse">
                  <a:avLst/>
                </a:prstGeom>
                <a:blipFill>
                  <a:blip r:embed="rId8"/>
                  <a:stretch>
                    <a:fillRect l="-3774" b="-9615"/>
                  </a:stretch>
                </a:blipFill>
                <a:ln w="12700" cap="flat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20A9E02-5429-A361-2094-27A02575A2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88514" y="3770301"/>
                  <a:ext cx="640080" cy="640080"/>
                </a:xfrm>
                <a:prstGeom prst="ellipse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 w="12700" cap="flat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20A9E02-5429-A361-2094-27A02575A2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8514" y="3770301"/>
                  <a:ext cx="640080" cy="640080"/>
                </a:xfrm>
                <a:prstGeom prst="ellipse">
                  <a:avLst/>
                </a:prstGeom>
                <a:blipFill>
                  <a:blip r:embed="rId9"/>
                  <a:stretch>
                    <a:fillRect l="-5769" b="-9434"/>
                  </a:stretch>
                </a:blipFill>
                <a:ln w="12700" cap="flat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D4D2322-E6D2-CD93-4B52-1ACA4CE725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91308" y="3410790"/>
                  <a:ext cx="640080" cy="640080"/>
                </a:xfrm>
                <a:prstGeom prst="ellipse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 w="12700" cap="flat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D4D2322-E6D2-CD93-4B52-1ACA4CE725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1308" y="3410790"/>
                  <a:ext cx="640080" cy="640080"/>
                </a:xfrm>
                <a:prstGeom prst="ellipse">
                  <a:avLst/>
                </a:prstGeom>
                <a:blipFill>
                  <a:blip r:embed="rId10"/>
                  <a:stretch>
                    <a:fillRect l="-5769" b="-9615"/>
                  </a:stretch>
                </a:blipFill>
                <a:ln w="12700" cap="flat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1BCDF625-F983-EF07-C8B6-0D5C36C930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55889" y="1959459"/>
                  <a:ext cx="640080" cy="640080"/>
                </a:xfrm>
                <a:prstGeom prst="ellipse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 w="12700" cap="flat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1BCDF625-F983-EF07-C8B6-0D5C36C930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889" y="1959459"/>
                  <a:ext cx="640080" cy="640080"/>
                </a:xfrm>
                <a:prstGeom prst="ellipse">
                  <a:avLst/>
                </a:prstGeom>
                <a:blipFill>
                  <a:blip r:embed="rId11"/>
                  <a:stretch>
                    <a:fillRect l="-3846" b="-9615"/>
                  </a:stretch>
                </a:blipFill>
                <a:ln w="12700" cap="flat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07FF33-8825-7A16-3177-81CA300CFB38}"/>
                  </a:ext>
                </a:extLst>
              </p:cNvPr>
              <p:cNvSpPr txBox="1"/>
              <p:nvPr/>
            </p:nvSpPr>
            <p:spPr>
              <a:xfrm>
                <a:off x="8122602" y="3518917"/>
                <a:ext cx="3424556" cy="909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𝑝𝑎𝑐𝑘𝑒𝑡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𝑝𝑎𝑐𝑘𝑒𝑡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07FF33-8825-7A16-3177-81CA300CF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602" y="3518917"/>
                <a:ext cx="3424556" cy="909993"/>
              </a:xfrm>
              <a:prstGeom prst="rect">
                <a:avLst/>
              </a:prstGeom>
              <a:blipFill>
                <a:blip r:embed="rId12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54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11D5C-FEFC-8670-571F-4036A09BE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0155A5-5612-046A-ADC8-4CA7EB59A3F4}"/>
              </a:ext>
            </a:extLst>
          </p:cNvPr>
          <p:cNvSpPr/>
          <p:nvPr/>
        </p:nvSpPr>
        <p:spPr>
          <a:xfrm>
            <a:off x="509587" y="499405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BC9F7C-3D65-4F3B-A392-2B2C3ACB52F8}"/>
              </a:ext>
            </a:extLst>
          </p:cNvPr>
          <p:cNvSpPr/>
          <p:nvPr/>
        </p:nvSpPr>
        <p:spPr>
          <a:xfrm>
            <a:off x="509587" y="5401332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B779C7-B551-E7EE-992D-941CD08AE2F8}"/>
              </a:ext>
            </a:extLst>
          </p:cNvPr>
          <p:cNvSpPr>
            <a:spLocks noChangeAspect="1"/>
          </p:cNvSpPr>
          <p:nvPr/>
        </p:nvSpPr>
        <p:spPr>
          <a:xfrm>
            <a:off x="-1608082" y="1743732"/>
            <a:ext cx="3657600" cy="3657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436C7-068F-C45E-25B4-37CBFF8B6ED9}"/>
              </a:ext>
            </a:extLst>
          </p:cNvPr>
          <p:cNvSpPr txBox="1"/>
          <p:nvPr/>
        </p:nvSpPr>
        <p:spPr>
          <a:xfrm>
            <a:off x="0" y="3342554"/>
            <a:ext cx="241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Photosphere</a:t>
            </a:r>
            <a:endParaRPr lang="en-US" dirty="0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48F3B893-F6D0-DAF3-E48B-9E47E4732F99}"/>
              </a:ext>
            </a:extLst>
          </p:cNvPr>
          <p:cNvSpPr/>
          <p:nvPr/>
        </p:nvSpPr>
        <p:spPr>
          <a:xfrm rot="1916349">
            <a:off x="6819428" y="3572531"/>
            <a:ext cx="2469931" cy="2122042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48074AA5-22C7-F4A1-A009-849A6F51C7E3}"/>
              </a:ext>
            </a:extLst>
          </p:cNvPr>
          <p:cNvSpPr/>
          <p:nvPr/>
        </p:nvSpPr>
        <p:spPr>
          <a:xfrm>
            <a:off x="4442499" y="1513755"/>
            <a:ext cx="2469931" cy="2122042"/>
          </a:xfrm>
          <a:prstGeom prst="cloud">
            <a:avLst/>
          </a:prstGeom>
          <a:solidFill>
            <a:schemeClr val="bg1">
              <a:lumMod val="85000"/>
              <a:alpha val="4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blackbody radiation">
            <a:extLst>
              <a:ext uri="{FF2B5EF4-FFF2-40B4-BE49-F238E27FC236}">
                <a16:creationId xmlns:a16="http://schemas.microsoft.com/office/drawing/2014/main" id="{CC0348A8-8059-251E-69C5-9475427CB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108" y="914401"/>
            <a:ext cx="7249216" cy="54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F716926-DD08-8079-52A2-F44E1F9D68E0}"/>
              </a:ext>
            </a:extLst>
          </p:cNvPr>
          <p:cNvSpPr>
            <a:spLocks noChangeAspect="1"/>
          </p:cNvSpPr>
          <p:nvPr/>
        </p:nvSpPr>
        <p:spPr>
          <a:xfrm>
            <a:off x="6440007" y="4587772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F5CBAF-0656-CE91-21D3-EFC3EF954BEF}"/>
              </a:ext>
            </a:extLst>
          </p:cNvPr>
          <p:cNvSpPr>
            <a:spLocks noChangeAspect="1"/>
          </p:cNvSpPr>
          <p:nvPr/>
        </p:nvSpPr>
        <p:spPr>
          <a:xfrm>
            <a:off x="9297937" y="4579646"/>
            <a:ext cx="365760" cy="365760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F52640-2AFD-4F33-5C82-575D29A62E95}"/>
              </a:ext>
            </a:extLst>
          </p:cNvPr>
          <p:cNvSpPr>
            <a:spLocks noChangeAspect="1"/>
          </p:cNvSpPr>
          <p:nvPr/>
        </p:nvSpPr>
        <p:spPr>
          <a:xfrm>
            <a:off x="6440007" y="4169789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6467B7-4290-4C05-4D9A-1CDF521A5265}"/>
              </a:ext>
            </a:extLst>
          </p:cNvPr>
          <p:cNvSpPr>
            <a:spLocks noChangeAspect="1"/>
          </p:cNvSpPr>
          <p:nvPr/>
        </p:nvSpPr>
        <p:spPr>
          <a:xfrm>
            <a:off x="6440007" y="3751806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956288-6F4F-E29F-03BD-EE0783C99D34}"/>
              </a:ext>
            </a:extLst>
          </p:cNvPr>
          <p:cNvSpPr>
            <a:spLocks noChangeAspect="1"/>
          </p:cNvSpPr>
          <p:nvPr/>
        </p:nvSpPr>
        <p:spPr>
          <a:xfrm>
            <a:off x="6437106" y="3333823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1DA941-5747-5546-67C2-43F90A576118}"/>
              </a:ext>
            </a:extLst>
          </p:cNvPr>
          <p:cNvSpPr>
            <a:spLocks noChangeAspect="1"/>
          </p:cNvSpPr>
          <p:nvPr/>
        </p:nvSpPr>
        <p:spPr>
          <a:xfrm>
            <a:off x="6437106" y="2915791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7E280D-6D12-2E73-633A-9C2DBEF72159}"/>
              </a:ext>
            </a:extLst>
          </p:cNvPr>
          <p:cNvSpPr>
            <a:spLocks noChangeAspect="1"/>
          </p:cNvSpPr>
          <p:nvPr/>
        </p:nvSpPr>
        <p:spPr>
          <a:xfrm>
            <a:off x="6437106" y="2495038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70136F-F8EA-0E78-E302-8955063DCF8D}"/>
              </a:ext>
            </a:extLst>
          </p:cNvPr>
          <p:cNvSpPr>
            <a:spLocks noChangeAspect="1"/>
          </p:cNvSpPr>
          <p:nvPr/>
        </p:nvSpPr>
        <p:spPr>
          <a:xfrm>
            <a:off x="6445089" y="2080132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ECF5182-08F2-5C77-74FE-8790CC220EC4}"/>
              </a:ext>
            </a:extLst>
          </p:cNvPr>
          <p:cNvSpPr>
            <a:spLocks noChangeAspect="1"/>
          </p:cNvSpPr>
          <p:nvPr/>
        </p:nvSpPr>
        <p:spPr>
          <a:xfrm>
            <a:off x="6437106" y="1673353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043D075-6366-3372-7394-FED3076934F1}"/>
              </a:ext>
            </a:extLst>
          </p:cNvPr>
          <p:cNvSpPr>
            <a:spLocks noChangeAspect="1"/>
          </p:cNvSpPr>
          <p:nvPr/>
        </p:nvSpPr>
        <p:spPr>
          <a:xfrm>
            <a:off x="6445089" y="1255369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F2F730-3F81-E1F1-B77E-09326AFC4BD5}"/>
              </a:ext>
            </a:extLst>
          </p:cNvPr>
          <p:cNvSpPr>
            <a:spLocks noChangeAspect="1"/>
          </p:cNvSpPr>
          <p:nvPr/>
        </p:nvSpPr>
        <p:spPr>
          <a:xfrm>
            <a:off x="6922883" y="4587772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7D07FE3-D310-69B2-CE2E-955038888EE9}"/>
              </a:ext>
            </a:extLst>
          </p:cNvPr>
          <p:cNvSpPr>
            <a:spLocks noChangeAspect="1"/>
          </p:cNvSpPr>
          <p:nvPr/>
        </p:nvSpPr>
        <p:spPr>
          <a:xfrm>
            <a:off x="6922883" y="4169789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003A1BF-703A-3361-3D1C-15CB68399466}"/>
              </a:ext>
            </a:extLst>
          </p:cNvPr>
          <p:cNvSpPr>
            <a:spLocks noChangeAspect="1"/>
          </p:cNvSpPr>
          <p:nvPr/>
        </p:nvSpPr>
        <p:spPr>
          <a:xfrm>
            <a:off x="6922883" y="3751806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486557C-4DED-32BD-B2EE-C462BB971C9B}"/>
              </a:ext>
            </a:extLst>
          </p:cNvPr>
          <p:cNvSpPr>
            <a:spLocks noChangeAspect="1"/>
          </p:cNvSpPr>
          <p:nvPr/>
        </p:nvSpPr>
        <p:spPr>
          <a:xfrm>
            <a:off x="6919982" y="3333823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57A72C-E06B-F765-D093-1F7D54968594}"/>
              </a:ext>
            </a:extLst>
          </p:cNvPr>
          <p:cNvSpPr>
            <a:spLocks noChangeAspect="1"/>
          </p:cNvSpPr>
          <p:nvPr/>
        </p:nvSpPr>
        <p:spPr>
          <a:xfrm>
            <a:off x="6919982" y="2915791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0443EA-B284-6FEA-1228-235A34DD5D5C}"/>
              </a:ext>
            </a:extLst>
          </p:cNvPr>
          <p:cNvSpPr>
            <a:spLocks noChangeAspect="1"/>
          </p:cNvSpPr>
          <p:nvPr/>
        </p:nvSpPr>
        <p:spPr>
          <a:xfrm>
            <a:off x="6919982" y="2495038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D8EA9BC-2E26-7F38-FA2F-0361BC1CADE1}"/>
              </a:ext>
            </a:extLst>
          </p:cNvPr>
          <p:cNvSpPr>
            <a:spLocks noChangeAspect="1"/>
          </p:cNvSpPr>
          <p:nvPr/>
        </p:nvSpPr>
        <p:spPr>
          <a:xfrm>
            <a:off x="6927965" y="2080132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71B2E62-D95F-5151-716A-9B798ECACFC8}"/>
              </a:ext>
            </a:extLst>
          </p:cNvPr>
          <p:cNvSpPr>
            <a:spLocks noChangeAspect="1"/>
          </p:cNvSpPr>
          <p:nvPr/>
        </p:nvSpPr>
        <p:spPr>
          <a:xfrm>
            <a:off x="6919982" y="1673353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1EA665-A2B3-5156-CD81-2D4F05E629C3}"/>
              </a:ext>
            </a:extLst>
          </p:cNvPr>
          <p:cNvSpPr>
            <a:spLocks noChangeAspect="1"/>
          </p:cNvSpPr>
          <p:nvPr/>
        </p:nvSpPr>
        <p:spPr>
          <a:xfrm>
            <a:off x="7403443" y="4579646"/>
            <a:ext cx="365760" cy="36576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836109C-DDE2-37A1-5F91-9B90FEFCEDD6}"/>
              </a:ext>
            </a:extLst>
          </p:cNvPr>
          <p:cNvSpPr>
            <a:spLocks noChangeAspect="1"/>
          </p:cNvSpPr>
          <p:nvPr/>
        </p:nvSpPr>
        <p:spPr>
          <a:xfrm>
            <a:off x="7403443" y="4161663"/>
            <a:ext cx="365760" cy="36576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0A615DE-01F2-D16B-70AC-AE4BE5AF3C0C}"/>
              </a:ext>
            </a:extLst>
          </p:cNvPr>
          <p:cNvSpPr>
            <a:spLocks noChangeAspect="1"/>
          </p:cNvSpPr>
          <p:nvPr/>
        </p:nvSpPr>
        <p:spPr>
          <a:xfrm>
            <a:off x="7403443" y="3743680"/>
            <a:ext cx="365760" cy="36576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85AD37-BBE2-A034-F506-03F7A9FFE357}"/>
              </a:ext>
            </a:extLst>
          </p:cNvPr>
          <p:cNvSpPr>
            <a:spLocks noChangeAspect="1"/>
          </p:cNvSpPr>
          <p:nvPr/>
        </p:nvSpPr>
        <p:spPr>
          <a:xfrm>
            <a:off x="7400542" y="3325697"/>
            <a:ext cx="365760" cy="36576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2E9D49-DB74-6D5B-DA34-00B0DB80BF31}"/>
              </a:ext>
            </a:extLst>
          </p:cNvPr>
          <p:cNvSpPr>
            <a:spLocks noChangeAspect="1"/>
          </p:cNvSpPr>
          <p:nvPr/>
        </p:nvSpPr>
        <p:spPr>
          <a:xfrm>
            <a:off x="7400542" y="2907665"/>
            <a:ext cx="365760" cy="36576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554C4EB-C31E-A5F7-D906-CAC67D439820}"/>
              </a:ext>
            </a:extLst>
          </p:cNvPr>
          <p:cNvSpPr>
            <a:spLocks noChangeAspect="1"/>
          </p:cNvSpPr>
          <p:nvPr/>
        </p:nvSpPr>
        <p:spPr>
          <a:xfrm>
            <a:off x="7879641" y="4579646"/>
            <a:ext cx="365760" cy="365760"/>
          </a:xfrm>
          <a:prstGeom prst="ellipse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D81BBE8-AF31-1844-1B0D-44793D3856B2}"/>
              </a:ext>
            </a:extLst>
          </p:cNvPr>
          <p:cNvSpPr>
            <a:spLocks noChangeAspect="1"/>
          </p:cNvSpPr>
          <p:nvPr/>
        </p:nvSpPr>
        <p:spPr>
          <a:xfrm>
            <a:off x="7879641" y="4161663"/>
            <a:ext cx="365760" cy="365760"/>
          </a:xfrm>
          <a:prstGeom prst="ellipse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0AF6C5-E6C3-3D05-275E-DCF6A6FCBC30}"/>
              </a:ext>
            </a:extLst>
          </p:cNvPr>
          <p:cNvSpPr>
            <a:spLocks noChangeAspect="1"/>
          </p:cNvSpPr>
          <p:nvPr/>
        </p:nvSpPr>
        <p:spPr>
          <a:xfrm>
            <a:off x="7879641" y="3743680"/>
            <a:ext cx="365760" cy="365760"/>
          </a:xfrm>
          <a:prstGeom prst="ellipse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45C3DE6-D607-E3B7-27D3-9180D8D15705}"/>
              </a:ext>
            </a:extLst>
          </p:cNvPr>
          <p:cNvSpPr>
            <a:spLocks noChangeAspect="1"/>
          </p:cNvSpPr>
          <p:nvPr/>
        </p:nvSpPr>
        <p:spPr>
          <a:xfrm>
            <a:off x="7876740" y="3325697"/>
            <a:ext cx="365760" cy="365760"/>
          </a:xfrm>
          <a:prstGeom prst="ellipse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1F92AA9-D381-BF42-1617-BC990588EAFD}"/>
              </a:ext>
            </a:extLst>
          </p:cNvPr>
          <p:cNvSpPr>
            <a:spLocks noChangeAspect="1"/>
          </p:cNvSpPr>
          <p:nvPr/>
        </p:nvSpPr>
        <p:spPr>
          <a:xfrm>
            <a:off x="8354609" y="4579646"/>
            <a:ext cx="365760" cy="36576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FD94493-5E5B-B986-5C2B-F1BD7B9C83F3}"/>
              </a:ext>
            </a:extLst>
          </p:cNvPr>
          <p:cNvSpPr>
            <a:spLocks noChangeAspect="1"/>
          </p:cNvSpPr>
          <p:nvPr/>
        </p:nvSpPr>
        <p:spPr>
          <a:xfrm>
            <a:off x="8354609" y="4161663"/>
            <a:ext cx="365760" cy="36576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5BDDD65-D3DD-3FBC-89C6-756D88AF1D36}"/>
              </a:ext>
            </a:extLst>
          </p:cNvPr>
          <p:cNvSpPr>
            <a:spLocks noChangeAspect="1"/>
          </p:cNvSpPr>
          <p:nvPr/>
        </p:nvSpPr>
        <p:spPr>
          <a:xfrm>
            <a:off x="8354609" y="3743680"/>
            <a:ext cx="365760" cy="36576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6190971-6FA1-6F62-831E-D96C39EA48EC}"/>
              </a:ext>
            </a:extLst>
          </p:cNvPr>
          <p:cNvSpPr>
            <a:spLocks noChangeAspect="1"/>
          </p:cNvSpPr>
          <p:nvPr/>
        </p:nvSpPr>
        <p:spPr>
          <a:xfrm>
            <a:off x="8826273" y="4587772"/>
            <a:ext cx="365760" cy="36576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5556F48-96B8-BE55-B995-F3D20303A496}"/>
              </a:ext>
            </a:extLst>
          </p:cNvPr>
          <p:cNvSpPr>
            <a:spLocks noChangeAspect="1"/>
          </p:cNvSpPr>
          <p:nvPr/>
        </p:nvSpPr>
        <p:spPr>
          <a:xfrm>
            <a:off x="8826273" y="4169789"/>
            <a:ext cx="365760" cy="36576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AC401B-8900-1F65-4F23-42CD26A318AD}"/>
              </a:ext>
            </a:extLst>
          </p:cNvPr>
          <p:cNvSpPr>
            <a:spLocks noChangeAspect="1"/>
          </p:cNvSpPr>
          <p:nvPr/>
        </p:nvSpPr>
        <p:spPr>
          <a:xfrm>
            <a:off x="5956004" y="4579646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805980C-8AE7-2D6B-10B5-F89C6BF9B287}"/>
              </a:ext>
            </a:extLst>
          </p:cNvPr>
          <p:cNvSpPr>
            <a:spLocks noChangeAspect="1"/>
          </p:cNvSpPr>
          <p:nvPr/>
        </p:nvSpPr>
        <p:spPr>
          <a:xfrm>
            <a:off x="5956004" y="4161663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C260580-4B59-E12A-FCAB-6B0E6430E0A1}"/>
              </a:ext>
            </a:extLst>
          </p:cNvPr>
          <p:cNvSpPr>
            <a:spLocks noChangeAspect="1"/>
          </p:cNvSpPr>
          <p:nvPr/>
        </p:nvSpPr>
        <p:spPr>
          <a:xfrm>
            <a:off x="5956004" y="3743680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AC85F04-ED27-B208-29BF-F5E0CA709628}"/>
              </a:ext>
            </a:extLst>
          </p:cNvPr>
          <p:cNvSpPr>
            <a:spLocks noChangeAspect="1"/>
          </p:cNvSpPr>
          <p:nvPr/>
        </p:nvSpPr>
        <p:spPr>
          <a:xfrm>
            <a:off x="5953103" y="3325697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C56FDEA-325A-6701-4875-79FE29E4BEB8}"/>
              </a:ext>
            </a:extLst>
          </p:cNvPr>
          <p:cNvSpPr>
            <a:spLocks noChangeAspect="1"/>
          </p:cNvSpPr>
          <p:nvPr/>
        </p:nvSpPr>
        <p:spPr>
          <a:xfrm>
            <a:off x="5953103" y="2907665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CFE3217-DBF5-E09F-F2E9-78B14A4B4C7A}"/>
              </a:ext>
            </a:extLst>
          </p:cNvPr>
          <p:cNvSpPr>
            <a:spLocks noChangeAspect="1"/>
          </p:cNvSpPr>
          <p:nvPr/>
        </p:nvSpPr>
        <p:spPr>
          <a:xfrm>
            <a:off x="5953103" y="2486912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FD7CC2A-11E9-CC99-1B31-44BD2ABBEE4B}"/>
              </a:ext>
            </a:extLst>
          </p:cNvPr>
          <p:cNvSpPr>
            <a:spLocks noChangeAspect="1"/>
          </p:cNvSpPr>
          <p:nvPr/>
        </p:nvSpPr>
        <p:spPr>
          <a:xfrm>
            <a:off x="5961086" y="2072006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7457AE6-AFB7-25A8-E095-ADE251503DA3}"/>
              </a:ext>
            </a:extLst>
          </p:cNvPr>
          <p:cNvSpPr>
            <a:spLocks noChangeAspect="1"/>
          </p:cNvSpPr>
          <p:nvPr/>
        </p:nvSpPr>
        <p:spPr>
          <a:xfrm>
            <a:off x="5465866" y="4579646"/>
            <a:ext cx="365760" cy="365760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484C12B-3521-1976-96CE-A767C050DE73}"/>
              </a:ext>
            </a:extLst>
          </p:cNvPr>
          <p:cNvSpPr>
            <a:spLocks noChangeAspect="1"/>
          </p:cNvSpPr>
          <p:nvPr/>
        </p:nvSpPr>
        <p:spPr>
          <a:xfrm>
            <a:off x="5465866" y="4161663"/>
            <a:ext cx="365760" cy="365760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47C973A-F28D-4BC3-949A-1215E4C944C8}"/>
              </a:ext>
            </a:extLst>
          </p:cNvPr>
          <p:cNvSpPr>
            <a:spLocks noChangeAspect="1"/>
          </p:cNvSpPr>
          <p:nvPr/>
        </p:nvSpPr>
        <p:spPr>
          <a:xfrm>
            <a:off x="9789924" y="4579646"/>
            <a:ext cx="365760" cy="36576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7636475-0FE5-5BED-FB2E-7AA28F837A87}"/>
                  </a:ext>
                </a:extLst>
              </p:cNvPr>
              <p:cNvSpPr txBox="1"/>
              <p:nvPr/>
            </p:nvSpPr>
            <p:spPr>
              <a:xfrm>
                <a:off x="-205758" y="3856085"/>
                <a:ext cx="2418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7636475-0FE5-5BED-FB2E-7AA28F837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758" y="3856085"/>
                <a:ext cx="24185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71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800"/>
                            </p:stCondLst>
                            <p:childTnLst>
                              <p:par>
                                <p:cTn id="1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0" grpId="0" animBg="1"/>
      <p:bldP spid="51" grpId="0" animBg="1"/>
      <p:bldP spid="52" grpId="0" animBg="1"/>
      <p:bldP spid="53" grpId="0" animBg="1"/>
      <p:bldP spid="58" grpId="0" animBg="1"/>
      <p:bldP spid="59" grpId="0" animBg="1"/>
      <p:bldP spid="60" grpId="0" animBg="1"/>
      <p:bldP spid="66" grpId="0" animBg="1"/>
      <p:bldP spid="67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 animBg="1"/>
      <p:bldP spid="82" grpId="0" animBg="1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AFF71-96BC-23EE-95D5-11D7A8E48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A38FB674-343A-A4DF-4733-8CF90B3E5D0C}"/>
              </a:ext>
            </a:extLst>
          </p:cNvPr>
          <p:cNvSpPr>
            <a:spLocks noChangeAspect="1"/>
          </p:cNvSpPr>
          <p:nvPr/>
        </p:nvSpPr>
        <p:spPr>
          <a:xfrm>
            <a:off x="-1608082" y="1743732"/>
            <a:ext cx="3657600" cy="3657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FFAEE-18A5-6FF9-BE70-7076B3E0989F}"/>
              </a:ext>
            </a:extLst>
          </p:cNvPr>
          <p:cNvSpPr txBox="1"/>
          <p:nvPr/>
        </p:nvSpPr>
        <p:spPr>
          <a:xfrm>
            <a:off x="0" y="3342554"/>
            <a:ext cx="241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Photosphere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063E6C-0ED2-70F5-B8E6-E237047F6D9A}"/>
                  </a:ext>
                </a:extLst>
              </p:cNvPr>
              <p:cNvSpPr txBox="1"/>
              <p:nvPr/>
            </p:nvSpPr>
            <p:spPr>
              <a:xfrm>
                <a:off x="-205758" y="3856085"/>
                <a:ext cx="2418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063E6C-0ED2-70F5-B8E6-E237047F6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758" y="3856085"/>
                <a:ext cx="24185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110DA5C-9E5A-F5F9-0C08-241C77642584}"/>
              </a:ext>
            </a:extLst>
          </p:cNvPr>
          <p:cNvSpPr/>
          <p:nvPr/>
        </p:nvSpPr>
        <p:spPr>
          <a:xfrm>
            <a:off x="509587" y="499405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53A1FA-C116-072D-6F86-152085C11A13}"/>
              </a:ext>
            </a:extLst>
          </p:cNvPr>
          <p:cNvSpPr/>
          <p:nvPr/>
        </p:nvSpPr>
        <p:spPr>
          <a:xfrm>
            <a:off x="509587" y="5401332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94B4339C-1BC5-EDE0-8043-701C57954910}"/>
              </a:ext>
            </a:extLst>
          </p:cNvPr>
          <p:cNvSpPr/>
          <p:nvPr/>
        </p:nvSpPr>
        <p:spPr>
          <a:xfrm rot="1916349">
            <a:off x="6819428" y="3572531"/>
            <a:ext cx="2469931" cy="2122042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8792097F-37FD-5951-95D5-64D614126CC8}"/>
              </a:ext>
            </a:extLst>
          </p:cNvPr>
          <p:cNvSpPr/>
          <p:nvPr/>
        </p:nvSpPr>
        <p:spPr>
          <a:xfrm>
            <a:off x="4442499" y="1513755"/>
            <a:ext cx="2469931" cy="2122042"/>
          </a:xfrm>
          <a:prstGeom prst="cloud">
            <a:avLst/>
          </a:prstGeom>
          <a:solidFill>
            <a:schemeClr val="bg1">
              <a:lumMod val="85000"/>
              <a:alpha val="4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blackbody radiation">
            <a:extLst>
              <a:ext uri="{FF2B5EF4-FFF2-40B4-BE49-F238E27FC236}">
                <a16:creationId xmlns:a16="http://schemas.microsoft.com/office/drawing/2014/main" id="{C44B3700-52B6-86B0-9045-912C795B0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108" y="914401"/>
            <a:ext cx="7249216" cy="54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40DD4C5-2617-FA1D-16E8-23F31F344C12}"/>
              </a:ext>
            </a:extLst>
          </p:cNvPr>
          <p:cNvSpPr>
            <a:spLocks noChangeAspect="1"/>
          </p:cNvSpPr>
          <p:nvPr/>
        </p:nvSpPr>
        <p:spPr>
          <a:xfrm>
            <a:off x="6440007" y="4587772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4B067C6-BE6D-8103-4AC3-AC71CC125CC8}"/>
              </a:ext>
            </a:extLst>
          </p:cNvPr>
          <p:cNvSpPr>
            <a:spLocks noChangeAspect="1"/>
          </p:cNvSpPr>
          <p:nvPr/>
        </p:nvSpPr>
        <p:spPr>
          <a:xfrm>
            <a:off x="9297937" y="4579646"/>
            <a:ext cx="365760" cy="365760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AF74842-51B5-AF2B-90A7-25D09CFFE8A6}"/>
              </a:ext>
            </a:extLst>
          </p:cNvPr>
          <p:cNvSpPr>
            <a:spLocks noChangeAspect="1"/>
          </p:cNvSpPr>
          <p:nvPr/>
        </p:nvSpPr>
        <p:spPr>
          <a:xfrm>
            <a:off x="6440007" y="4169789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0B3FBE-55F5-9610-5F3B-F753EE131DD0}"/>
              </a:ext>
            </a:extLst>
          </p:cNvPr>
          <p:cNvSpPr>
            <a:spLocks noChangeAspect="1"/>
          </p:cNvSpPr>
          <p:nvPr/>
        </p:nvSpPr>
        <p:spPr>
          <a:xfrm>
            <a:off x="6440007" y="3751806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24F39CB-4B62-62C9-69A0-46A7141C7C14}"/>
              </a:ext>
            </a:extLst>
          </p:cNvPr>
          <p:cNvSpPr>
            <a:spLocks noChangeAspect="1"/>
          </p:cNvSpPr>
          <p:nvPr/>
        </p:nvSpPr>
        <p:spPr>
          <a:xfrm>
            <a:off x="6437106" y="3333823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277A74-4596-16BF-7E76-90F3D8063224}"/>
              </a:ext>
            </a:extLst>
          </p:cNvPr>
          <p:cNvSpPr>
            <a:spLocks noChangeAspect="1"/>
          </p:cNvSpPr>
          <p:nvPr/>
        </p:nvSpPr>
        <p:spPr>
          <a:xfrm>
            <a:off x="6437106" y="2915791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431B86-DB63-A8EC-FE21-F77DF62D2741}"/>
              </a:ext>
            </a:extLst>
          </p:cNvPr>
          <p:cNvSpPr>
            <a:spLocks noChangeAspect="1"/>
          </p:cNvSpPr>
          <p:nvPr/>
        </p:nvSpPr>
        <p:spPr>
          <a:xfrm>
            <a:off x="6437106" y="2495038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18FD4DB-BF1C-7626-7196-7867C010FA56}"/>
              </a:ext>
            </a:extLst>
          </p:cNvPr>
          <p:cNvSpPr>
            <a:spLocks noChangeAspect="1"/>
          </p:cNvSpPr>
          <p:nvPr/>
        </p:nvSpPr>
        <p:spPr>
          <a:xfrm>
            <a:off x="6445089" y="2080132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9225D77-D2AB-F15B-FA76-297F0623E03B}"/>
              </a:ext>
            </a:extLst>
          </p:cNvPr>
          <p:cNvSpPr>
            <a:spLocks noChangeAspect="1"/>
          </p:cNvSpPr>
          <p:nvPr/>
        </p:nvSpPr>
        <p:spPr>
          <a:xfrm>
            <a:off x="6437106" y="1673353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89C4C4C-37AD-29DB-A84D-649EB8315B46}"/>
              </a:ext>
            </a:extLst>
          </p:cNvPr>
          <p:cNvSpPr>
            <a:spLocks noChangeAspect="1"/>
          </p:cNvSpPr>
          <p:nvPr/>
        </p:nvSpPr>
        <p:spPr>
          <a:xfrm>
            <a:off x="6445089" y="1255369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74F223D-D49A-98FB-0035-A561E732AE4D}"/>
              </a:ext>
            </a:extLst>
          </p:cNvPr>
          <p:cNvSpPr>
            <a:spLocks noChangeAspect="1"/>
          </p:cNvSpPr>
          <p:nvPr/>
        </p:nvSpPr>
        <p:spPr>
          <a:xfrm>
            <a:off x="6922883" y="4587772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865302B-5261-EBA7-F5A3-7CA0E144901D}"/>
              </a:ext>
            </a:extLst>
          </p:cNvPr>
          <p:cNvSpPr>
            <a:spLocks noChangeAspect="1"/>
          </p:cNvSpPr>
          <p:nvPr/>
        </p:nvSpPr>
        <p:spPr>
          <a:xfrm>
            <a:off x="6922883" y="4169789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80B2490-D94F-BB0B-6D33-4E8B89490C40}"/>
              </a:ext>
            </a:extLst>
          </p:cNvPr>
          <p:cNvSpPr>
            <a:spLocks noChangeAspect="1"/>
          </p:cNvSpPr>
          <p:nvPr/>
        </p:nvSpPr>
        <p:spPr>
          <a:xfrm>
            <a:off x="6922883" y="3751806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0A400C1-2BFD-5CD9-22A4-8B2B60589C84}"/>
              </a:ext>
            </a:extLst>
          </p:cNvPr>
          <p:cNvSpPr>
            <a:spLocks noChangeAspect="1"/>
          </p:cNvSpPr>
          <p:nvPr/>
        </p:nvSpPr>
        <p:spPr>
          <a:xfrm>
            <a:off x="6919982" y="3333823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057840A-35B2-C933-FE03-1759B84E6FE0}"/>
              </a:ext>
            </a:extLst>
          </p:cNvPr>
          <p:cNvSpPr>
            <a:spLocks noChangeAspect="1"/>
          </p:cNvSpPr>
          <p:nvPr/>
        </p:nvSpPr>
        <p:spPr>
          <a:xfrm>
            <a:off x="6919982" y="2915791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6D59EB-BD62-C725-9E86-3EFCA50282BA}"/>
              </a:ext>
            </a:extLst>
          </p:cNvPr>
          <p:cNvSpPr>
            <a:spLocks noChangeAspect="1"/>
          </p:cNvSpPr>
          <p:nvPr/>
        </p:nvSpPr>
        <p:spPr>
          <a:xfrm>
            <a:off x="6919982" y="2495038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BE1419-FB1A-0EBB-80D5-CF668CD3F2E4}"/>
              </a:ext>
            </a:extLst>
          </p:cNvPr>
          <p:cNvSpPr>
            <a:spLocks noChangeAspect="1"/>
          </p:cNvSpPr>
          <p:nvPr/>
        </p:nvSpPr>
        <p:spPr>
          <a:xfrm>
            <a:off x="6927965" y="2080132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C9A02C-965C-CC12-4BF4-3C6418D8C4D7}"/>
              </a:ext>
            </a:extLst>
          </p:cNvPr>
          <p:cNvSpPr>
            <a:spLocks noChangeAspect="1"/>
          </p:cNvSpPr>
          <p:nvPr/>
        </p:nvSpPr>
        <p:spPr>
          <a:xfrm>
            <a:off x="6919982" y="1673353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41E0FE0-9878-ADDD-2458-774E0F07546B}"/>
              </a:ext>
            </a:extLst>
          </p:cNvPr>
          <p:cNvSpPr>
            <a:spLocks noChangeAspect="1"/>
          </p:cNvSpPr>
          <p:nvPr/>
        </p:nvSpPr>
        <p:spPr>
          <a:xfrm>
            <a:off x="7403443" y="4579646"/>
            <a:ext cx="365760" cy="36576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F471ADE-2E07-2EAD-BC7E-C4DB0E29FDFE}"/>
              </a:ext>
            </a:extLst>
          </p:cNvPr>
          <p:cNvSpPr>
            <a:spLocks noChangeAspect="1"/>
          </p:cNvSpPr>
          <p:nvPr/>
        </p:nvSpPr>
        <p:spPr>
          <a:xfrm>
            <a:off x="7403443" y="4161663"/>
            <a:ext cx="365760" cy="36576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7B2DDF2-D558-E7C7-14C1-E95973C648F2}"/>
              </a:ext>
            </a:extLst>
          </p:cNvPr>
          <p:cNvSpPr>
            <a:spLocks noChangeAspect="1"/>
          </p:cNvSpPr>
          <p:nvPr/>
        </p:nvSpPr>
        <p:spPr>
          <a:xfrm>
            <a:off x="7403443" y="3743680"/>
            <a:ext cx="365760" cy="36576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9E59101-E832-3727-8FF2-1BB55FAB759A}"/>
              </a:ext>
            </a:extLst>
          </p:cNvPr>
          <p:cNvSpPr>
            <a:spLocks noChangeAspect="1"/>
          </p:cNvSpPr>
          <p:nvPr/>
        </p:nvSpPr>
        <p:spPr>
          <a:xfrm>
            <a:off x="7400542" y="3325697"/>
            <a:ext cx="365760" cy="36576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D60B182-2B58-D327-F73E-8927BE9BA0E5}"/>
              </a:ext>
            </a:extLst>
          </p:cNvPr>
          <p:cNvSpPr>
            <a:spLocks noChangeAspect="1"/>
          </p:cNvSpPr>
          <p:nvPr/>
        </p:nvSpPr>
        <p:spPr>
          <a:xfrm>
            <a:off x="7400542" y="2907665"/>
            <a:ext cx="365760" cy="36576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3A65F2A-2737-B886-169D-00CE1EF3CE26}"/>
              </a:ext>
            </a:extLst>
          </p:cNvPr>
          <p:cNvSpPr>
            <a:spLocks noChangeAspect="1"/>
          </p:cNvSpPr>
          <p:nvPr/>
        </p:nvSpPr>
        <p:spPr>
          <a:xfrm>
            <a:off x="7879641" y="4579646"/>
            <a:ext cx="365760" cy="365760"/>
          </a:xfrm>
          <a:prstGeom prst="ellipse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53606CE-6D27-978F-04AF-94D5F81AC609}"/>
              </a:ext>
            </a:extLst>
          </p:cNvPr>
          <p:cNvSpPr>
            <a:spLocks noChangeAspect="1"/>
          </p:cNvSpPr>
          <p:nvPr/>
        </p:nvSpPr>
        <p:spPr>
          <a:xfrm>
            <a:off x="7879641" y="4161663"/>
            <a:ext cx="365760" cy="365760"/>
          </a:xfrm>
          <a:prstGeom prst="ellipse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9A69354-1EC0-5CF5-1F84-33532F0DE426}"/>
              </a:ext>
            </a:extLst>
          </p:cNvPr>
          <p:cNvSpPr>
            <a:spLocks noChangeAspect="1"/>
          </p:cNvSpPr>
          <p:nvPr/>
        </p:nvSpPr>
        <p:spPr>
          <a:xfrm>
            <a:off x="7879641" y="3743680"/>
            <a:ext cx="365760" cy="365760"/>
          </a:xfrm>
          <a:prstGeom prst="ellipse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8645178-2A4C-EBCD-8496-C2D033A37A71}"/>
              </a:ext>
            </a:extLst>
          </p:cNvPr>
          <p:cNvSpPr>
            <a:spLocks noChangeAspect="1"/>
          </p:cNvSpPr>
          <p:nvPr/>
        </p:nvSpPr>
        <p:spPr>
          <a:xfrm>
            <a:off x="7876740" y="3325697"/>
            <a:ext cx="365760" cy="365760"/>
          </a:xfrm>
          <a:prstGeom prst="ellipse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D6C62BC-F0F7-04C5-F4CA-8D4B88A1BDAE}"/>
              </a:ext>
            </a:extLst>
          </p:cNvPr>
          <p:cNvSpPr>
            <a:spLocks noChangeAspect="1"/>
          </p:cNvSpPr>
          <p:nvPr/>
        </p:nvSpPr>
        <p:spPr>
          <a:xfrm>
            <a:off x="8354609" y="4579646"/>
            <a:ext cx="365760" cy="36576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6A68990-CC81-B904-9E44-4B34C8529B0F}"/>
              </a:ext>
            </a:extLst>
          </p:cNvPr>
          <p:cNvSpPr>
            <a:spLocks noChangeAspect="1"/>
          </p:cNvSpPr>
          <p:nvPr/>
        </p:nvSpPr>
        <p:spPr>
          <a:xfrm>
            <a:off x="8354609" y="4161663"/>
            <a:ext cx="365760" cy="36576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0D61A95-5BB1-6D59-AA9F-A8CC9DEB8AB6}"/>
              </a:ext>
            </a:extLst>
          </p:cNvPr>
          <p:cNvSpPr>
            <a:spLocks noChangeAspect="1"/>
          </p:cNvSpPr>
          <p:nvPr/>
        </p:nvSpPr>
        <p:spPr>
          <a:xfrm>
            <a:off x="8354609" y="3743680"/>
            <a:ext cx="365760" cy="36576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286058A-B6D7-8765-3450-47808988DB47}"/>
              </a:ext>
            </a:extLst>
          </p:cNvPr>
          <p:cNvSpPr>
            <a:spLocks noChangeAspect="1"/>
          </p:cNvSpPr>
          <p:nvPr/>
        </p:nvSpPr>
        <p:spPr>
          <a:xfrm>
            <a:off x="8826273" y="4587772"/>
            <a:ext cx="365760" cy="36576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2738FE-7879-86BB-6CBB-E5511338B2CB}"/>
              </a:ext>
            </a:extLst>
          </p:cNvPr>
          <p:cNvSpPr>
            <a:spLocks noChangeAspect="1"/>
          </p:cNvSpPr>
          <p:nvPr/>
        </p:nvSpPr>
        <p:spPr>
          <a:xfrm>
            <a:off x="8826273" y="4169789"/>
            <a:ext cx="365760" cy="36576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A9438B2-BBCE-66F6-82D0-2C82F243E7F3}"/>
              </a:ext>
            </a:extLst>
          </p:cNvPr>
          <p:cNvSpPr>
            <a:spLocks noChangeAspect="1"/>
          </p:cNvSpPr>
          <p:nvPr/>
        </p:nvSpPr>
        <p:spPr>
          <a:xfrm>
            <a:off x="5956004" y="4579646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22D7A52-1DA6-90DC-BB52-A6EBAB063AAF}"/>
              </a:ext>
            </a:extLst>
          </p:cNvPr>
          <p:cNvSpPr>
            <a:spLocks noChangeAspect="1"/>
          </p:cNvSpPr>
          <p:nvPr/>
        </p:nvSpPr>
        <p:spPr>
          <a:xfrm>
            <a:off x="5956004" y="4161663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66E4368-51B6-327A-DD25-A792A13059DD}"/>
              </a:ext>
            </a:extLst>
          </p:cNvPr>
          <p:cNvSpPr>
            <a:spLocks noChangeAspect="1"/>
          </p:cNvSpPr>
          <p:nvPr/>
        </p:nvSpPr>
        <p:spPr>
          <a:xfrm>
            <a:off x="5956004" y="3743680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EAFF7A3-6555-0A86-073B-91BB778A71EB}"/>
              </a:ext>
            </a:extLst>
          </p:cNvPr>
          <p:cNvSpPr>
            <a:spLocks noChangeAspect="1"/>
          </p:cNvSpPr>
          <p:nvPr/>
        </p:nvSpPr>
        <p:spPr>
          <a:xfrm>
            <a:off x="5953103" y="3325697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E1CB7DD-ECC1-73BE-3876-56C5B5B7FE57}"/>
              </a:ext>
            </a:extLst>
          </p:cNvPr>
          <p:cNvSpPr>
            <a:spLocks noChangeAspect="1"/>
          </p:cNvSpPr>
          <p:nvPr/>
        </p:nvSpPr>
        <p:spPr>
          <a:xfrm>
            <a:off x="5953103" y="2907665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D94302C-E29A-F401-3B63-4BE3EC76B3C2}"/>
              </a:ext>
            </a:extLst>
          </p:cNvPr>
          <p:cNvSpPr>
            <a:spLocks noChangeAspect="1"/>
          </p:cNvSpPr>
          <p:nvPr/>
        </p:nvSpPr>
        <p:spPr>
          <a:xfrm>
            <a:off x="5953103" y="2486912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B3311D7-3109-B87D-DE19-B91BA8A00627}"/>
              </a:ext>
            </a:extLst>
          </p:cNvPr>
          <p:cNvSpPr>
            <a:spLocks noChangeAspect="1"/>
          </p:cNvSpPr>
          <p:nvPr/>
        </p:nvSpPr>
        <p:spPr>
          <a:xfrm>
            <a:off x="5961086" y="2072006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0633F60-DB3E-6241-82CE-BC7399A20B8B}"/>
              </a:ext>
            </a:extLst>
          </p:cNvPr>
          <p:cNvSpPr>
            <a:spLocks noChangeAspect="1"/>
          </p:cNvSpPr>
          <p:nvPr/>
        </p:nvSpPr>
        <p:spPr>
          <a:xfrm>
            <a:off x="5465866" y="4579646"/>
            <a:ext cx="365760" cy="365760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41B9E8C-2DF5-9D37-50DE-41913FB2039A}"/>
              </a:ext>
            </a:extLst>
          </p:cNvPr>
          <p:cNvSpPr>
            <a:spLocks noChangeAspect="1"/>
          </p:cNvSpPr>
          <p:nvPr/>
        </p:nvSpPr>
        <p:spPr>
          <a:xfrm>
            <a:off x="5465866" y="4161663"/>
            <a:ext cx="365760" cy="365760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8CE2A-FF5B-1173-1BFC-D37DBD97EBA8}"/>
              </a:ext>
            </a:extLst>
          </p:cNvPr>
          <p:cNvSpPr>
            <a:spLocks noChangeAspect="1"/>
          </p:cNvSpPr>
          <p:nvPr/>
        </p:nvSpPr>
        <p:spPr>
          <a:xfrm>
            <a:off x="9789924" y="4579646"/>
            <a:ext cx="365760" cy="36576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4141 -0.02593 " pathEditMode="relative" ptsTypes="AA">
                                      <p:cBhvr>
                                        <p:cTn id="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0 L -0.45 -0.34121 " pathEditMode="relative" ptsTypes="AA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0 L -0.5 0.05115 " pathEditMode="relative" ptsTypes="AA">
                                      <p:cBhvr>
                                        <p:cTn id="1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0 L -0.47409 -0.20023 " pathEditMode="relative" ptsTypes="AA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0 L -0.4207 -0.26042 " pathEditMode="relative" ptsTypes="AA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0 L -0.47695 0.09931 " pathEditMode="relative" ptsTypes="AA">
                                      <p:cBhvr>
                                        <p:cTn id="1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0 L -0.40339 -0.03194 " pathEditMode="relative" ptsTypes="AA">
                                      <p:cBhvr>
                                        <p:cTn id="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0 L -0.47526 0.0287 " pathEditMode="relative" ptsTypes="AA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0 L -0.52214 -0.15093 " pathEditMode="relative" ptsTypes="AA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0 L -0.43555 0.05254 " pathEditMode="relative" ptsTypes="AA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0 L -0.57839 -0.07107 " pathEditMode="relative" ptsTypes="AA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0 L -0.50482 -0.10579 " pathEditMode="relative" ptsTypes="AA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0 L -0.52643 -0.20695 " pathEditMode="relative" ptsTypes="AA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0 L -0.46016 -0.02269 " pathEditMode="relative" ptsTypes="AA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4.79167E-6 -1.85185E-6 L -0.48594 -0.01805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97" y="-90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0 L -0.49179 0.15856 " pathEditMode="relative" ptsTypes="AA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25E-6 -1.85185E-6 L -0.46992 -0.0215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03" y="-108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3.75E-6 -3.7037E-6 L -0.38711 0.1076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62" y="537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2.08333E-7 -1.11111E-6 L -0.47057 -0.00092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29" y="-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25E-6 -1.85185E-6 L -0.5599 0.35209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5" y="1759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3.125E-6 -1.11111E-6 L -0.46927 0.23125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64" y="1155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2.08333E-6 -1.85185E-6 L -0.54075 0.4722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44" y="2361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2.08333E-7 -2.22222E-6 L -0.40495 0.2777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47" y="1388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2.08333E-6 7.40741E-7 L -0.58255 -0.06991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28" y="-349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2.08333E-6 -1.85185E-6 L -0.43255 0.11181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28" y="557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2.08333E-6 -1.48148E-6 L -0.54075 -0.10648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44" y="-532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0 0 L -0.62304 -0.03357 " pathEditMode="relative" ptsTypes="AA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4.79167E-6 -4.07407E-6 L -0.5181 -0.1379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1" y="-689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4.375E-6 -3.7037E-6 L -0.54922 0.06389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1" y="319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4.375E-6 -4.81481E-6 L -0.60352 -0.08009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82" y="-400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4.375E-6 -4.44444E-6 L -0.54922 -0.23263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1" y="-1164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875E-6 -4.44444E-6 L -0.61953 -0.37384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77" y="-18704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4.16667E-7 -4.44444E-6 L -0.6125 -0.10231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25" y="-511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875E-6 -4.81481E-6 L -0.60508 0.03311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60" y="164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2.29167E-6 -4.07407E-6 L -0.55143 -0.01944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78" y="-972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875E-6 -3.7037E-6 L -0.57331 0.09954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72" y="4977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4.16667E-7 -3.7037E-6 L -0.62721 -0.17384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67" y="-8704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4.16667E-7 -4.81481E-6 L -0.70026 -0.05717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13" y="-287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2.29167E-6 -2.22222E-6 L -0.64232 0.0625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22" y="3125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2.29167E-6 -1.85185E-6 L -0.65377 -0.3162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95" y="-1581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4.16667E-6 -4.44444E-6 L -0.63919 -0.07824 " pathEditMode="relative" rAng="0" ptsTypes="AA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66" y="-3912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1.25E-6 -4.44444E-6 L -0.76602 -0.18495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07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0" grpId="0" animBg="1"/>
      <p:bldP spid="51" grpId="0" animBg="1"/>
      <p:bldP spid="52" grpId="0" animBg="1"/>
      <p:bldP spid="53" grpId="0" animBg="1"/>
      <p:bldP spid="58" grpId="0" animBg="1"/>
      <p:bldP spid="59" grpId="0" animBg="1"/>
      <p:bldP spid="60" grpId="0" animBg="1"/>
      <p:bldP spid="66" grpId="0" animBg="1"/>
      <p:bldP spid="67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 animBg="1"/>
      <p:bldP spid="82" grpId="0" animBg="1"/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1C127-6B10-8BBC-C3AE-4B955EFBF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D1131FEC-9168-05CC-95F8-F9C94906E585}"/>
              </a:ext>
            </a:extLst>
          </p:cNvPr>
          <p:cNvSpPr>
            <a:spLocks noChangeAspect="1"/>
          </p:cNvSpPr>
          <p:nvPr/>
        </p:nvSpPr>
        <p:spPr>
          <a:xfrm>
            <a:off x="-1608082" y="1743732"/>
            <a:ext cx="3657600" cy="3657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B89F8-9C52-1855-A301-D596B41F986B}"/>
              </a:ext>
            </a:extLst>
          </p:cNvPr>
          <p:cNvSpPr txBox="1"/>
          <p:nvPr/>
        </p:nvSpPr>
        <p:spPr>
          <a:xfrm>
            <a:off x="0" y="3342554"/>
            <a:ext cx="241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Photosphere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EF9CC0E-1329-24F0-DD09-3BEB457E839A}"/>
                  </a:ext>
                </a:extLst>
              </p:cNvPr>
              <p:cNvSpPr txBox="1"/>
              <p:nvPr/>
            </p:nvSpPr>
            <p:spPr>
              <a:xfrm>
                <a:off x="-205758" y="3856085"/>
                <a:ext cx="2418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𝑖𝑛𝑛𝑒𝑟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EF9CC0E-1329-24F0-DD09-3BEB457E8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758" y="3856085"/>
                <a:ext cx="24185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FED37D7-2869-AF89-FD8A-872E25002BDC}"/>
              </a:ext>
            </a:extLst>
          </p:cNvPr>
          <p:cNvSpPr/>
          <p:nvPr/>
        </p:nvSpPr>
        <p:spPr>
          <a:xfrm>
            <a:off x="509587" y="499405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1204F-0CD2-9711-48CD-551195BAB1F9}"/>
              </a:ext>
            </a:extLst>
          </p:cNvPr>
          <p:cNvSpPr/>
          <p:nvPr/>
        </p:nvSpPr>
        <p:spPr>
          <a:xfrm>
            <a:off x="509587" y="5401332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CB6C2C8-0119-756C-F7C6-A81BEE5A3086}"/>
              </a:ext>
            </a:extLst>
          </p:cNvPr>
          <p:cNvSpPr>
            <a:spLocks noChangeAspect="1"/>
          </p:cNvSpPr>
          <p:nvPr/>
        </p:nvSpPr>
        <p:spPr>
          <a:xfrm>
            <a:off x="1507939" y="3160384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C287D8-6583-BED7-7A70-14D5DFED158D}"/>
              </a:ext>
            </a:extLst>
          </p:cNvPr>
          <p:cNvSpPr>
            <a:spLocks noChangeAspect="1"/>
          </p:cNvSpPr>
          <p:nvPr/>
        </p:nvSpPr>
        <p:spPr>
          <a:xfrm>
            <a:off x="-389195" y="4087986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68DB32-3CCC-677C-7A3E-91D42C044191}"/>
              </a:ext>
            </a:extLst>
          </p:cNvPr>
          <p:cNvSpPr>
            <a:spLocks noChangeAspect="1"/>
          </p:cNvSpPr>
          <p:nvPr/>
        </p:nvSpPr>
        <p:spPr>
          <a:xfrm>
            <a:off x="327158" y="4911838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18BAF5-F78E-539A-92B3-E1EAB21EB86E}"/>
              </a:ext>
            </a:extLst>
          </p:cNvPr>
          <p:cNvSpPr>
            <a:spLocks noChangeAspect="1"/>
          </p:cNvSpPr>
          <p:nvPr/>
        </p:nvSpPr>
        <p:spPr>
          <a:xfrm>
            <a:off x="1206625" y="3666044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87A63C-9951-03D6-AC88-59E23CFE5676}"/>
              </a:ext>
            </a:extLst>
          </p:cNvPr>
          <p:cNvSpPr>
            <a:spLocks noChangeAspect="1"/>
          </p:cNvSpPr>
          <p:nvPr/>
        </p:nvSpPr>
        <p:spPr>
          <a:xfrm>
            <a:off x="707900" y="2073823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083594-B7F3-2D35-4177-44974CBAE58B}"/>
              </a:ext>
            </a:extLst>
          </p:cNvPr>
          <p:cNvSpPr>
            <a:spLocks noChangeAspect="1"/>
          </p:cNvSpPr>
          <p:nvPr/>
        </p:nvSpPr>
        <p:spPr>
          <a:xfrm>
            <a:off x="1241441" y="2810201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2D99F7-159F-8E6C-0751-17328DF68472}"/>
              </a:ext>
            </a:extLst>
          </p:cNvPr>
          <p:cNvSpPr>
            <a:spLocks noChangeAspect="1"/>
          </p:cNvSpPr>
          <p:nvPr/>
        </p:nvSpPr>
        <p:spPr>
          <a:xfrm>
            <a:off x="28522" y="2363125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F79A7B-15BA-7F9D-BBD4-315315CB2D72}"/>
              </a:ext>
            </a:extLst>
          </p:cNvPr>
          <p:cNvSpPr>
            <a:spLocks noChangeAspect="1"/>
          </p:cNvSpPr>
          <p:nvPr/>
        </p:nvSpPr>
        <p:spPr>
          <a:xfrm>
            <a:off x="441202" y="3582443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19B3FE-1343-DF12-82B2-C3D4D44A1D7F}"/>
              </a:ext>
            </a:extLst>
          </p:cNvPr>
          <p:cNvSpPr>
            <a:spLocks noChangeAspect="1"/>
          </p:cNvSpPr>
          <p:nvPr/>
        </p:nvSpPr>
        <p:spPr>
          <a:xfrm>
            <a:off x="-182467" y="2015595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2B8985-9FC9-D577-6E72-12832FAD3D89}"/>
              </a:ext>
            </a:extLst>
          </p:cNvPr>
          <p:cNvSpPr>
            <a:spLocks noChangeAspect="1"/>
          </p:cNvSpPr>
          <p:nvPr/>
        </p:nvSpPr>
        <p:spPr>
          <a:xfrm>
            <a:off x="1646333" y="3682584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A63164-68AF-27D1-F26F-EB95FFBA15B3}"/>
              </a:ext>
            </a:extLst>
          </p:cNvPr>
          <p:cNvSpPr>
            <a:spLocks noChangeAspect="1"/>
          </p:cNvSpPr>
          <p:nvPr/>
        </p:nvSpPr>
        <p:spPr>
          <a:xfrm>
            <a:off x="707841" y="2768138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9202BC9-164C-B28F-CFD9-1D1B17F00491}"/>
              </a:ext>
            </a:extLst>
          </p:cNvPr>
          <p:cNvSpPr>
            <a:spLocks noChangeAspect="1"/>
          </p:cNvSpPr>
          <p:nvPr/>
        </p:nvSpPr>
        <p:spPr>
          <a:xfrm>
            <a:off x="1034972" y="2688620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643D21F-405B-B33A-EAAC-DEECBE163C2E}"/>
              </a:ext>
            </a:extLst>
          </p:cNvPr>
          <p:cNvSpPr>
            <a:spLocks noChangeAspect="1"/>
          </p:cNvSpPr>
          <p:nvPr/>
        </p:nvSpPr>
        <p:spPr>
          <a:xfrm>
            <a:off x="138129" y="4006765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8E24926-C507-D980-30FE-F6CA5C89CB92}"/>
              </a:ext>
            </a:extLst>
          </p:cNvPr>
          <p:cNvSpPr>
            <a:spLocks noChangeAspect="1"/>
          </p:cNvSpPr>
          <p:nvPr/>
        </p:nvSpPr>
        <p:spPr>
          <a:xfrm>
            <a:off x="826835" y="3178215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33609D2-BD69-1DBB-B381-23731D37E809}"/>
              </a:ext>
            </a:extLst>
          </p:cNvPr>
          <p:cNvSpPr>
            <a:spLocks noChangeAspect="1"/>
          </p:cNvSpPr>
          <p:nvPr/>
        </p:nvSpPr>
        <p:spPr>
          <a:xfrm>
            <a:off x="327158" y="2603583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11128C-1D3F-43BD-B86A-721F59286E56}"/>
              </a:ext>
            </a:extLst>
          </p:cNvPr>
          <p:cNvSpPr>
            <a:spLocks noChangeAspect="1"/>
          </p:cNvSpPr>
          <p:nvPr/>
        </p:nvSpPr>
        <p:spPr>
          <a:xfrm>
            <a:off x="1083867" y="2379567"/>
            <a:ext cx="365760" cy="36576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8B789E-5424-0114-5B5C-D5E6F3D39BFB}"/>
              </a:ext>
            </a:extLst>
          </p:cNvPr>
          <p:cNvSpPr>
            <a:spLocks noChangeAspect="1"/>
          </p:cNvSpPr>
          <p:nvPr/>
        </p:nvSpPr>
        <p:spPr>
          <a:xfrm>
            <a:off x="-195562" y="2677442"/>
            <a:ext cx="365760" cy="36576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A6E7B1-4663-874A-29B2-9182CDBE5B11}"/>
              </a:ext>
            </a:extLst>
          </p:cNvPr>
          <p:cNvSpPr>
            <a:spLocks noChangeAspect="1"/>
          </p:cNvSpPr>
          <p:nvPr/>
        </p:nvSpPr>
        <p:spPr>
          <a:xfrm>
            <a:off x="1153706" y="3192378"/>
            <a:ext cx="365760" cy="365760"/>
          </a:xfrm>
          <a:prstGeom prst="ellipse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 hidden="1">
            <a:extLst>
              <a:ext uri="{FF2B5EF4-FFF2-40B4-BE49-F238E27FC236}">
                <a16:creationId xmlns:a16="http://schemas.microsoft.com/office/drawing/2014/main" id="{1000F60B-AAEF-D7A6-55CA-625AD60BC90C}"/>
              </a:ext>
            </a:extLst>
          </p:cNvPr>
          <p:cNvSpPr>
            <a:spLocks/>
          </p:cNvSpPr>
          <p:nvPr/>
        </p:nvSpPr>
        <p:spPr>
          <a:xfrm>
            <a:off x="826829" y="1957720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659B551-6CA7-83B0-16F8-7C67C6A411C5}"/>
              </a:ext>
            </a:extLst>
          </p:cNvPr>
          <p:cNvSpPr>
            <a:spLocks noChangeAspect="1"/>
          </p:cNvSpPr>
          <p:nvPr/>
        </p:nvSpPr>
        <p:spPr>
          <a:xfrm>
            <a:off x="1129782" y="4112125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6E5375-FFB4-172B-3C0C-2E7535564D68}"/>
              </a:ext>
            </a:extLst>
          </p:cNvPr>
          <p:cNvSpPr>
            <a:spLocks noChangeAspect="1"/>
          </p:cNvSpPr>
          <p:nvPr/>
        </p:nvSpPr>
        <p:spPr>
          <a:xfrm>
            <a:off x="504648" y="2332543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C3534B5-1DE2-90BB-2A16-234C18324315}"/>
              </a:ext>
            </a:extLst>
          </p:cNvPr>
          <p:cNvSpPr>
            <a:spLocks noChangeAspect="1"/>
          </p:cNvSpPr>
          <p:nvPr/>
        </p:nvSpPr>
        <p:spPr>
          <a:xfrm>
            <a:off x="707352" y="4181838"/>
            <a:ext cx="365760" cy="36576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45F0E3B-A4D1-81C1-EAF4-1B0802D6EC9A}"/>
              </a:ext>
            </a:extLst>
          </p:cNvPr>
          <p:cNvSpPr>
            <a:spLocks noChangeAspect="1"/>
          </p:cNvSpPr>
          <p:nvPr/>
        </p:nvSpPr>
        <p:spPr>
          <a:xfrm>
            <a:off x="889845" y="4426325"/>
            <a:ext cx="365760" cy="365760"/>
          </a:xfrm>
          <a:prstGeom prst="ellipse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0B855CA-58C8-3DCC-B7C2-08F941F1C934}"/>
              </a:ext>
            </a:extLst>
          </p:cNvPr>
          <p:cNvSpPr>
            <a:spLocks noChangeAspect="1"/>
          </p:cNvSpPr>
          <p:nvPr/>
        </p:nvSpPr>
        <p:spPr>
          <a:xfrm>
            <a:off x="707664" y="2551485"/>
            <a:ext cx="365760" cy="36576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37F479D-E374-FE3F-3D83-270F356F728A}"/>
              </a:ext>
            </a:extLst>
          </p:cNvPr>
          <p:cNvSpPr>
            <a:spLocks noChangeAspect="1"/>
          </p:cNvSpPr>
          <p:nvPr/>
        </p:nvSpPr>
        <p:spPr>
          <a:xfrm>
            <a:off x="-20534" y="1821645"/>
            <a:ext cx="365760" cy="365760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059CA7E-EDAE-9D9A-5020-14E567F738B0}"/>
              </a:ext>
            </a:extLst>
          </p:cNvPr>
          <p:cNvSpPr>
            <a:spLocks noChangeAspect="1"/>
          </p:cNvSpPr>
          <p:nvPr/>
        </p:nvSpPr>
        <p:spPr>
          <a:xfrm>
            <a:off x="175898" y="2788486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E63DCDB-99B3-CDF9-0276-0DF6F646FAAC}"/>
              </a:ext>
            </a:extLst>
          </p:cNvPr>
          <p:cNvSpPr>
            <a:spLocks noChangeAspect="1"/>
          </p:cNvSpPr>
          <p:nvPr/>
        </p:nvSpPr>
        <p:spPr>
          <a:xfrm>
            <a:off x="74076" y="3134711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B4E88EE-F135-2336-EFAD-3831CDB350D3}"/>
              </a:ext>
            </a:extLst>
          </p:cNvPr>
          <p:cNvSpPr>
            <a:spLocks noChangeAspect="1"/>
          </p:cNvSpPr>
          <p:nvPr/>
        </p:nvSpPr>
        <p:spPr>
          <a:xfrm>
            <a:off x="768118" y="3444281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ACCC290-8971-C5C8-2EA6-BFF61AD2EAA4}"/>
              </a:ext>
            </a:extLst>
          </p:cNvPr>
          <p:cNvSpPr>
            <a:spLocks noChangeAspect="1"/>
          </p:cNvSpPr>
          <p:nvPr/>
        </p:nvSpPr>
        <p:spPr>
          <a:xfrm>
            <a:off x="45327" y="3612406"/>
            <a:ext cx="365760" cy="36576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D8DEB58-5C84-1D84-034D-7526BB0B9811}"/>
              </a:ext>
            </a:extLst>
          </p:cNvPr>
          <p:cNvSpPr>
            <a:spLocks noChangeAspect="1"/>
          </p:cNvSpPr>
          <p:nvPr/>
        </p:nvSpPr>
        <p:spPr>
          <a:xfrm>
            <a:off x="502506" y="4388731"/>
            <a:ext cx="365760" cy="365760"/>
          </a:xfrm>
          <a:prstGeom prst="ellipse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65D7FD4-CB45-51EB-FF60-108A43660677}"/>
              </a:ext>
            </a:extLst>
          </p:cNvPr>
          <p:cNvSpPr>
            <a:spLocks noChangeAspect="1"/>
          </p:cNvSpPr>
          <p:nvPr/>
        </p:nvSpPr>
        <p:spPr>
          <a:xfrm>
            <a:off x="-182961" y="3769591"/>
            <a:ext cx="365760" cy="36576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D3F2E4B-068A-5618-CB8F-90D71792F32E}"/>
              </a:ext>
            </a:extLst>
          </p:cNvPr>
          <p:cNvSpPr>
            <a:spLocks noChangeAspect="1"/>
          </p:cNvSpPr>
          <p:nvPr/>
        </p:nvSpPr>
        <p:spPr>
          <a:xfrm>
            <a:off x="995108" y="4598414"/>
            <a:ext cx="365760" cy="36576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FA99CC5-6594-FC4A-971D-1B2557798C03}"/>
              </a:ext>
            </a:extLst>
          </p:cNvPr>
          <p:cNvSpPr>
            <a:spLocks noChangeAspect="1"/>
          </p:cNvSpPr>
          <p:nvPr/>
        </p:nvSpPr>
        <p:spPr>
          <a:xfrm>
            <a:off x="84195" y="4401818"/>
            <a:ext cx="365760" cy="365760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DCA7CF8-5FE2-3497-AE93-1EE9F801A15A}"/>
              </a:ext>
            </a:extLst>
          </p:cNvPr>
          <p:cNvSpPr>
            <a:spLocks noChangeAspect="1"/>
          </p:cNvSpPr>
          <p:nvPr/>
        </p:nvSpPr>
        <p:spPr>
          <a:xfrm>
            <a:off x="-139996" y="4930433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F6A219B-66F4-1364-FA93-D81A997D36BD}"/>
              </a:ext>
            </a:extLst>
          </p:cNvPr>
          <p:cNvSpPr>
            <a:spLocks noChangeAspect="1"/>
          </p:cNvSpPr>
          <p:nvPr/>
        </p:nvSpPr>
        <p:spPr>
          <a:xfrm>
            <a:off x="645637" y="4784596"/>
            <a:ext cx="365760" cy="365760"/>
          </a:xfrm>
          <a:prstGeom prst="ellipse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5C372AF-3206-2306-BC5E-C092CB73BA34}"/>
              </a:ext>
            </a:extLst>
          </p:cNvPr>
          <p:cNvSpPr>
            <a:spLocks noChangeAspect="1"/>
          </p:cNvSpPr>
          <p:nvPr/>
        </p:nvSpPr>
        <p:spPr>
          <a:xfrm>
            <a:off x="-128848" y="4100374"/>
            <a:ext cx="365760" cy="36576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E05FA0D-4EE6-E7E2-DD40-CFF11AA13C31}"/>
              </a:ext>
            </a:extLst>
          </p:cNvPr>
          <p:cNvSpPr>
            <a:spLocks noChangeAspect="1"/>
          </p:cNvSpPr>
          <p:nvPr/>
        </p:nvSpPr>
        <p:spPr>
          <a:xfrm>
            <a:off x="707352" y="2984270"/>
            <a:ext cx="365760" cy="36576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13882C4-1FA4-2CCF-7016-1161081775D2}"/>
              </a:ext>
            </a:extLst>
          </p:cNvPr>
          <p:cNvSpPr>
            <a:spLocks noChangeAspect="1"/>
          </p:cNvSpPr>
          <p:nvPr/>
        </p:nvSpPr>
        <p:spPr>
          <a:xfrm>
            <a:off x="326331" y="2015851"/>
            <a:ext cx="365760" cy="365760"/>
          </a:xfrm>
          <a:prstGeom prst="ellipse">
            <a:avLst/>
          </a:prstGeom>
          <a:solidFill>
            <a:srgbClr val="FFFF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C5A7E8F-CA72-0CA5-8BEB-F4A27939146E}"/>
              </a:ext>
            </a:extLst>
          </p:cNvPr>
          <p:cNvSpPr>
            <a:spLocks noChangeAspect="1"/>
          </p:cNvSpPr>
          <p:nvPr/>
        </p:nvSpPr>
        <p:spPr>
          <a:xfrm>
            <a:off x="887009" y="3878004"/>
            <a:ext cx="365760" cy="365760"/>
          </a:xfrm>
          <a:prstGeom prst="ellips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B0BBABC-D5BB-AF13-4A3F-877207FE415D}"/>
              </a:ext>
            </a:extLst>
          </p:cNvPr>
          <p:cNvSpPr>
            <a:spLocks noChangeAspect="1"/>
          </p:cNvSpPr>
          <p:nvPr/>
        </p:nvSpPr>
        <p:spPr>
          <a:xfrm>
            <a:off x="855509" y="2419272"/>
            <a:ext cx="365760" cy="36576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8514DC8-1930-91BB-3071-AA0653FBAD48}"/>
              </a:ext>
            </a:extLst>
          </p:cNvPr>
          <p:cNvSpPr>
            <a:spLocks noChangeAspect="1"/>
          </p:cNvSpPr>
          <p:nvPr/>
        </p:nvSpPr>
        <p:spPr>
          <a:xfrm>
            <a:off x="1504933" y="4043076"/>
            <a:ext cx="365760" cy="365760"/>
          </a:xfrm>
          <a:prstGeom prst="ellipse">
            <a:avLst/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5737CE-57F4-8E08-AA23-0A80B0650425}"/>
              </a:ext>
            </a:extLst>
          </p:cNvPr>
          <p:cNvSpPr>
            <a:spLocks noChangeAspect="1"/>
          </p:cNvSpPr>
          <p:nvPr/>
        </p:nvSpPr>
        <p:spPr>
          <a:xfrm>
            <a:off x="450609" y="3311259"/>
            <a:ext cx="365760" cy="36576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loud 93">
            <a:extLst>
              <a:ext uri="{FF2B5EF4-FFF2-40B4-BE49-F238E27FC236}">
                <a16:creationId xmlns:a16="http://schemas.microsoft.com/office/drawing/2014/main" id="{EA5729EE-272D-EA8C-1174-020BC3654F5A}"/>
              </a:ext>
            </a:extLst>
          </p:cNvPr>
          <p:cNvSpPr/>
          <p:nvPr/>
        </p:nvSpPr>
        <p:spPr>
          <a:xfrm rot="1916349">
            <a:off x="7747899" y="3869412"/>
            <a:ext cx="2469931" cy="2122042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Cloud 94">
            <a:extLst>
              <a:ext uri="{FF2B5EF4-FFF2-40B4-BE49-F238E27FC236}">
                <a16:creationId xmlns:a16="http://schemas.microsoft.com/office/drawing/2014/main" id="{1070278D-E0BE-BB4E-5536-A91C79F9157E}"/>
              </a:ext>
            </a:extLst>
          </p:cNvPr>
          <p:cNvSpPr/>
          <p:nvPr/>
        </p:nvSpPr>
        <p:spPr>
          <a:xfrm>
            <a:off x="4850059" y="1873875"/>
            <a:ext cx="2469931" cy="2122042"/>
          </a:xfrm>
          <a:prstGeom prst="cloud">
            <a:avLst/>
          </a:prstGeom>
          <a:solidFill>
            <a:schemeClr val="bg1">
              <a:lumMod val="85000"/>
              <a:alpha val="4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Cloud 99">
            <a:extLst>
              <a:ext uri="{FF2B5EF4-FFF2-40B4-BE49-F238E27FC236}">
                <a16:creationId xmlns:a16="http://schemas.microsoft.com/office/drawing/2014/main" id="{B3FE99CA-6F88-5266-DB95-E5CB7DF544C9}"/>
              </a:ext>
            </a:extLst>
          </p:cNvPr>
          <p:cNvSpPr/>
          <p:nvPr/>
        </p:nvSpPr>
        <p:spPr>
          <a:xfrm rot="1323949">
            <a:off x="2943973" y="4108745"/>
            <a:ext cx="2469931" cy="2122042"/>
          </a:xfrm>
          <a:prstGeom prst="cloud">
            <a:avLst/>
          </a:prstGeom>
          <a:solidFill>
            <a:schemeClr val="bg1">
              <a:lumMod val="85000"/>
              <a:alpha val="4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Cloud 100">
            <a:extLst>
              <a:ext uri="{FF2B5EF4-FFF2-40B4-BE49-F238E27FC236}">
                <a16:creationId xmlns:a16="http://schemas.microsoft.com/office/drawing/2014/main" id="{D8258F3B-6B38-E759-06A0-9BF5F884EB34}"/>
              </a:ext>
            </a:extLst>
          </p:cNvPr>
          <p:cNvSpPr/>
          <p:nvPr/>
        </p:nvSpPr>
        <p:spPr>
          <a:xfrm rot="1323949">
            <a:off x="1685149" y="164706"/>
            <a:ext cx="2469931" cy="2122042"/>
          </a:xfrm>
          <a:prstGeom prst="cloud">
            <a:avLst/>
          </a:prstGeom>
          <a:solidFill>
            <a:schemeClr val="bg1">
              <a:lumMod val="85000"/>
              <a:alpha val="4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Cloud 102">
            <a:extLst>
              <a:ext uri="{FF2B5EF4-FFF2-40B4-BE49-F238E27FC236}">
                <a16:creationId xmlns:a16="http://schemas.microsoft.com/office/drawing/2014/main" id="{CF582A24-B3B5-38B1-935C-6AA201F5E4BC}"/>
              </a:ext>
            </a:extLst>
          </p:cNvPr>
          <p:cNvSpPr/>
          <p:nvPr/>
        </p:nvSpPr>
        <p:spPr>
          <a:xfrm rot="1323949">
            <a:off x="7628129" y="224896"/>
            <a:ext cx="2469931" cy="2122042"/>
          </a:xfrm>
          <a:prstGeom prst="cloud">
            <a:avLst/>
          </a:prstGeom>
          <a:solidFill>
            <a:schemeClr val="bg1">
              <a:lumMod val="85000"/>
              <a:alpha val="4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1E2FC1C-2A28-6525-EA04-91DEBE49308A}"/>
              </a:ext>
            </a:extLst>
          </p:cNvPr>
          <p:cNvSpPr>
            <a:spLocks noChangeAspect="1"/>
          </p:cNvSpPr>
          <p:nvPr/>
        </p:nvSpPr>
        <p:spPr>
          <a:xfrm>
            <a:off x="979229" y="2110120"/>
            <a:ext cx="365760" cy="36576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E9B0BE4-F4A7-CC7E-F157-2A2A83F87754}"/>
              </a:ext>
            </a:extLst>
          </p:cNvPr>
          <p:cNvSpPr/>
          <p:nvPr/>
        </p:nvSpPr>
        <p:spPr>
          <a:xfrm>
            <a:off x="-6249393" y="-5323114"/>
            <a:ext cx="17190720" cy="1719072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FF6B04F-8309-A613-816E-C033ECA71FE0}"/>
              </a:ext>
            </a:extLst>
          </p:cNvPr>
          <p:cNvSpPr txBox="1"/>
          <p:nvPr/>
        </p:nvSpPr>
        <p:spPr>
          <a:xfrm rot="5400000">
            <a:off x="9497085" y="3567765"/>
            <a:ext cx="3552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Outer boundary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6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5.55112E-17 L 1.00182 -0.372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91" y="-186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07407E-6 L 0.17838 -1.0761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19" y="-538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11111E-6 L -0.51315 0.55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51" y="2750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-0.44805 -0.3745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96" y="-1872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-0.39909 0.9245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48" y="4622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1.11875 -0.4027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937" y="-2013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0.41432 0.8118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16" y="4057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73281 -0.6539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41" y="-326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.43229 0.8087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5" y="4044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07407E-6 L 0.75859 0.8011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30" y="4004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-0.48372 -0.1722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80" y="-861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1.10534 0.1298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60" y="648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0.05846 -0.8821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-4412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0 L -0.20391 -0.406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-2032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-0.28256 1.0615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28" y="5307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1.12825 0.4967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06" y="2483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7037E-7 L 0.9164 -0.5745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20" y="-2872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1.05104 0.2208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552" y="1104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59259E-6 L 0.99961 -0.3407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974" y="-1703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-0.43802 0.0261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1" y="129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1.1556 0.6027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773" y="3013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7.40741E-7 L 0.98841 -0.2881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414" y="-1442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1.10716 0.2719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52" y="1358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7037E-7 L 0.91888 -0.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37" y="-2500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0.85078 -0.75092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9" y="-3754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3.7037E-6 L 1.05756 0.6731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78" y="33657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0.33672 -0.9525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36" y="-47639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6276 -0.90648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0" y="-4532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1.12396 -0.0592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98" y="-2963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97318 0.670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59" y="3351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22222E-6 L -0.0888 0.71852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3592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1349 -0.9037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45" y="-4518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85185E-6 L 1.25377 0.4268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82" y="21343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-0.55104 -0.19862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52" y="-993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98112 -0.91875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49" y="-45949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0.08112 0.99699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9" y="49838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85185E-6 L 0.2263 1.0245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5" y="51227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1.04831 -0.37963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09" y="-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-0.4293 0.4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8" y="2250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95573 -0.8553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86" y="-42778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6319 0.7847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89" y="3923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31589 1.05324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94" y="5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9" grpId="0" animBg="1"/>
      <p:bldP spid="41" grpId="0" animBg="1"/>
      <p:bldP spid="47" grpId="0" animBg="1"/>
      <p:bldP spid="48" grpId="0" animBg="1"/>
      <p:bldP spid="49" grpId="0" animBg="1"/>
      <p:bldP spid="54" grpId="0" animBg="1"/>
      <p:bldP spid="55" grpId="0" animBg="1"/>
      <p:bldP spid="56" grpId="0" animBg="1"/>
      <p:bldP spid="57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79" grpId="0" animBg="1"/>
      <p:bldP spid="80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2" grpId="0" animBg="1"/>
      <p:bldP spid="93" grpId="0" animBg="1"/>
      <p:bldP spid="94" grpId="0" animBg="1"/>
      <p:bldP spid="95" grpId="0" animBg="1"/>
      <p:bldP spid="100" grpId="0" animBg="1"/>
      <p:bldP spid="101" grpId="0" animBg="1"/>
      <p:bldP spid="103" grpId="0" animBg="1"/>
      <p:bldP spid="105" grpId="0" animBg="1"/>
      <p:bldP spid="106" grpId="0" animBg="1"/>
      <p:bldP spid="1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8074F-E446-60D5-C2C2-28372766C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FFFB-8784-5C63-13E2-B60346A3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Basic Spectrum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354F05-9323-9468-0709-4129DF5D2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75295"/>
            <a:ext cx="4533809" cy="40865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Select only packets that escaped</a:t>
            </a:r>
          </a:p>
          <a:p>
            <a:r>
              <a:rPr lang="en-US" dirty="0"/>
              <a:t>Bin them!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Let’s look at that in a </a:t>
            </a:r>
          </a:p>
          <a:p>
            <a:pPr marL="0" indent="0" algn="ctr">
              <a:buNone/>
            </a:pPr>
            <a:r>
              <a:rPr lang="en-US" dirty="0"/>
              <a:t>tutorial notebook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75814-8FFB-0DB5-D625-C55B7958A661}"/>
              </a:ext>
            </a:extLst>
          </p:cNvPr>
          <p:cNvSpPr/>
          <p:nvPr/>
        </p:nvSpPr>
        <p:spPr>
          <a:xfrm>
            <a:off x="781050" y="5536405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3E9AB-4609-F1A8-E003-F94B912AA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413" y="1353674"/>
            <a:ext cx="5919517" cy="466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0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52FF9-CB5F-B863-928A-8F056A1C3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04DD-C83B-841C-9A7A-C9837496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13303"/>
            <a:ext cx="10691265" cy="1307592"/>
          </a:xfrm>
        </p:spPr>
        <p:txBody>
          <a:bodyPr/>
          <a:lstStyle/>
          <a:p>
            <a:pPr algn="ctr"/>
            <a:r>
              <a:rPr lang="en-US" cap="none" dirty="0">
                <a:latin typeface="+mn-lt"/>
              </a:rPr>
              <a:t>Other TARDIS Spectra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E1499-0A0E-5EF9-4A60-2FAA37D3228F}"/>
              </a:ext>
            </a:extLst>
          </p:cNvPr>
          <p:cNvSpPr/>
          <p:nvPr/>
        </p:nvSpPr>
        <p:spPr>
          <a:xfrm>
            <a:off x="781050" y="5536405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F79975-0A02-92C8-7785-03E749202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275" y="862536"/>
            <a:ext cx="8831449" cy="599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1609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4467e6f-462c-4ea2-823f-7800de5434e3}" enabled="0" method="" siteId="{44467e6f-462c-4ea2-823f-7800de5434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77</Words>
  <Application>Microsoft Macintosh PowerPoint</Application>
  <PresentationFormat>Widescreen</PresentationFormat>
  <Paragraphs>40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Calisto MT</vt:lpstr>
      <vt:lpstr>Cambria Math</vt:lpstr>
      <vt:lpstr>Univers Condensed</vt:lpstr>
      <vt:lpstr>ChronicleVTI</vt:lpstr>
      <vt:lpstr>Spectra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Spectrum</vt:lpstr>
      <vt:lpstr>Other TARDIS Spectra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Perkins, Haille Marie Lynn</dc:creator>
  <cp:lastModifiedBy>Perkins, Haille Marie Lynn</cp:lastModifiedBy>
  <cp:revision>57</cp:revision>
  <dcterms:created xsi:type="dcterms:W3CDTF">2025-06-12T17:30:50Z</dcterms:created>
  <dcterms:modified xsi:type="dcterms:W3CDTF">2025-07-11T14:29:07Z</dcterms:modified>
</cp:coreProperties>
</file>