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21B"/>
    <a:srgbClr val="F30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67943"/>
  </p:normalViewPr>
  <p:slideViewPr>
    <p:cSldViewPr snapToGrid="0">
      <p:cViewPr varScale="1">
        <p:scale>
          <a:sx n="81" d="100"/>
          <a:sy n="81" d="100"/>
        </p:scale>
        <p:origin x="1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A6EB2-22FD-3340-9B38-33AE0CAA5380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F12A1-1A88-BC41-9142-32809577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1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43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D8643-DEEB-400F-D29C-5DA583C8F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8B3FC-2AA0-E5EE-833E-D1130E01B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8B32E-DCB3-F64F-9607-8A35677CF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9F041-D8C2-2EC2-C922-39692DD2F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86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597E-6A32-9647-0A53-B6E5243F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E819A-67AB-AAFC-D59A-3CE55DFBF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8E49B-0CEE-3365-BF69-2E7757F3A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A0AF-9C36-D8D1-C2E2-A22A33D13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3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334C6-591C-77DE-2536-79E7982D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D4519-0644-5119-01BD-8C82AC65C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9C8959-E0BB-23B9-9EE8-2E357CCE6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1A1A4-2C03-9F2B-3E15-529D9EFD3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F12A1-1A88-BC41-9142-328095773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9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9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8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1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6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3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8F5C-4036-09F9-CBA0-2BF314761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r>
              <a:rPr lang="en-US" sz="4400" dirty="0"/>
              <a:t>Light and Matter Interactions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33A52-3241-371C-A4A6-050B49663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r>
              <a:rPr lang="en-US" sz="1800"/>
              <a:t>Skills Meeting June 13</a:t>
            </a:r>
            <a:r>
              <a:rPr lang="en-US" sz="1800" baseline="30000"/>
              <a:t>th</a:t>
            </a:r>
            <a:r>
              <a:rPr lang="en-US" sz="1800"/>
              <a:t> </a:t>
            </a:r>
          </a:p>
        </p:txBody>
      </p:sp>
      <p:pic>
        <p:nvPicPr>
          <p:cNvPr id="4" name="Picture 3" descr="Colorful light beams">
            <a:extLst>
              <a:ext uri="{FF2B5EF4-FFF2-40B4-BE49-F238E27FC236}">
                <a16:creationId xmlns:a16="http://schemas.microsoft.com/office/drawing/2014/main" id="{549BC1C4-3F48-1465-895F-B06F163220B6}"/>
              </a:ext>
            </a:extLst>
          </p:cNvPr>
          <p:cNvPicPr>
            <a:picLocks noChangeAspect="1"/>
          </p:cNvPicPr>
          <p:nvPr/>
        </p:nvPicPr>
        <p:blipFill>
          <a:blip/>
          <a:srcRect l="8807" r="19480" b="-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3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3F6EA-1EAB-1AAA-AB8B-86C1BDDAF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0"/>
            <a:ext cx="5212080" cy="6172200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Light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photon has</a:t>
            </a:r>
          </a:p>
          <a:p>
            <a:pPr lvl="1"/>
            <a:r>
              <a:rPr lang="en-US" dirty="0"/>
              <a:t>Speed c (3e8 m/s, in a vacuum)</a:t>
            </a:r>
          </a:p>
          <a:p>
            <a:pPr lvl="1"/>
            <a:r>
              <a:rPr lang="en-US" dirty="0"/>
              <a:t>Wavelength * frequency = c</a:t>
            </a:r>
          </a:p>
          <a:p>
            <a:pPr lvl="1"/>
            <a:r>
              <a:rPr lang="en-US" dirty="0"/>
              <a:t>Energy ∝ frequency (or color)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DF3ED-7AA3-F380-A643-3D7931B6E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0"/>
            <a:ext cx="5212080" cy="5961888"/>
          </a:xfrm>
        </p:spPr>
        <p:txBody>
          <a:bodyPr/>
          <a:lstStyle/>
          <a:p>
            <a:pPr marL="0" indent="0">
              <a:buNone/>
            </a:pPr>
            <a:r>
              <a:rPr lang="en-US" sz="4000" dirty="0"/>
              <a:t>   Matter</a:t>
            </a:r>
          </a:p>
          <a:p>
            <a:endParaRPr lang="en-US" dirty="0"/>
          </a:p>
        </p:txBody>
      </p:sp>
      <p:pic>
        <p:nvPicPr>
          <p:cNvPr id="1028" name="Picture 4" descr="What is an atom?">
            <a:extLst>
              <a:ext uri="{FF2B5EF4-FFF2-40B4-BE49-F238E27FC236}">
                <a16:creationId xmlns:a16="http://schemas.microsoft.com/office/drawing/2014/main" id="{3D5F03D8-CDB8-888D-48DE-945607B815B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74" y="1282396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B8ED1DB-42FA-432C-E85D-536953F7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r="3500"/>
          <a:stretch>
            <a:fillRect/>
          </a:stretch>
        </p:blipFill>
        <p:spPr bwMode="auto">
          <a:xfrm>
            <a:off x="0" y="3345688"/>
            <a:ext cx="6543675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D88041-058C-47A2-9110-4C724E4EA900}"/>
              </a:ext>
            </a:extLst>
          </p:cNvPr>
          <p:cNvSpPr/>
          <p:nvPr/>
        </p:nvSpPr>
        <p:spPr>
          <a:xfrm>
            <a:off x="509587" y="5797246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FE0C5A-5C52-FB0B-7980-5AC2BC8FCCA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076" y="3153537"/>
            <a:ext cx="42164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4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7E6AA3-0D53-F4DF-6F4A-91AAB78DFD46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22192-82B4-B597-C691-91AE550F4ABE}"/>
              </a:ext>
            </a:extLst>
          </p:cNvPr>
          <p:cNvSpPr/>
          <p:nvPr/>
        </p:nvSpPr>
        <p:spPr>
          <a:xfrm>
            <a:off x="509587" y="364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60EFE-764D-EF67-674C-0D5D71043A3D}"/>
              </a:ext>
            </a:extLst>
          </p:cNvPr>
          <p:cNvPicPr>
            <a:picLocks noChangeAspect="1"/>
          </p:cNvPicPr>
          <p:nvPr/>
        </p:nvPicPr>
        <p:blipFill>
          <a:blip/>
          <a:srcRect b="39310"/>
          <a:stretch>
            <a:fillRect/>
          </a:stretch>
        </p:blipFill>
        <p:spPr>
          <a:xfrm>
            <a:off x="48064" y="553518"/>
            <a:ext cx="11362886" cy="5172073"/>
          </a:xfrm>
          <a:prstGeom prst="rect">
            <a:avLst/>
          </a:prstGeom>
        </p:spPr>
      </p:pic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A1746DF1-D8D4-E778-1874-9537DAAC575B}"/>
              </a:ext>
            </a:extLst>
          </p:cNvPr>
          <p:cNvCxnSpPr>
            <a:cxnSpLocks/>
          </p:cNvCxnSpPr>
          <p:nvPr/>
        </p:nvCxnSpPr>
        <p:spPr>
          <a:xfrm>
            <a:off x="1045944" y="2101002"/>
            <a:ext cx="1634194" cy="1375296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3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32C78F-0CB0-23B4-4EAB-F46D73B0A0D4}"/>
              </a:ext>
            </a:extLst>
          </p:cNvPr>
          <p:cNvSpPr/>
          <p:nvPr/>
        </p:nvSpPr>
        <p:spPr>
          <a:xfrm>
            <a:off x="509587" y="499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43DD3-A443-9DC5-97A6-F98DA33DA53E}"/>
              </a:ext>
            </a:extLst>
          </p:cNvPr>
          <p:cNvSpPr/>
          <p:nvPr/>
        </p:nvSpPr>
        <p:spPr>
          <a:xfrm>
            <a:off x="509587" y="5401332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2B1DD3-C7DF-A20D-1D19-36F1C84B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6" y="499405"/>
            <a:ext cx="10691265" cy="1307592"/>
          </a:xfrm>
        </p:spPr>
        <p:txBody>
          <a:bodyPr/>
          <a:lstStyle/>
          <a:p>
            <a:pPr algn="ctr"/>
            <a:endParaRPr lang="en-US" cap="none" dirty="0"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DF3BF2E-78E4-DC52-79FA-26C639F3DF7C}"/>
              </a:ext>
            </a:extLst>
          </p:cNvPr>
          <p:cNvSpPr>
            <a:spLocks noChangeAspect="1"/>
          </p:cNvSpPr>
          <p:nvPr/>
        </p:nvSpPr>
        <p:spPr>
          <a:xfrm>
            <a:off x="-1608082" y="1743732"/>
            <a:ext cx="3657600" cy="3657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F18B3-D8F3-6843-C104-AFE8DA12632F}"/>
              </a:ext>
            </a:extLst>
          </p:cNvPr>
          <p:cNvSpPr txBox="1"/>
          <p:nvPr/>
        </p:nvSpPr>
        <p:spPr>
          <a:xfrm>
            <a:off x="0" y="3342554"/>
            <a:ext cx="2418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Photosphere</a:t>
            </a:r>
            <a:endParaRPr lang="en-US" dirty="0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D106913-279A-0486-FE7F-107DB58B1355}"/>
              </a:ext>
            </a:extLst>
          </p:cNvPr>
          <p:cNvCxnSpPr>
            <a:cxnSpLocks/>
          </p:cNvCxnSpPr>
          <p:nvPr/>
        </p:nvCxnSpPr>
        <p:spPr>
          <a:xfrm>
            <a:off x="1768422" y="492167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FF53EA71-2F58-5DAA-C0CA-8C8FEEE8544F}"/>
              </a:ext>
            </a:extLst>
          </p:cNvPr>
          <p:cNvCxnSpPr>
            <a:cxnSpLocks/>
          </p:cNvCxnSpPr>
          <p:nvPr/>
        </p:nvCxnSpPr>
        <p:spPr>
          <a:xfrm rot="16200000">
            <a:off x="1661266" y="1044051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AB852ACF-AF1F-6E59-DF56-CA8D93B84EDA}"/>
              </a:ext>
            </a:extLst>
          </p:cNvPr>
          <p:cNvCxnSpPr>
            <a:cxnSpLocks/>
          </p:cNvCxnSpPr>
          <p:nvPr/>
        </p:nvCxnSpPr>
        <p:spPr>
          <a:xfrm rot="18300000">
            <a:off x="2524649" y="2195158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0C791799-774B-38F2-B21F-652A33E70081}"/>
              </a:ext>
            </a:extLst>
          </p:cNvPr>
          <p:cNvCxnSpPr>
            <a:cxnSpLocks/>
          </p:cNvCxnSpPr>
          <p:nvPr/>
        </p:nvCxnSpPr>
        <p:spPr>
          <a:xfrm rot="-1680000">
            <a:off x="2490141" y="3647462"/>
            <a:ext cx="1300162" cy="1085850"/>
          </a:xfrm>
          <a:prstGeom prst="curvedConnector3">
            <a:avLst/>
          </a:prstGeom>
          <a:ln w="76200">
            <a:gradFill>
              <a:gsLst>
                <a:gs pos="0">
                  <a:srgbClr val="F30108"/>
                </a:gs>
                <a:gs pos="15000">
                  <a:srgbClr val="F7821B"/>
                </a:gs>
                <a:gs pos="38000">
                  <a:srgbClr val="FFFF00"/>
                </a:gs>
                <a:gs pos="100000">
                  <a:srgbClr val="7030A0"/>
                </a:gs>
                <a:gs pos="79000">
                  <a:srgbClr val="0070C0"/>
                </a:gs>
                <a:gs pos="58000">
                  <a:srgbClr val="92D050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lackbody radiation">
            <a:extLst>
              <a:ext uri="{FF2B5EF4-FFF2-40B4-BE49-F238E27FC236}">
                <a16:creationId xmlns:a16="http://schemas.microsoft.com/office/drawing/2014/main" id="{36A08742-01F1-9512-FD45-9F6AA0F594BD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951" y="1743732"/>
            <a:ext cx="5429644" cy="407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4A1B3FA3-4E56-1894-E25B-D116EA0D709E}"/>
              </a:ext>
            </a:extLst>
          </p:cNvPr>
          <p:cNvSpPr/>
          <p:nvPr/>
        </p:nvSpPr>
        <p:spPr>
          <a:xfrm rot="1916349">
            <a:off x="6819428" y="3572531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>
            <a:extLst>
              <a:ext uri="{FF2B5EF4-FFF2-40B4-BE49-F238E27FC236}">
                <a16:creationId xmlns:a16="http://schemas.microsoft.com/office/drawing/2014/main" id="{23985246-29C0-0F47-F231-98331A5D2447}"/>
              </a:ext>
            </a:extLst>
          </p:cNvPr>
          <p:cNvSpPr/>
          <p:nvPr/>
        </p:nvSpPr>
        <p:spPr>
          <a:xfrm>
            <a:off x="4442499" y="1513755"/>
            <a:ext cx="2469931" cy="2122042"/>
          </a:xfrm>
          <a:prstGeom prst="cloud">
            <a:avLst/>
          </a:prstGeom>
          <a:solidFill>
            <a:schemeClr val="bg1">
              <a:lumMod val="85000"/>
              <a:alpha val="49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49492 -0.2240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-11204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11111E-6 L 0.57956 0.1907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1" y="953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C4C87-67B4-8D81-40F3-0B516705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Possible interactions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474F8-5405-7DC3-056A-010325EA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Excitation</a:t>
            </a:r>
          </a:p>
          <a:p>
            <a:endParaRPr lang="en-US" dirty="0"/>
          </a:p>
          <a:p>
            <a:r>
              <a:rPr lang="en-US" dirty="0"/>
              <a:t>Ionization</a:t>
            </a:r>
          </a:p>
          <a:p>
            <a:endParaRPr lang="en-US" dirty="0"/>
          </a:p>
          <a:p>
            <a:r>
              <a:rPr lang="en-US" dirty="0"/>
              <a:t>Electron Scattering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CBC04B-608A-5EEC-819D-7D50E07DE8ED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6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CA34-2FBA-92A0-9229-54089EB3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9842-3048-C973-0EAD-709B0ABE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Possible interactions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4450FE-A455-351C-2388-B21400520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Excitation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Ionization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Electron Scattering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F32612-357E-9289-25BA-30FD4FABF401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93" y="1568196"/>
            <a:ext cx="63500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47C6E9-CA7B-7789-25BF-2BB33736D8A1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BF38E-50AD-60E3-4EE8-389C8ACB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4BE503-790A-1FAC-9E50-3241E08BB686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F3BBE-C874-C146-A5E5-B214BD21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Possible interactions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0810FB-5840-45F2-AED4-D6301508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Excitation</a:t>
            </a:r>
          </a:p>
          <a:p>
            <a:endParaRPr lang="en-US" dirty="0"/>
          </a:p>
          <a:p>
            <a:r>
              <a:rPr lang="en-US" dirty="0"/>
              <a:t>Ionization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Electron Scattering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140DA07-5D7D-D305-AF85-302CB6E731D6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267" y="1233621"/>
            <a:ext cx="4124316" cy="459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1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A73D-5504-6A4F-D62A-554EFD5D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E3C7-DDF9-1772-FFEF-3F18FC2F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+mn-lt"/>
              </a:rPr>
              <a:t>Possible interactions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0E5514-94F6-F7BD-B92C-17E25AB0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Excitation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Ionization</a:t>
            </a:r>
          </a:p>
          <a:p>
            <a:endParaRPr lang="en-US" dirty="0"/>
          </a:p>
          <a:p>
            <a:r>
              <a:rPr lang="en-US" dirty="0"/>
              <a:t>Electron Scattering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F5BFC69-9B8B-1C62-C8F5-6F9D13FF2329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741" y="2018394"/>
            <a:ext cx="60706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1E7B90-B317-0DA8-A896-0281E495E4EA}"/>
              </a:ext>
            </a:extLst>
          </p:cNvPr>
          <p:cNvSpPr/>
          <p:nvPr/>
        </p:nvSpPr>
        <p:spPr>
          <a:xfrm>
            <a:off x="10610193" y="1878185"/>
            <a:ext cx="441434" cy="40990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E79AD-D340-7EDB-1E53-1339486F59D2}"/>
              </a:ext>
            </a:extLst>
          </p:cNvPr>
          <p:cNvSpPr/>
          <p:nvPr/>
        </p:nvSpPr>
        <p:spPr>
          <a:xfrm>
            <a:off x="781050" y="5536405"/>
            <a:ext cx="11172825" cy="95726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8A32-CAD4-B951-D10A-5FB25C3614CB}"/>
              </a:ext>
            </a:extLst>
          </p:cNvPr>
          <p:cNvSpPr txBox="1"/>
          <p:nvPr/>
        </p:nvSpPr>
        <p:spPr>
          <a:xfrm>
            <a:off x="7757509" y="4675877"/>
            <a:ext cx="19706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e</a:t>
            </a:r>
            <a:r>
              <a:rPr lang="en-US" sz="3000" baseline="30000" dirty="0"/>
              <a:t>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73A0EC-1E76-B87E-D73D-7189C8D9B12C}"/>
              </a:ext>
            </a:extLst>
          </p:cNvPr>
          <p:cNvSpPr/>
          <p:nvPr/>
        </p:nvSpPr>
        <p:spPr>
          <a:xfrm>
            <a:off x="8104051" y="4675877"/>
            <a:ext cx="1465833" cy="92391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BD4D39-7EAA-6832-C36F-CD7BC316C9BA}"/>
              </a:ext>
            </a:extLst>
          </p:cNvPr>
          <p:cNvSpPr/>
          <p:nvPr/>
        </p:nvSpPr>
        <p:spPr>
          <a:xfrm rot="17620863">
            <a:off x="8250264" y="4580126"/>
            <a:ext cx="121127" cy="50470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6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71</Words>
  <Application>Microsoft Macintosh PowerPoint</Application>
  <PresentationFormat>Widescreen</PresentationFormat>
  <Paragraphs>42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Light and Matter Interactions</vt:lpstr>
      <vt:lpstr>PowerPoint Presentation</vt:lpstr>
      <vt:lpstr>PowerPoint Presentation</vt:lpstr>
      <vt:lpstr>PowerPoint Presentation</vt:lpstr>
      <vt:lpstr>Possible interactions</vt:lpstr>
      <vt:lpstr>Possible interactions</vt:lpstr>
      <vt:lpstr>Possible interactions</vt:lpstr>
      <vt:lpstr>Possible 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Perkins, Haille Marie Lynn</dc:creator>
  <cp:lastModifiedBy>Perkins, Haille Marie Lynn</cp:lastModifiedBy>
  <cp:revision>3</cp:revision>
  <dcterms:created xsi:type="dcterms:W3CDTF">2025-06-12T17:30:50Z</dcterms:created>
  <dcterms:modified xsi:type="dcterms:W3CDTF">2025-07-11T15:11:17Z</dcterms:modified>
</cp:coreProperties>
</file>