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D47987-2EA8-4C63-8E6E-77EEF53A25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66FE5F-07E3-48BC-9DF9-A19F609260EA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D47987-2EA8-4C63-8E6E-77EEF53A252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sh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E-PROCUREMENT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 err="1" smtClean="0"/>
              <a:t>Pengadaan</a:t>
            </a:r>
            <a:r>
              <a:rPr lang="en-US" b="1" dirty="0" smtClean="0"/>
              <a:t> </a:t>
            </a:r>
            <a:r>
              <a:rPr lang="en-US" b="1" dirty="0" err="1" smtClean="0"/>
              <a:t>Barang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Jasa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Online</a:t>
            </a:r>
          </a:p>
          <a:p>
            <a:r>
              <a:rPr lang="en-US" b="1" dirty="0" err="1" smtClean="0"/>
              <a:t>Universitas</a:t>
            </a:r>
            <a:r>
              <a:rPr lang="en-US" b="1" dirty="0" smtClean="0"/>
              <a:t> Islam </a:t>
            </a:r>
            <a:r>
              <a:rPr lang="en-US" b="1" dirty="0" err="1" smtClean="0"/>
              <a:t>Negeri</a:t>
            </a:r>
            <a:r>
              <a:rPr lang="en-US" b="1" dirty="0" smtClean="0"/>
              <a:t> </a:t>
            </a:r>
            <a:r>
              <a:rPr lang="en-US" b="1" dirty="0" err="1" smtClean="0"/>
              <a:t>Maulana</a:t>
            </a:r>
            <a:r>
              <a:rPr lang="en-US" b="1" dirty="0" smtClean="0"/>
              <a:t> </a:t>
            </a:r>
            <a:r>
              <a:rPr lang="en-US" b="1" dirty="0" err="1" smtClean="0"/>
              <a:t>Malik</a:t>
            </a:r>
            <a:r>
              <a:rPr lang="en-US" b="1" dirty="0" smtClean="0"/>
              <a:t> Ibrahim Malang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/>
              <a:t>ORGANISASI PROYEK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571500">
              <a:buFont typeface="+mj-lt"/>
              <a:buAutoNum type="romanUcPeriod"/>
            </a:pPr>
            <a:r>
              <a:rPr lang="en-US" dirty="0" smtClean="0"/>
              <a:t>Project Manager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dirty="0" smtClean="0"/>
              <a:t>Site Manager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dirty="0" err="1" smtClean="0"/>
              <a:t>Divisi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endParaRPr lang="en-US" dirty="0" smtClean="0"/>
          </a:p>
          <a:p>
            <a:pPr marL="571500" lvl="0" indent="-571500">
              <a:buFont typeface="+mj-lt"/>
              <a:buAutoNum type="romanUcPeriod"/>
            </a:pPr>
            <a:r>
              <a:rPr lang="en-US" dirty="0" err="1" smtClean="0"/>
              <a:t>Divisi</a:t>
            </a:r>
            <a:r>
              <a:rPr lang="en-US" dirty="0" smtClean="0"/>
              <a:t> Planning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dirty="0" err="1" smtClean="0"/>
              <a:t>Divisi</a:t>
            </a:r>
            <a:r>
              <a:rPr lang="en-US" dirty="0" smtClean="0"/>
              <a:t> Programming</a:t>
            </a:r>
          </a:p>
          <a:p>
            <a:pPr marL="571500" indent="-571500"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200" b="1" dirty="0" smtClean="0"/>
              <a:t>TAHAPAN PELAKSANAAN DAN JADWAL PENGEMBANGAN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/>
          <a:lstStyle/>
          <a:p>
            <a:pPr lvl="0">
              <a:buNone/>
            </a:pPr>
            <a:r>
              <a:rPr lang="en-US" sz="2800" dirty="0" smtClean="0"/>
              <a:t>	A</a:t>
            </a:r>
            <a:r>
              <a:rPr lang="id-ID" sz="2800" dirty="0" smtClean="0"/>
              <a:t>waktu proyek adalah 6 (enam)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p</a:t>
            </a:r>
            <a:r>
              <a:rPr lang="id-ID" sz="2800" dirty="0" smtClean="0"/>
              <a:t>elaksanaan proyek dibagi dalam 3 fase</a:t>
            </a:r>
            <a:r>
              <a:rPr lang="en-US" sz="2800" dirty="0" smtClean="0"/>
              <a:t>:</a:t>
            </a:r>
            <a:endParaRPr lang="en-US" sz="2800" b="1" dirty="0" smtClean="0"/>
          </a:p>
          <a:p>
            <a:pPr lvl="0"/>
            <a:r>
              <a:rPr lang="id-ID" sz="2800" b="1" dirty="0" smtClean="0"/>
              <a:t>Fase I:   </a:t>
            </a:r>
            <a:endParaRPr lang="en-US" sz="1800" dirty="0" smtClean="0"/>
          </a:p>
          <a:p>
            <a:pPr lvl="2"/>
            <a:r>
              <a:rPr lang="id-ID" sz="2400" dirty="0" smtClean="0"/>
              <a:t>Desain arsitektur jaringan komputer (LAN)</a:t>
            </a:r>
            <a:endParaRPr lang="en-US" sz="2400" dirty="0" smtClean="0"/>
          </a:p>
          <a:p>
            <a:pPr lvl="2"/>
            <a:r>
              <a:rPr lang="id-ID" sz="2400" dirty="0" smtClean="0"/>
              <a:t>Pemasangan jaringan komputer dan pemasangan komputer</a:t>
            </a:r>
            <a:endParaRPr lang="en-US" sz="2400" dirty="0" smtClean="0"/>
          </a:p>
          <a:p>
            <a:pPr lvl="2"/>
            <a:r>
              <a:rPr lang="id-ID" sz="2400" dirty="0" smtClean="0"/>
              <a:t>Pelatihan komputer bagi administrator sistem jaringan dan operator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 lvl="0"/>
            <a:r>
              <a:rPr lang="en-US" sz="2800" b="1" dirty="0" err="1" smtClean="0"/>
              <a:t>Fase</a:t>
            </a:r>
            <a:r>
              <a:rPr lang="en-US" sz="2800" b="1" dirty="0" smtClean="0"/>
              <a:t> II</a:t>
            </a:r>
            <a:endParaRPr lang="en-US" sz="1800" dirty="0" smtClean="0"/>
          </a:p>
          <a:p>
            <a:pPr lvl="1"/>
            <a:r>
              <a:rPr lang="id-ID" dirty="0" smtClean="0"/>
              <a:t>Desain arsitektur aplikasi </a:t>
            </a:r>
            <a:endParaRPr lang="en-US" sz="1600" dirty="0" smtClean="0"/>
          </a:p>
          <a:p>
            <a:pPr lvl="1"/>
            <a:r>
              <a:rPr lang="id-ID" dirty="0" smtClean="0"/>
              <a:t>Survai ke lapangan/ diskusi dengan tim pendamping untuk menyamakan semesta pemikiran tim pengembang, tim pendamping, dan keinginan klien sebagai pengguna akhir mengenai aplikasi yang akan dibangun.</a:t>
            </a:r>
            <a:endParaRPr lang="en-US" sz="1600" dirty="0" smtClean="0"/>
          </a:p>
          <a:p>
            <a:pPr lvl="1"/>
            <a:r>
              <a:rPr lang="id-ID" dirty="0" smtClean="0"/>
              <a:t>Desain user interface aplikasi </a:t>
            </a:r>
            <a:endParaRPr lang="en-US" sz="1600" dirty="0" smtClean="0"/>
          </a:p>
          <a:p>
            <a:pPr lvl="1"/>
            <a:r>
              <a:rPr lang="id-ID" dirty="0" smtClean="0"/>
              <a:t>Desain database</a:t>
            </a:r>
            <a:endParaRPr lang="en-US" sz="1600" dirty="0" smtClean="0"/>
          </a:p>
          <a:p>
            <a:pPr lvl="1"/>
            <a:r>
              <a:rPr lang="id-ID" dirty="0" smtClean="0"/>
              <a:t>Desain modul yang akan digunakan dan flow process aplikasi</a:t>
            </a:r>
            <a:endParaRPr lang="en-US" sz="1600" dirty="0" smtClean="0"/>
          </a:p>
          <a:p>
            <a:pPr lvl="1"/>
            <a:r>
              <a:rPr lang="id-ID" dirty="0" smtClean="0"/>
              <a:t>Inventarisasi dan eksplorasi komponen pendukung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d-ID" dirty="0" smtClean="0"/>
              <a:t>Inventarisasi dan eksplorasi komponen pendukung</a:t>
            </a:r>
            <a:endParaRPr lang="en-US" sz="1600" dirty="0" smtClean="0"/>
          </a:p>
          <a:p>
            <a:pPr lvl="1"/>
            <a:r>
              <a:rPr lang="id-ID" dirty="0" smtClean="0"/>
              <a:t>Pembuatan prototipe/ presentasi aplikasi</a:t>
            </a:r>
            <a:endParaRPr lang="en-US" sz="1600" dirty="0" smtClean="0"/>
          </a:p>
          <a:p>
            <a:pPr lvl="1"/>
            <a:r>
              <a:rPr lang="id-ID" dirty="0" smtClean="0"/>
              <a:t>Koding user interface</a:t>
            </a:r>
            <a:endParaRPr lang="en-US" sz="1600" dirty="0" smtClean="0"/>
          </a:p>
          <a:p>
            <a:pPr lvl="1"/>
            <a:r>
              <a:rPr lang="id-ID" dirty="0" smtClean="0"/>
              <a:t>Implementasi database</a:t>
            </a:r>
            <a:endParaRPr lang="en-US" sz="1600" dirty="0" smtClean="0"/>
          </a:p>
          <a:p>
            <a:pPr lvl="1"/>
            <a:r>
              <a:rPr lang="id-ID" dirty="0" smtClean="0"/>
              <a:t>Koding modul aplikasi</a:t>
            </a:r>
            <a:endParaRPr lang="en-US" sz="1600" dirty="0" smtClean="0"/>
          </a:p>
          <a:p>
            <a:pPr lvl="1"/>
            <a:r>
              <a:rPr lang="id-ID" dirty="0" smtClean="0"/>
              <a:t>Testing prototipe aplikasi</a:t>
            </a: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sz="2800" b="1" dirty="0" smtClean="0"/>
              <a:t>Fase II</a:t>
            </a:r>
            <a:r>
              <a:rPr lang="en-US" sz="2800" b="1" dirty="0" smtClean="0"/>
              <a:t>I</a:t>
            </a:r>
            <a:r>
              <a:rPr lang="id-ID" sz="2800" b="1" dirty="0" smtClean="0"/>
              <a:t>:   </a:t>
            </a:r>
            <a:endParaRPr lang="en-US" sz="1800" dirty="0" smtClean="0"/>
          </a:p>
          <a:p>
            <a:pPr lvl="1"/>
            <a:r>
              <a:rPr lang="id-ID" dirty="0" smtClean="0"/>
              <a:t>Testing dan bug fixing</a:t>
            </a:r>
            <a:endParaRPr lang="en-US" sz="1600" dirty="0" smtClean="0"/>
          </a:p>
          <a:p>
            <a:pPr lvl="1"/>
            <a:r>
              <a:rPr lang="id-ID" dirty="0" smtClean="0"/>
              <a:t>Transfer knowledge sistem dan aplikasi</a:t>
            </a:r>
            <a:endParaRPr lang="en-US" sz="1600" dirty="0" smtClean="0"/>
          </a:p>
          <a:p>
            <a:pPr lvl="1"/>
            <a:r>
              <a:rPr lang="id-ID" dirty="0" smtClean="0"/>
              <a:t>Penyusunan dokumentasi aplikasi</a:t>
            </a:r>
            <a:endParaRPr lang="en-US" sz="1600" dirty="0" smtClean="0"/>
          </a:p>
          <a:p>
            <a:pPr lvl="1"/>
            <a:r>
              <a:rPr lang="id-ID" dirty="0" smtClean="0"/>
              <a:t>Pembuatan Help System</a:t>
            </a:r>
            <a:endParaRPr lang="en-US" sz="1600" dirty="0" smtClean="0"/>
          </a:p>
          <a:p>
            <a:pPr lvl="1"/>
            <a:r>
              <a:rPr lang="id-ID" dirty="0" smtClean="0"/>
              <a:t>Implementasi Aplikas</a:t>
            </a:r>
            <a:r>
              <a:rPr lang="en-US" dirty="0" err="1" smtClean="0"/>
              <a:t>i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037" t="32150" r="51852" b="6649"/>
          <a:stretch>
            <a:fillRect/>
          </a:stretch>
        </p:blipFill>
        <p:spPr bwMode="auto">
          <a:xfrm>
            <a:off x="762000" y="1015627"/>
            <a:ext cx="7467600" cy="576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/>
          </a:bodyPr>
          <a:lstStyle/>
          <a:p>
            <a:r>
              <a:rPr lang="id-ID" sz="3200" b="1" dirty="0" smtClean="0"/>
              <a:t>PENAWARAN HARGA</a:t>
            </a:r>
            <a:endParaRPr lang="en-US" sz="32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/>
              <a:t>PENUTUP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smtClean="0"/>
              <a:t>E-Procurement 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. </a:t>
            </a:r>
            <a:r>
              <a:rPr lang="en-US" i="1" dirty="0" smtClean="0"/>
              <a:t>E-Procurement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,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kecurangan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LATAR BELAKANG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id-ID" dirty="0" smtClean="0"/>
              <a:t>segala piranti </a:t>
            </a:r>
            <a:r>
              <a:rPr lang="en-US" dirty="0" err="1" smtClean="0"/>
              <a:t>baik</a:t>
            </a:r>
            <a:r>
              <a:rPr lang="en-US" dirty="0" smtClean="0"/>
              <a:t> software </a:t>
            </a:r>
            <a:r>
              <a:rPr lang="en-US" dirty="0" err="1" smtClean="0"/>
              <a:t>maupun</a:t>
            </a:r>
            <a:r>
              <a:rPr lang="en-US" dirty="0" smtClean="0"/>
              <a:t> hardware yang </a:t>
            </a:r>
            <a:r>
              <a:rPr lang="en-US" dirty="0" err="1" smtClean="0"/>
              <a:t>bretujuan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efektifitas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, </a:t>
            </a:r>
            <a:r>
              <a:rPr lang="en-US" dirty="0" err="1" smtClean="0"/>
              <a:t>kenyamanan</a:t>
            </a:r>
            <a:r>
              <a:rPr lang="en-US" dirty="0" smtClean="0"/>
              <a:t>, </a:t>
            </a:r>
            <a:r>
              <a:rPr lang="en-US" dirty="0" err="1" smtClean="0"/>
              <a:t>keadilan</a:t>
            </a:r>
            <a:r>
              <a:rPr lang="en-US" dirty="0" smtClean="0"/>
              <a:t>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melayani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e-Procurement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transparansi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4600" y="6324600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 – P R O C U R E M E N T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5 3.88529E-6 L -1.0125 3.8852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transparan</a:t>
            </a:r>
            <a:r>
              <a:rPr lang="en-US" dirty="0" smtClean="0"/>
              <a:t>, </a:t>
            </a:r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bersaing</a:t>
            </a:r>
            <a:endParaRPr lang="en-US" dirty="0" smtClean="0"/>
          </a:p>
          <a:p>
            <a:pPr lvl="0"/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efektifitas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endParaRPr lang="en-US" dirty="0" smtClean="0"/>
          </a:p>
          <a:p>
            <a:pPr lvl="0"/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transparansi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akuntabilitas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Memudahkan</a:t>
            </a:r>
            <a:r>
              <a:rPr lang="en-US" dirty="0" smtClean="0"/>
              <a:t> sourcing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panitia</a:t>
            </a:r>
            <a:r>
              <a:rPr lang="en-US" dirty="0" smtClean="0"/>
              <a:t> </a:t>
            </a:r>
            <a:r>
              <a:rPr lang="en-US" dirty="0" err="1" smtClean="0"/>
              <a:t>lelang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online.</a:t>
            </a:r>
          </a:p>
          <a:p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i="1" dirty="0" smtClean="0"/>
              <a:t>performance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Terbentuknya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persaingan</a:t>
            </a:r>
            <a:r>
              <a:rPr lang="en-US" dirty="0" smtClean="0"/>
              <a:t> yang </a:t>
            </a:r>
            <a:r>
              <a:rPr lang="en-US" dirty="0" err="1" smtClean="0"/>
              <a:t>sehat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transparan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</a:t>
            </a:r>
            <a:r>
              <a:rPr lang="id-ID" dirty="0" smtClean="0"/>
              <a:t>eminimalisasi faktor kesalahpahaman yang terjadi dalam proses pengadaan barang/jasa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SASARAN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lelang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Islam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Maulana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r>
              <a:rPr lang="en-US" dirty="0" smtClean="0"/>
              <a:t> Ibrahim Malang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lelang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pemenang</a:t>
            </a:r>
            <a:r>
              <a:rPr lang="en-US" dirty="0" smtClean="0"/>
              <a:t> </a:t>
            </a:r>
            <a:r>
              <a:rPr lang="en-US" dirty="0" err="1" smtClean="0"/>
              <a:t>lelang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PANDANGAN UMUM PEMBANGUNAN SISTEM PENGADAAN BARANG DAN JASA SECARA ONLINE (E-Procurement)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2438400"/>
          </a:xfrm>
        </p:spPr>
        <p:txBody>
          <a:bodyPr/>
          <a:lstStyle/>
          <a:p>
            <a:r>
              <a:rPr lang="id-ID" dirty="0" smtClean="0"/>
              <a:t>Pengembangan sistem</a:t>
            </a:r>
            <a:r>
              <a:rPr lang="en-US" dirty="0" smtClean="0"/>
              <a:t> m</a:t>
            </a:r>
            <a:r>
              <a:rPr lang="id-ID" dirty="0" smtClean="0"/>
              <a:t>encakup dua hal pokok yaitu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Online (E-Procurement).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Siklus yang </a:t>
            </a:r>
            <a:r>
              <a:rPr lang="en-US" dirty="0" err="1" smtClean="0"/>
              <a:t>di</a:t>
            </a:r>
            <a:r>
              <a:rPr lang="id-ID" dirty="0" smtClean="0"/>
              <a:t>lakukan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</a:p>
          <a:p>
            <a:pPr lvl="0"/>
            <a:r>
              <a:rPr lang="id-ID" dirty="0" smtClean="0"/>
              <a:t>Studi Pendahuluan (</a:t>
            </a:r>
            <a:r>
              <a:rPr lang="id-ID" i="1" dirty="0" smtClean="0"/>
              <a:t>preliminary study</a:t>
            </a:r>
            <a:r>
              <a:rPr lang="id-ID" dirty="0" smtClean="0"/>
              <a:t>)</a:t>
            </a:r>
            <a:endParaRPr lang="en-US" dirty="0" smtClean="0"/>
          </a:p>
          <a:p>
            <a:pPr lvl="0"/>
            <a:r>
              <a:rPr lang="id-ID" dirty="0" smtClean="0"/>
              <a:t>Analisa sistem (</a:t>
            </a:r>
            <a:r>
              <a:rPr lang="id-ID" i="1" dirty="0" smtClean="0"/>
              <a:t>systems analyasis</a:t>
            </a:r>
            <a:r>
              <a:rPr lang="id-ID" dirty="0" smtClean="0"/>
              <a:t>)</a:t>
            </a:r>
            <a:endParaRPr lang="en-US" dirty="0" smtClean="0"/>
          </a:p>
          <a:p>
            <a:pPr lvl="0"/>
            <a:r>
              <a:rPr lang="id-ID" dirty="0" smtClean="0"/>
              <a:t>Desain sistem (</a:t>
            </a:r>
            <a:r>
              <a:rPr lang="id-ID" i="1" dirty="0" smtClean="0"/>
              <a:t>design system</a:t>
            </a:r>
            <a:r>
              <a:rPr lang="id-ID" dirty="0" smtClean="0"/>
              <a:t>)</a:t>
            </a:r>
            <a:endParaRPr lang="en-US" dirty="0" smtClean="0"/>
          </a:p>
          <a:p>
            <a:pPr lvl="0"/>
            <a:r>
              <a:rPr lang="id-ID" dirty="0" smtClean="0"/>
              <a:t>Implementasi (</a:t>
            </a:r>
            <a:r>
              <a:rPr lang="id-ID" i="1" dirty="0" smtClean="0"/>
              <a:t>Implementation</a:t>
            </a:r>
            <a:r>
              <a:rPr lang="id-ID" dirty="0" smtClean="0"/>
              <a:t>)</a:t>
            </a:r>
            <a:endParaRPr lang="en-US" dirty="0" smtClean="0"/>
          </a:p>
          <a:p>
            <a:pPr lvl="0"/>
            <a:r>
              <a:rPr lang="id-ID" dirty="0" smtClean="0"/>
              <a:t>Perawatan (</a:t>
            </a:r>
            <a:r>
              <a:rPr lang="id-ID" i="1" dirty="0" smtClean="0"/>
              <a:t>maint</a:t>
            </a:r>
            <a:r>
              <a:rPr lang="en-US" i="1" dirty="0" smtClean="0"/>
              <a:t>e</a:t>
            </a:r>
            <a:r>
              <a:rPr lang="id-ID" i="1" dirty="0" smtClean="0"/>
              <a:t>nance</a:t>
            </a:r>
            <a:r>
              <a:rPr lang="id-ID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PENGEMBANGAN APLIKASI DARI SISTEM </a:t>
            </a:r>
            <a:r>
              <a:rPr lang="en-US" sz="2800" b="1" dirty="0" smtClean="0"/>
              <a:t>PENGADAAN BARANG DAN JASA SECARA ONLINE (</a:t>
            </a:r>
            <a:r>
              <a:rPr lang="en-US" sz="2800" b="1" i="1" dirty="0" smtClean="0"/>
              <a:t>E-Procurement)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Online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endParaRPr lang="en-US" dirty="0" smtClean="0"/>
          </a:p>
          <a:p>
            <a:pPr lvl="0"/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endParaRPr lang="en-US" dirty="0" smtClean="0"/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endParaRPr lang="en-US" dirty="0" smtClean="0"/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endParaRPr lang="en-US" dirty="0" smtClean="0"/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Utilitas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id-ID" sz="3600" b="1" dirty="0" smtClean="0"/>
              <a:t>SPESIFIKASI TEKNIS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Desain awal aplikasi sebagai berikut: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	</a:t>
            </a:r>
            <a:r>
              <a:rPr lang="id-ID" dirty="0" smtClean="0"/>
              <a:t>Sistem operasi			: </a:t>
            </a:r>
            <a:r>
              <a:rPr lang="en-US" dirty="0" smtClean="0"/>
              <a:t>Windows</a:t>
            </a:r>
          </a:p>
          <a:p>
            <a:pPr lvl="0">
              <a:buNone/>
            </a:pPr>
            <a:r>
              <a:rPr lang="en-US" dirty="0" smtClean="0"/>
              <a:t>		</a:t>
            </a:r>
            <a:r>
              <a:rPr lang="id-ID" dirty="0" smtClean="0"/>
              <a:t>Bahasa pemrograman		:</a:t>
            </a:r>
            <a:r>
              <a:rPr lang="en-US" dirty="0" smtClean="0"/>
              <a:t> Java</a:t>
            </a:r>
          </a:p>
          <a:p>
            <a:pPr lvl="0">
              <a:buNone/>
            </a:pPr>
            <a:r>
              <a:rPr lang="en-US" dirty="0" smtClean="0"/>
              <a:t>		</a:t>
            </a:r>
            <a:r>
              <a:rPr lang="id-ID" dirty="0" smtClean="0"/>
              <a:t>Database Manajemen System	: </a:t>
            </a: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 smtClean="0"/>
          </a:p>
          <a:p>
            <a:pPr lvl="0"/>
            <a:r>
              <a:rPr lang="id-ID" sz="2800" dirty="0" smtClean="0"/>
              <a:t>Aplikasi pendukung: </a:t>
            </a:r>
            <a:endParaRPr lang="en-US" sz="1800" dirty="0" smtClean="0"/>
          </a:p>
          <a:p>
            <a:pPr lvl="1">
              <a:buNone/>
            </a:pPr>
            <a:r>
              <a:rPr lang="en-US" dirty="0" smtClean="0"/>
              <a:t>	    </a:t>
            </a:r>
            <a:r>
              <a:rPr lang="id-ID" dirty="0" smtClean="0"/>
              <a:t>Help System		: </a:t>
            </a:r>
            <a:r>
              <a:rPr lang="en-US" dirty="0" smtClean="0"/>
              <a:t>Menu Help</a:t>
            </a:r>
            <a:endParaRPr lang="en-US" sz="1600" dirty="0" smtClean="0"/>
          </a:p>
          <a:p>
            <a:pPr lvl="1">
              <a:buNone/>
            </a:pPr>
            <a:r>
              <a:rPr lang="en-US" dirty="0" smtClean="0"/>
              <a:t>	    </a:t>
            </a:r>
            <a:r>
              <a:rPr lang="id-ID" dirty="0" smtClean="0"/>
              <a:t>Presentasi		: </a:t>
            </a:r>
            <a:r>
              <a:rPr lang="en-US" dirty="0" smtClean="0"/>
              <a:t>Microsoft Power Point 2010</a:t>
            </a: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444444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</TotalTime>
  <Words>430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E-PROCUREMENT</vt:lpstr>
      <vt:lpstr>LATAR BELAKANG </vt:lpstr>
      <vt:lpstr>TUJUAN</vt:lpstr>
      <vt:lpstr>Manfaat</vt:lpstr>
      <vt:lpstr>SASARAN</vt:lpstr>
      <vt:lpstr>PANDANGAN UMUM PEMBANGUNAN SISTEM PENGADAAN BARANG DAN JASA SECARA ONLINE (E-Procurement)</vt:lpstr>
      <vt:lpstr>Slide 7</vt:lpstr>
      <vt:lpstr>PENGEMBANGAN APLIKASI DARI SISTEM PENGADAAN BARANG DAN JASA SECARA ONLINE (E-Procurement) </vt:lpstr>
      <vt:lpstr>SPESIFIKASI TEKNIS</vt:lpstr>
      <vt:lpstr>ORGANISASI PROYEK</vt:lpstr>
      <vt:lpstr>TAHAPAN PELAKSANAAN DAN JADWAL PENGEMBANGAN</vt:lpstr>
      <vt:lpstr>Slide 12</vt:lpstr>
      <vt:lpstr>Slide 13</vt:lpstr>
      <vt:lpstr>Slide 14</vt:lpstr>
      <vt:lpstr>PENAWARAN HARGA</vt:lpstr>
      <vt:lpstr>PENUTUP</vt:lpstr>
    </vt:vector>
  </TitlesOfParts>
  <Company>UIN Malang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E-PROCUREMENT</dc:title>
  <dc:creator>Idhar Firmansyah</dc:creator>
  <cp:lastModifiedBy>TheIping</cp:lastModifiedBy>
  <cp:revision>8</cp:revision>
  <dcterms:created xsi:type="dcterms:W3CDTF">2011-09-22T04:43:39Z</dcterms:created>
  <dcterms:modified xsi:type="dcterms:W3CDTF">2011-09-22T06:45:09Z</dcterms:modified>
</cp:coreProperties>
</file>