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48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FE2E13-636B-4C45-BB73-B7EBF1015D6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655F923-8CE8-41C7-A84F-0863E375D53D}">
      <dgm:prSet/>
      <dgm:spPr/>
      <dgm:t>
        <a:bodyPr/>
        <a:lstStyle/>
        <a:p>
          <a:r>
            <a:rPr lang="en-US"/>
            <a:t>Consists of 4 DC motor &amp; motor driver </a:t>
          </a:r>
        </a:p>
      </dgm:t>
    </dgm:pt>
    <dgm:pt modelId="{3B9271BC-0FC2-4111-89DA-02E980BBAD57}" type="parTrans" cxnId="{44CC4150-11DA-4549-9A1D-B4C34A0D646B}">
      <dgm:prSet/>
      <dgm:spPr/>
      <dgm:t>
        <a:bodyPr/>
        <a:lstStyle/>
        <a:p>
          <a:endParaRPr lang="en-US"/>
        </a:p>
      </dgm:t>
    </dgm:pt>
    <dgm:pt modelId="{53B58FCB-EF8F-488D-AE4C-C051951E7220}" type="sibTrans" cxnId="{44CC4150-11DA-4549-9A1D-B4C34A0D646B}">
      <dgm:prSet/>
      <dgm:spPr/>
      <dgm:t>
        <a:bodyPr/>
        <a:lstStyle/>
        <a:p>
          <a:endParaRPr lang="en-US"/>
        </a:p>
      </dgm:t>
    </dgm:pt>
    <dgm:pt modelId="{AE4FF861-0031-4BE4-B5D4-8DDFFB37A29A}">
      <dgm:prSet/>
      <dgm:spPr/>
      <dgm:t>
        <a:bodyPr/>
        <a:lstStyle/>
        <a:p>
          <a:r>
            <a:rPr lang="en-US"/>
            <a:t>Each 2 DC separated </a:t>
          </a:r>
        </a:p>
      </dgm:t>
    </dgm:pt>
    <dgm:pt modelId="{E4097E24-D8BE-4EFF-9DD0-F066CCA9CD20}" type="parTrans" cxnId="{4C5FDAEF-C937-4B56-A28C-CDC19F545915}">
      <dgm:prSet/>
      <dgm:spPr/>
      <dgm:t>
        <a:bodyPr/>
        <a:lstStyle/>
        <a:p>
          <a:endParaRPr lang="en-US"/>
        </a:p>
      </dgm:t>
    </dgm:pt>
    <dgm:pt modelId="{BDABD6BE-CCA1-4A9E-B4EB-4C4DEC2262C0}" type="sibTrans" cxnId="{4C5FDAEF-C937-4B56-A28C-CDC19F545915}">
      <dgm:prSet/>
      <dgm:spPr/>
      <dgm:t>
        <a:bodyPr/>
        <a:lstStyle/>
        <a:p>
          <a:endParaRPr lang="en-US"/>
        </a:p>
      </dgm:t>
    </dgm:pt>
    <dgm:pt modelId="{9A3A5792-378F-4428-9895-C88BCFC6B99C}">
      <dgm:prSet/>
      <dgm:spPr/>
      <dgm:t>
        <a:bodyPr/>
        <a:lstStyle/>
        <a:p>
          <a:r>
            <a:rPr lang="en-US"/>
            <a:t>Functions of Mottion is :</a:t>
          </a:r>
        </a:p>
      </dgm:t>
    </dgm:pt>
    <dgm:pt modelId="{CA3CC097-C414-4959-B989-3A24E4BF21E2}" type="parTrans" cxnId="{AD8FAEED-3B84-41D9-B095-11078E9F27AA}">
      <dgm:prSet/>
      <dgm:spPr/>
      <dgm:t>
        <a:bodyPr/>
        <a:lstStyle/>
        <a:p>
          <a:endParaRPr lang="en-US"/>
        </a:p>
      </dgm:t>
    </dgm:pt>
    <dgm:pt modelId="{EF55F627-81AF-4A05-9BBF-B984DFFB5E06}" type="sibTrans" cxnId="{AD8FAEED-3B84-41D9-B095-11078E9F27AA}">
      <dgm:prSet/>
      <dgm:spPr/>
      <dgm:t>
        <a:bodyPr/>
        <a:lstStyle/>
        <a:p>
          <a:endParaRPr lang="en-US"/>
        </a:p>
      </dgm:t>
    </dgm:pt>
    <dgm:pt modelId="{831F9809-32CC-4654-A7B2-017D9BA1F0FD}">
      <dgm:prSet/>
      <dgm:spPr/>
      <dgm:t>
        <a:bodyPr/>
        <a:lstStyle/>
        <a:p>
          <a:r>
            <a:rPr lang="en-US"/>
            <a:t>Forward </a:t>
          </a:r>
        </a:p>
      </dgm:t>
    </dgm:pt>
    <dgm:pt modelId="{F3AB0A40-F372-4E1B-B9AC-FB4AA03DB661}" type="parTrans" cxnId="{C8B0EF2F-C1E4-4737-B2A2-67F6C889C2B7}">
      <dgm:prSet/>
      <dgm:spPr/>
      <dgm:t>
        <a:bodyPr/>
        <a:lstStyle/>
        <a:p>
          <a:endParaRPr lang="en-US"/>
        </a:p>
      </dgm:t>
    </dgm:pt>
    <dgm:pt modelId="{07074180-7A4F-4AD4-8127-087C8471639E}" type="sibTrans" cxnId="{C8B0EF2F-C1E4-4737-B2A2-67F6C889C2B7}">
      <dgm:prSet/>
      <dgm:spPr/>
      <dgm:t>
        <a:bodyPr/>
        <a:lstStyle/>
        <a:p>
          <a:endParaRPr lang="en-US"/>
        </a:p>
      </dgm:t>
    </dgm:pt>
    <dgm:pt modelId="{B9D46509-6A9E-4292-BF67-C0F2DB5ADD5B}">
      <dgm:prSet/>
      <dgm:spPr/>
      <dgm:t>
        <a:bodyPr/>
        <a:lstStyle/>
        <a:p>
          <a:r>
            <a:rPr lang="en-US"/>
            <a:t>Backward </a:t>
          </a:r>
        </a:p>
      </dgm:t>
    </dgm:pt>
    <dgm:pt modelId="{A4554896-0190-4C3F-B1E5-2BDC90E43DCE}" type="parTrans" cxnId="{A4C2ED7A-C49F-41CD-B201-CAA6B5B64E20}">
      <dgm:prSet/>
      <dgm:spPr/>
      <dgm:t>
        <a:bodyPr/>
        <a:lstStyle/>
        <a:p>
          <a:endParaRPr lang="en-US"/>
        </a:p>
      </dgm:t>
    </dgm:pt>
    <dgm:pt modelId="{AD766AEB-2025-484F-AA5F-DFE720F6EBB9}" type="sibTrans" cxnId="{A4C2ED7A-C49F-41CD-B201-CAA6B5B64E20}">
      <dgm:prSet/>
      <dgm:spPr/>
      <dgm:t>
        <a:bodyPr/>
        <a:lstStyle/>
        <a:p>
          <a:endParaRPr lang="en-US"/>
        </a:p>
      </dgm:t>
    </dgm:pt>
    <dgm:pt modelId="{7BA05721-CE01-49E4-9BC4-67CDA2A90A7E}">
      <dgm:prSet/>
      <dgm:spPr/>
      <dgm:t>
        <a:bodyPr/>
        <a:lstStyle/>
        <a:p>
          <a:r>
            <a:rPr lang="en-US"/>
            <a:t>Left </a:t>
          </a:r>
        </a:p>
      </dgm:t>
    </dgm:pt>
    <dgm:pt modelId="{10616761-E9B8-4F81-B008-CB1DB5927029}" type="parTrans" cxnId="{61A8B13D-6BAC-4DF0-B733-FD252798F1B7}">
      <dgm:prSet/>
      <dgm:spPr/>
      <dgm:t>
        <a:bodyPr/>
        <a:lstStyle/>
        <a:p>
          <a:endParaRPr lang="en-US"/>
        </a:p>
      </dgm:t>
    </dgm:pt>
    <dgm:pt modelId="{A4FC8351-8F9B-4135-9B0F-ADE0846CD4CE}" type="sibTrans" cxnId="{61A8B13D-6BAC-4DF0-B733-FD252798F1B7}">
      <dgm:prSet/>
      <dgm:spPr/>
      <dgm:t>
        <a:bodyPr/>
        <a:lstStyle/>
        <a:p>
          <a:endParaRPr lang="en-US"/>
        </a:p>
      </dgm:t>
    </dgm:pt>
    <dgm:pt modelId="{07A4A9FE-6338-4464-AD36-0110EF8565DA}">
      <dgm:prSet/>
      <dgm:spPr/>
      <dgm:t>
        <a:bodyPr/>
        <a:lstStyle/>
        <a:p>
          <a:r>
            <a:rPr lang="en-US"/>
            <a:t>Right 	</a:t>
          </a:r>
        </a:p>
      </dgm:t>
    </dgm:pt>
    <dgm:pt modelId="{927A0FBA-5537-43C9-B59C-FC6E0BBD8E17}" type="parTrans" cxnId="{D507B7D6-1EFE-4893-96D4-AE3026B491AF}">
      <dgm:prSet/>
      <dgm:spPr/>
      <dgm:t>
        <a:bodyPr/>
        <a:lstStyle/>
        <a:p>
          <a:endParaRPr lang="en-US"/>
        </a:p>
      </dgm:t>
    </dgm:pt>
    <dgm:pt modelId="{86B86ECE-FE52-45FE-922E-6FDD44754C29}" type="sibTrans" cxnId="{D507B7D6-1EFE-4893-96D4-AE3026B491AF}">
      <dgm:prSet/>
      <dgm:spPr/>
      <dgm:t>
        <a:bodyPr/>
        <a:lstStyle/>
        <a:p>
          <a:endParaRPr lang="en-US"/>
        </a:p>
      </dgm:t>
    </dgm:pt>
    <dgm:pt modelId="{3076908E-E01D-49BA-99F9-1D35B1411882}" type="pres">
      <dgm:prSet presAssocID="{3BFE2E13-636B-4C45-BB73-B7EBF1015D6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59326E2-EED8-44BA-B06C-8ED02A908523}" type="pres">
      <dgm:prSet presAssocID="{6655F923-8CE8-41C7-A84F-0863E375D53D}" presName="root1" presStyleCnt="0"/>
      <dgm:spPr/>
    </dgm:pt>
    <dgm:pt modelId="{3C4B2FD9-3562-435B-B728-0083B87E1581}" type="pres">
      <dgm:prSet presAssocID="{6655F923-8CE8-41C7-A84F-0863E375D53D}" presName="LevelOneTextNode" presStyleLbl="node0" presStyleIdx="0" presStyleCnt="3">
        <dgm:presLayoutVars>
          <dgm:chPref val="3"/>
        </dgm:presLayoutVars>
      </dgm:prSet>
      <dgm:spPr/>
    </dgm:pt>
    <dgm:pt modelId="{D5B1A092-EB8A-4858-8A46-24A2854EBA7A}" type="pres">
      <dgm:prSet presAssocID="{6655F923-8CE8-41C7-A84F-0863E375D53D}" presName="level2hierChild" presStyleCnt="0"/>
      <dgm:spPr/>
    </dgm:pt>
    <dgm:pt modelId="{347A44E4-C464-4AED-82F2-41B6B606358E}" type="pres">
      <dgm:prSet presAssocID="{AE4FF861-0031-4BE4-B5D4-8DDFFB37A29A}" presName="root1" presStyleCnt="0"/>
      <dgm:spPr/>
    </dgm:pt>
    <dgm:pt modelId="{6A521421-46AE-46B7-861F-025E97B3BF78}" type="pres">
      <dgm:prSet presAssocID="{AE4FF861-0031-4BE4-B5D4-8DDFFB37A29A}" presName="LevelOneTextNode" presStyleLbl="node0" presStyleIdx="1" presStyleCnt="3">
        <dgm:presLayoutVars>
          <dgm:chPref val="3"/>
        </dgm:presLayoutVars>
      </dgm:prSet>
      <dgm:spPr/>
    </dgm:pt>
    <dgm:pt modelId="{329672BE-2163-4A4A-AF76-6A2F07B4921C}" type="pres">
      <dgm:prSet presAssocID="{AE4FF861-0031-4BE4-B5D4-8DDFFB37A29A}" presName="level2hierChild" presStyleCnt="0"/>
      <dgm:spPr/>
    </dgm:pt>
    <dgm:pt modelId="{56E49E82-52E3-4D23-8D3B-C33A7FD0826F}" type="pres">
      <dgm:prSet presAssocID="{9A3A5792-378F-4428-9895-C88BCFC6B99C}" presName="root1" presStyleCnt="0"/>
      <dgm:spPr/>
    </dgm:pt>
    <dgm:pt modelId="{57523EDE-F4AD-4799-A4A6-EC8FEB588C79}" type="pres">
      <dgm:prSet presAssocID="{9A3A5792-378F-4428-9895-C88BCFC6B99C}" presName="LevelOneTextNode" presStyleLbl="node0" presStyleIdx="2" presStyleCnt="3">
        <dgm:presLayoutVars>
          <dgm:chPref val="3"/>
        </dgm:presLayoutVars>
      </dgm:prSet>
      <dgm:spPr/>
    </dgm:pt>
    <dgm:pt modelId="{2D69AD49-C976-48BF-9B6F-82D32D022A4E}" type="pres">
      <dgm:prSet presAssocID="{9A3A5792-378F-4428-9895-C88BCFC6B99C}" presName="level2hierChild" presStyleCnt="0"/>
      <dgm:spPr/>
    </dgm:pt>
    <dgm:pt modelId="{129E00DF-203F-4D1D-90A3-272A4ADC6430}" type="pres">
      <dgm:prSet presAssocID="{F3AB0A40-F372-4E1B-B9AC-FB4AA03DB661}" presName="conn2-1" presStyleLbl="parChTrans1D2" presStyleIdx="0" presStyleCnt="4"/>
      <dgm:spPr/>
    </dgm:pt>
    <dgm:pt modelId="{6D35B338-E08E-4C40-AEC6-1F74F8611DFC}" type="pres">
      <dgm:prSet presAssocID="{F3AB0A40-F372-4E1B-B9AC-FB4AA03DB661}" presName="connTx" presStyleLbl="parChTrans1D2" presStyleIdx="0" presStyleCnt="4"/>
      <dgm:spPr/>
    </dgm:pt>
    <dgm:pt modelId="{51258ADA-9828-4F9D-AACC-6E0B81626F14}" type="pres">
      <dgm:prSet presAssocID="{831F9809-32CC-4654-A7B2-017D9BA1F0FD}" presName="root2" presStyleCnt="0"/>
      <dgm:spPr/>
    </dgm:pt>
    <dgm:pt modelId="{4D07DF3D-0FFE-45C5-A765-D50C0F4EAFC0}" type="pres">
      <dgm:prSet presAssocID="{831F9809-32CC-4654-A7B2-017D9BA1F0FD}" presName="LevelTwoTextNode" presStyleLbl="node2" presStyleIdx="0" presStyleCnt="4">
        <dgm:presLayoutVars>
          <dgm:chPref val="3"/>
        </dgm:presLayoutVars>
      </dgm:prSet>
      <dgm:spPr/>
    </dgm:pt>
    <dgm:pt modelId="{160EAA82-63FB-49D1-BA30-C6A0560BBEBD}" type="pres">
      <dgm:prSet presAssocID="{831F9809-32CC-4654-A7B2-017D9BA1F0FD}" presName="level3hierChild" presStyleCnt="0"/>
      <dgm:spPr/>
    </dgm:pt>
    <dgm:pt modelId="{CB1F7557-5786-4923-A5D4-AE3A5D6FC07F}" type="pres">
      <dgm:prSet presAssocID="{A4554896-0190-4C3F-B1E5-2BDC90E43DCE}" presName="conn2-1" presStyleLbl="parChTrans1D2" presStyleIdx="1" presStyleCnt="4"/>
      <dgm:spPr/>
    </dgm:pt>
    <dgm:pt modelId="{CF3B4CE7-F6DD-446F-AFB9-86527FA21A3A}" type="pres">
      <dgm:prSet presAssocID="{A4554896-0190-4C3F-B1E5-2BDC90E43DCE}" presName="connTx" presStyleLbl="parChTrans1D2" presStyleIdx="1" presStyleCnt="4"/>
      <dgm:spPr/>
    </dgm:pt>
    <dgm:pt modelId="{11B0DD25-B999-4741-B471-4BB9368DBE49}" type="pres">
      <dgm:prSet presAssocID="{B9D46509-6A9E-4292-BF67-C0F2DB5ADD5B}" presName="root2" presStyleCnt="0"/>
      <dgm:spPr/>
    </dgm:pt>
    <dgm:pt modelId="{5D8F29EA-158A-45F7-B259-C3A59799CA00}" type="pres">
      <dgm:prSet presAssocID="{B9D46509-6A9E-4292-BF67-C0F2DB5ADD5B}" presName="LevelTwoTextNode" presStyleLbl="node2" presStyleIdx="1" presStyleCnt="4">
        <dgm:presLayoutVars>
          <dgm:chPref val="3"/>
        </dgm:presLayoutVars>
      </dgm:prSet>
      <dgm:spPr/>
    </dgm:pt>
    <dgm:pt modelId="{4B84B521-4E98-4F1E-A4E3-6D2FBC65DC75}" type="pres">
      <dgm:prSet presAssocID="{B9D46509-6A9E-4292-BF67-C0F2DB5ADD5B}" presName="level3hierChild" presStyleCnt="0"/>
      <dgm:spPr/>
    </dgm:pt>
    <dgm:pt modelId="{39CA5334-664B-49E0-8CAB-884AA1687703}" type="pres">
      <dgm:prSet presAssocID="{10616761-E9B8-4F81-B008-CB1DB5927029}" presName="conn2-1" presStyleLbl="parChTrans1D2" presStyleIdx="2" presStyleCnt="4"/>
      <dgm:spPr/>
    </dgm:pt>
    <dgm:pt modelId="{ED1947EE-0BE2-4C26-AB44-479C1F185410}" type="pres">
      <dgm:prSet presAssocID="{10616761-E9B8-4F81-B008-CB1DB5927029}" presName="connTx" presStyleLbl="parChTrans1D2" presStyleIdx="2" presStyleCnt="4"/>
      <dgm:spPr/>
    </dgm:pt>
    <dgm:pt modelId="{692B913C-E1FC-4250-B66A-BF8BD2321E33}" type="pres">
      <dgm:prSet presAssocID="{7BA05721-CE01-49E4-9BC4-67CDA2A90A7E}" presName="root2" presStyleCnt="0"/>
      <dgm:spPr/>
    </dgm:pt>
    <dgm:pt modelId="{9A1F2C2C-CD96-4C67-9643-41FB952B1546}" type="pres">
      <dgm:prSet presAssocID="{7BA05721-CE01-49E4-9BC4-67CDA2A90A7E}" presName="LevelTwoTextNode" presStyleLbl="node2" presStyleIdx="2" presStyleCnt="4">
        <dgm:presLayoutVars>
          <dgm:chPref val="3"/>
        </dgm:presLayoutVars>
      </dgm:prSet>
      <dgm:spPr/>
    </dgm:pt>
    <dgm:pt modelId="{722CE8B6-B475-47FF-A67C-1D721F7707CE}" type="pres">
      <dgm:prSet presAssocID="{7BA05721-CE01-49E4-9BC4-67CDA2A90A7E}" presName="level3hierChild" presStyleCnt="0"/>
      <dgm:spPr/>
    </dgm:pt>
    <dgm:pt modelId="{C5665C5D-0500-45DE-BF17-EB0D043B08F1}" type="pres">
      <dgm:prSet presAssocID="{927A0FBA-5537-43C9-B59C-FC6E0BBD8E17}" presName="conn2-1" presStyleLbl="parChTrans1D2" presStyleIdx="3" presStyleCnt="4"/>
      <dgm:spPr/>
    </dgm:pt>
    <dgm:pt modelId="{027ECBCA-ACE9-476D-B89D-510209599D72}" type="pres">
      <dgm:prSet presAssocID="{927A0FBA-5537-43C9-B59C-FC6E0BBD8E17}" presName="connTx" presStyleLbl="parChTrans1D2" presStyleIdx="3" presStyleCnt="4"/>
      <dgm:spPr/>
    </dgm:pt>
    <dgm:pt modelId="{6235532D-262F-4494-8ABD-5FB5F8452A92}" type="pres">
      <dgm:prSet presAssocID="{07A4A9FE-6338-4464-AD36-0110EF8565DA}" presName="root2" presStyleCnt="0"/>
      <dgm:spPr/>
    </dgm:pt>
    <dgm:pt modelId="{933CBEE3-2EEE-4246-BDD9-020C2888D803}" type="pres">
      <dgm:prSet presAssocID="{07A4A9FE-6338-4464-AD36-0110EF8565DA}" presName="LevelTwoTextNode" presStyleLbl="node2" presStyleIdx="3" presStyleCnt="4">
        <dgm:presLayoutVars>
          <dgm:chPref val="3"/>
        </dgm:presLayoutVars>
      </dgm:prSet>
      <dgm:spPr/>
    </dgm:pt>
    <dgm:pt modelId="{CBF1E581-8758-400B-8B02-032C8EB91946}" type="pres">
      <dgm:prSet presAssocID="{07A4A9FE-6338-4464-AD36-0110EF8565DA}" presName="level3hierChild" presStyleCnt="0"/>
      <dgm:spPr/>
    </dgm:pt>
  </dgm:ptLst>
  <dgm:cxnLst>
    <dgm:cxn modelId="{8CB85408-6BB3-45B1-9AC5-6E11F9E2FF64}" type="presOf" srcId="{9A3A5792-378F-4428-9895-C88BCFC6B99C}" destId="{57523EDE-F4AD-4799-A4A6-EC8FEB588C79}" srcOrd="0" destOrd="0" presId="urn:microsoft.com/office/officeart/2005/8/layout/hierarchy2"/>
    <dgm:cxn modelId="{C8B0EF2F-C1E4-4737-B2A2-67F6C889C2B7}" srcId="{9A3A5792-378F-4428-9895-C88BCFC6B99C}" destId="{831F9809-32CC-4654-A7B2-017D9BA1F0FD}" srcOrd="0" destOrd="0" parTransId="{F3AB0A40-F372-4E1B-B9AC-FB4AA03DB661}" sibTransId="{07074180-7A4F-4AD4-8127-087C8471639E}"/>
    <dgm:cxn modelId="{6D128A35-869A-458E-851C-BC2BE7C84535}" type="presOf" srcId="{AE4FF861-0031-4BE4-B5D4-8DDFFB37A29A}" destId="{6A521421-46AE-46B7-861F-025E97B3BF78}" srcOrd="0" destOrd="0" presId="urn:microsoft.com/office/officeart/2005/8/layout/hierarchy2"/>
    <dgm:cxn modelId="{C94BD236-3BA0-4951-A782-3AB0883F9EFE}" type="presOf" srcId="{10616761-E9B8-4F81-B008-CB1DB5927029}" destId="{ED1947EE-0BE2-4C26-AB44-479C1F185410}" srcOrd="1" destOrd="0" presId="urn:microsoft.com/office/officeart/2005/8/layout/hierarchy2"/>
    <dgm:cxn modelId="{61A8B13D-6BAC-4DF0-B733-FD252798F1B7}" srcId="{9A3A5792-378F-4428-9895-C88BCFC6B99C}" destId="{7BA05721-CE01-49E4-9BC4-67CDA2A90A7E}" srcOrd="2" destOrd="0" parTransId="{10616761-E9B8-4F81-B008-CB1DB5927029}" sibTransId="{A4FC8351-8F9B-4135-9B0F-ADE0846CD4CE}"/>
    <dgm:cxn modelId="{8A090E70-636A-4EB1-9ECA-A197DF046D44}" type="presOf" srcId="{F3AB0A40-F372-4E1B-B9AC-FB4AA03DB661}" destId="{129E00DF-203F-4D1D-90A3-272A4ADC6430}" srcOrd="0" destOrd="0" presId="urn:microsoft.com/office/officeart/2005/8/layout/hierarchy2"/>
    <dgm:cxn modelId="{44CC4150-11DA-4549-9A1D-B4C34A0D646B}" srcId="{3BFE2E13-636B-4C45-BB73-B7EBF1015D65}" destId="{6655F923-8CE8-41C7-A84F-0863E375D53D}" srcOrd="0" destOrd="0" parTransId="{3B9271BC-0FC2-4111-89DA-02E980BBAD57}" sibTransId="{53B58FCB-EF8F-488D-AE4C-C051951E7220}"/>
    <dgm:cxn modelId="{7AC96475-388C-45C0-99CC-56D2B05FAF05}" type="presOf" srcId="{7BA05721-CE01-49E4-9BC4-67CDA2A90A7E}" destId="{9A1F2C2C-CD96-4C67-9643-41FB952B1546}" srcOrd="0" destOrd="0" presId="urn:microsoft.com/office/officeart/2005/8/layout/hierarchy2"/>
    <dgm:cxn modelId="{A4C2ED7A-C49F-41CD-B201-CAA6B5B64E20}" srcId="{9A3A5792-378F-4428-9895-C88BCFC6B99C}" destId="{B9D46509-6A9E-4292-BF67-C0F2DB5ADD5B}" srcOrd="1" destOrd="0" parTransId="{A4554896-0190-4C3F-B1E5-2BDC90E43DCE}" sibTransId="{AD766AEB-2025-484F-AA5F-DFE720F6EBB9}"/>
    <dgm:cxn modelId="{93F06885-1A07-4A2F-9E85-E5D76DDDE692}" type="presOf" srcId="{B9D46509-6A9E-4292-BF67-C0F2DB5ADD5B}" destId="{5D8F29EA-158A-45F7-B259-C3A59799CA00}" srcOrd="0" destOrd="0" presId="urn:microsoft.com/office/officeart/2005/8/layout/hierarchy2"/>
    <dgm:cxn modelId="{5FD9738A-F2ED-483A-8F90-50F814E06A79}" type="presOf" srcId="{F3AB0A40-F372-4E1B-B9AC-FB4AA03DB661}" destId="{6D35B338-E08E-4C40-AEC6-1F74F8611DFC}" srcOrd="1" destOrd="0" presId="urn:microsoft.com/office/officeart/2005/8/layout/hierarchy2"/>
    <dgm:cxn modelId="{AF436B8F-7DC0-42E1-BC28-C09A8978DA1F}" type="presOf" srcId="{10616761-E9B8-4F81-B008-CB1DB5927029}" destId="{39CA5334-664B-49E0-8CAB-884AA1687703}" srcOrd="0" destOrd="0" presId="urn:microsoft.com/office/officeart/2005/8/layout/hierarchy2"/>
    <dgm:cxn modelId="{2E45E394-9665-4B23-8719-15EC9FC64DA4}" type="presOf" srcId="{927A0FBA-5537-43C9-B59C-FC6E0BBD8E17}" destId="{027ECBCA-ACE9-476D-B89D-510209599D72}" srcOrd="1" destOrd="0" presId="urn:microsoft.com/office/officeart/2005/8/layout/hierarchy2"/>
    <dgm:cxn modelId="{6FCDA3B9-D9C3-41C1-81E6-00FF9D1DDA3C}" type="presOf" srcId="{A4554896-0190-4C3F-B1E5-2BDC90E43DCE}" destId="{CF3B4CE7-F6DD-446F-AFB9-86527FA21A3A}" srcOrd="1" destOrd="0" presId="urn:microsoft.com/office/officeart/2005/8/layout/hierarchy2"/>
    <dgm:cxn modelId="{57A7FFC2-9262-407A-91BF-190507DF53D1}" type="presOf" srcId="{927A0FBA-5537-43C9-B59C-FC6E0BBD8E17}" destId="{C5665C5D-0500-45DE-BF17-EB0D043B08F1}" srcOrd="0" destOrd="0" presId="urn:microsoft.com/office/officeart/2005/8/layout/hierarchy2"/>
    <dgm:cxn modelId="{9EAFEFCF-07A5-4B85-8B35-3924AF24160A}" type="presOf" srcId="{07A4A9FE-6338-4464-AD36-0110EF8565DA}" destId="{933CBEE3-2EEE-4246-BDD9-020C2888D803}" srcOrd="0" destOrd="0" presId="urn:microsoft.com/office/officeart/2005/8/layout/hierarchy2"/>
    <dgm:cxn modelId="{6E56CAD4-746E-4DA1-BC1A-B931A7E99D5C}" type="presOf" srcId="{3BFE2E13-636B-4C45-BB73-B7EBF1015D65}" destId="{3076908E-E01D-49BA-99F9-1D35B1411882}" srcOrd="0" destOrd="0" presId="urn:microsoft.com/office/officeart/2005/8/layout/hierarchy2"/>
    <dgm:cxn modelId="{D507B7D6-1EFE-4893-96D4-AE3026B491AF}" srcId="{9A3A5792-378F-4428-9895-C88BCFC6B99C}" destId="{07A4A9FE-6338-4464-AD36-0110EF8565DA}" srcOrd="3" destOrd="0" parTransId="{927A0FBA-5537-43C9-B59C-FC6E0BBD8E17}" sibTransId="{86B86ECE-FE52-45FE-922E-6FDD44754C29}"/>
    <dgm:cxn modelId="{3A6FE5DF-B8EC-44A7-A900-40BCCEBF045D}" type="presOf" srcId="{831F9809-32CC-4654-A7B2-017D9BA1F0FD}" destId="{4D07DF3D-0FFE-45C5-A765-D50C0F4EAFC0}" srcOrd="0" destOrd="0" presId="urn:microsoft.com/office/officeart/2005/8/layout/hierarchy2"/>
    <dgm:cxn modelId="{87E709E6-A1D7-4D6B-84FF-5AA290FE4E91}" type="presOf" srcId="{6655F923-8CE8-41C7-A84F-0863E375D53D}" destId="{3C4B2FD9-3562-435B-B728-0083B87E1581}" srcOrd="0" destOrd="0" presId="urn:microsoft.com/office/officeart/2005/8/layout/hierarchy2"/>
    <dgm:cxn modelId="{AD8FAEED-3B84-41D9-B095-11078E9F27AA}" srcId="{3BFE2E13-636B-4C45-BB73-B7EBF1015D65}" destId="{9A3A5792-378F-4428-9895-C88BCFC6B99C}" srcOrd="2" destOrd="0" parTransId="{CA3CC097-C414-4959-B989-3A24E4BF21E2}" sibTransId="{EF55F627-81AF-4A05-9BBF-B984DFFB5E06}"/>
    <dgm:cxn modelId="{61CE52EE-D17F-48C6-8458-AFE496183DF2}" type="presOf" srcId="{A4554896-0190-4C3F-B1E5-2BDC90E43DCE}" destId="{CB1F7557-5786-4923-A5D4-AE3A5D6FC07F}" srcOrd="0" destOrd="0" presId="urn:microsoft.com/office/officeart/2005/8/layout/hierarchy2"/>
    <dgm:cxn modelId="{4C5FDAEF-C937-4B56-A28C-CDC19F545915}" srcId="{3BFE2E13-636B-4C45-BB73-B7EBF1015D65}" destId="{AE4FF861-0031-4BE4-B5D4-8DDFFB37A29A}" srcOrd="1" destOrd="0" parTransId="{E4097E24-D8BE-4EFF-9DD0-F066CCA9CD20}" sibTransId="{BDABD6BE-CCA1-4A9E-B4EB-4C4DEC2262C0}"/>
    <dgm:cxn modelId="{4B0DCDD4-E8D8-4365-87AA-CEB1B5D8AA5D}" type="presParOf" srcId="{3076908E-E01D-49BA-99F9-1D35B1411882}" destId="{059326E2-EED8-44BA-B06C-8ED02A908523}" srcOrd="0" destOrd="0" presId="urn:microsoft.com/office/officeart/2005/8/layout/hierarchy2"/>
    <dgm:cxn modelId="{45D20CA3-3137-4450-A453-04FFE3AB98DA}" type="presParOf" srcId="{059326E2-EED8-44BA-B06C-8ED02A908523}" destId="{3C4B2FD9-3562-435B-B728-0083B87E1581}" srcOrd="0" destOrd="0" presId="urn:microsoft.com/office/officeart/2005/8/layout/hierarchy2"/>
    <dgm:cxn modelId="{CFB3CE89-FD3D-4116-ACC5-A67FF5A9A479}" type="presParOf" srcId="{059326E2-EED8-44BA-B06C-8ED02A908523}" destId="{D5B1A092-EB8A-4858-8A46-24A2854EBA7A}" srcOrd="1" destOrd="0" presId="urn:microsoft.com/office/officeart/2005/8/layout/hierarchy2"/>
    <dgm:cxn modelId="{EFEB1392-C1E6-4BEB-A0F4-809BDC7D2425}" type="presParOf" srcId="{3076908E-E01D-49BA-99F9-1D35B1411882}" destId="{347A44E4-C464-4AED-82F2-41B6B606358E}" srcOrd="1" destOrd="0" presId="urn:microsoft.com/office/officeart/2005/8/layout/hierarchy2"/>
    <dgm:cxn modelId="{2F45F6BA-1AA7-4EE8-8BA0-8BFCEB1E48D1}" type="presParOf" srcId="{347A44E4-C464-4AED-82F2-41B6B606358E}" destId="{6A521421-46AE-46B7-861F-025E97B3BF78}" srcOrd="0" destOrd="0" presId="urn:microsoft.com/office/officeart/2005/8/layout/hierarchy2"/>
    <dgm:cxn modelId="{F5451088-1EAE-4788-91F7-F106570A7573}" type="presParOf" srcId="{347A44E4-C464-4AED-82F2-41B6B606358E}" destId="{329672BE-2163-4A4A-AF76-6A2F07B4921C}" srcOrd="1" destOrd="0" presId="urn:microsoft.com/office/officeart/2005/8/layout/hierarchy2"/>
    <dgm:cxn modelId="{418A6C23-AC76-4930-9926-CFFEC2834EE1}" type="presParOf" srcId="{3076908E-E01D-49BA-99F9-1D35B1411882}" destId="{56E49E82-52E3-4D23-8D3B-C33A7FD0826F}" srcOrd="2" destOrd="0" presId="urn:microsoft.com/office/officeart/2005/8/layout/hierarchy2"/>
    <dgm:cxn modelId="{BAAF7910-20F8-44E3-A88D-604974D9FEEE}" type="presParOf" srcId="{56E49E82-52E3-4D23-8D3B-C33A7FD0826F}" destId="{57523EDE-F4AD-4799-A4A6-EC8FEB588C79}" srcOrd="0" destOrd="0" presId="urn:microsoft.com/office/officeart/2005/8/layout/hierarchy2"/>
    <dgm:cxn modelId="{657488C6-A843-4FEA-A194-429D1C7B760A}" type="presParOf" srcId="{56E49E82-52E3-4D23-8D3B-C33A7FD0826F}" destId="{2D69AD49-C976-48BF-9B6F-82D32D022A4E}" srcOrd="1" destOrd="0" presId="urn:microsoft.com/office/officeart/2005/8/layout/hierarchy2"/>
    <dgm:cxn modelId="{7A748371-CC4F-4B36-A8C8-08D57961DE69}" type="presParOf" srcId="{2D69AD49-C976-48BF-9B6F-82D32D022A4E}" destId="{129E00DF-203F-4D1D-90A3-272A4ADC6430}" srcOrd="0" destOrd="0" presId="urn:microsoft.com/office/officeart/2005/8/layout/hierarchy2"/>
    <dgm:cxn modelId="{E60B0E95-636D-417F-AD03-C0186F6179A5}" type="presParOf" srcId="{129E00DF-203F-4D1D-90A3-272A4ADC6430}" destId="{6D35B338-E08E-4C40-AEC6-1F74F8611DFC}" srcOrd="0" destOrd="0" presId="urn:microsoft.com/office/officeart/2005/8/layout/hierarchy2"/>
    <dgm:cxn modelId="{D70AC137-0BD2-4827-A89B-3B848A230F30}" type="presParOf" srcId="{2D69AD49-C976-48BF-9B6F-82D32D022A4E}" destId="{51258ADA-9828-4F9D-AACC-6E0B81626F14}" srcOrd="1" destOrd="0" presId="urn:microsoft.com/office/officeart/2005/8/layout/hierarchy2"/>
    <dgm:cxn modelId="{D4C37E27-73CF-42FA-836F-67A758A9595F}" type="presParOf" srcId="{51258ADA-9828-4F9D-AACC-6E0B81626F14}" destId="{4D07DF3D-0FFE-45C5-A765-D50C0F4EAFC0}" srcOrd="0" destOrd="0" presId="urn:microsoft.com/office/officeart/2005/8/layout/hierarchy2"/>
    <dgm:cxn modelId="{DC61B509-0F80-41AD-9E9B-E16D54979E6B}" type="presParOf" srcId="{51258ADA-9828-4F9D-AACC-6E0B81626F14}" destId="{160EAA82-63FB-49D1-BA30-C6A0560BBEBD}" srcOrd="1" destOrd="0" presId="urn:microsoft.com/office/officeart/2005/8/layout/hierarchy2"/>
    <dgm:cxn modelId="{C48B32A3-C282-4A7D-AD3E-68C8EB0EA3C9}" type="presParOf" srcId="{2D69AD49-C976-48BF-9B6F-82D32D022A4E}" destId="{CB1F7557-5786-4923-A5D4-AE3A5D6FC07F}" srcOrd="2" destOrd="0" presId="urn:microsoft.com/office/officeart/2005/8/layout/hierarchy2"/>
    <dgm:cxn modelId="{B6F0A7AD-81E8-40E6-98AA-5B50E3E3A430}" type="presParOf" srcId="{CB1F7557-5786-4923-A5D4-AE3A5D6FC07F}" destId="{CF3B4CE7-F6DD-446F-AFB9-86527FA21A3A}" srcOrd="0" destOrd="0" presId="urn:microsoft.com/office/officeart/2005/8/layout/hierarchy2"/>
    <dgm:cxn modelId="{2031F4AA-AD6D-40C1-A5B6-795A402E471C}" type="presParOf" srcId="{2D69AD49-C976-48BF-9B6F-82D32D022A4E}" destId="{11B0DD25-B999-4741-B471-4BB9368DBE49}" srcOrd="3" destOrd="0" presId="urn:microsoft.com/office/officeart/2005/8/layout/hierarchy2"/>
    <dgm:cxn modelId="{E424C522-5FF2-482D-BDA9-196CFAC76889}" type="presParOf" srcId="{11B0DD25-B999-4741-B471-4BB9368DBE49}" destId="{5D8F29EA-158A-45F7-B259-C3A59799CA00}" srcOrd="0" destOrd="0" presId="urn:microsoft.com/office/officeart/2005/8/layout/hierarchy2"/>
    <dgm:cxn modelId="{924822DD-CA0D-43C6-A0A9-7C44F9E84350}" type="presParOf" srcId="{11B0DD25-B999-4741-B471-4BB9368DBE49}" destId="{4B84B521-4E98-4F1E-A4E3-6D2FBC65DC75}" srcOrd="1" destOrd="0" presId="urn:microsoft.com/office/officeart/2005/8/layout/hierarchy2"/>
    <dgm:cxn modelId="{6538964B-5014-4A9D-AB29-0120A2BE1F45}" type="presParOf" srcId="{2D69AD49-C976-48BF-9B6F-82D32D022A4E}" destId="{39CA5334-664B-49E0-8CAB-884AA1687703}" srcOrd="4" destOrd="0" presId="urn:microsoft.com/office/officeart/2005/8/layout/hierarchy2"/>
    <dgm:cxn modelId="{F8161EA0-E6D8-4F6A-826A-5D906A54DFC4}" type="presParOf" srcId="{39CA5334-664B-49E0-8CAB-884AA1687703}" destId="{ED1947EE-0BE2-4C26-AB44-479C1F185410}" srcOrd="0" destOrd="0" presId="urn:microsoft.com/office/officeart/2005/8/layout/hierarchy2"/>
    <dgm:cxn modelId="{ECBE08EE-3C28-46FB-A64B-D99C2D7CB30F}" type="presParOf" srcId="{2D69AD49-C976-48BF-9B6F-82D32D022A4E}" destId="{692B913C-E1FC-4250-B66A-BF8BD2321E33}" srcOrd="5" destOrd="0" presId="urn:microsoft.com/office/officeart/2005/8/layout/hierarchy2"/>
    <dgm:cxn modelId="{D7F4CAA2-62E4-435C-9108-782F3C254A86}" type="presParOf" srcId="{692B913C-E1FC-4250-B66A-BF8BD2321E33}" destId="{9A1F2C2C-CD96-4C67-9643-41FB952B1546}" srcOrd="0" destOrd="0" presId="urn:microsoft.com/office/officeart/2005/8/layout/hierarchy2"/>
    <dgm:cxn modelId="{D6FABE6E-5CB1-46A5-95CF-5455AED2EDA3}" type="presParOf" srcId="{692B913C-E1FC-4250-B66A-BF8BD2321E33}" destId="{722CE8B6-B475-47FF-A67C-1D721F7707CE}" srcOrd="1" destOrd="0" presId="urn:microsoft.com/office/officeart/2005/8/layout/hierarchy2"/>
    <dgm:cxn modelId="{3E277DD8-FE8D-4E7B-BE35-B437D3CE42F5}" type="presParOf" srcId="{2D69AD49-C976-48BF-9B6F-82D32D022A4E}" destId="{C5665C5D-0500-45DE-BF17-EB0D043B08F1}" srcOrd="6" destOrd="0" presId="urn:microsoft.com/office/officeart/2005/8/layout/hierarchy2"/>
    <dgm:cxn modelId="{FA8CE0DE-7797-4664-AE88-DD0D497769E9}" type="presParOf" srcId="{C5665C5D-0500-45DE-BF17-EB0D043B08F1}" destId="{027ECBCA-ACE9-476D-B89D-510209599D72}" srcOrd="0" destOrd="0" presId="urn:microsoft.com/office/officeart/2005/8/layout/hierarchy2"/>
    <dgm:cxn modelId="{FAF027C4-65FB-4739-AC8D-92E94D4ED8DF}" type="presParOf" srcId="{2D69AD49-C976-48BF-9B6F-82D32D022A4E}" destId="{6235532D-262F-4494-8ABD-5FB5F8452A92}" srcOrd="7" destOrd="0" presId="urn:microsoft.com/office/officeart/2005/8/layout/hierarchy2"/>
    <dgm:cxn modelId="{41F7D4C4-1534-4E2B-9043-545C2656D949}" type="presParOf" srcId="{6235532D-262F-4494-8ABD-5FB5F8452A92}" destId="{933CBEE3-2EEE-4246-BDD9-020C2888D803}" srcOrd="0" destOrd="0" presId="urn:microsoft.com/office/officeart/2005/8/layout/hierarchy2"/>
    <dgm:cxn modelId="{16E25D2E-6E38-49F0-88BA-8E7726EA6711}" type="presParOf" srcId="{6235532D-262F-4494-8ABD-5FB5F8452A92}" destId="{CBF1E581-8758-400B-8B02-032C8EB9194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88415A-DC9A-4583-9DD7-66506BAB7A6D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55DD8FF-B2F3-4A81-8069-B38CA5BB5615}">
      <dgm:prSet/>
      <dgm:spPr/>
      <dgm:t>
        <a:bodyPr/>
        <a:lstStyle/>
        <a:p>
          <a:r>
            <a:rPr lang="en-US"/>
            <a:t>We will use LCD 4*16 to show functions to the patient </a:t>
          </a:r>
        </a:p>
      </dgm:t>
    </dgm:pt>
    <dgm:pt modelId="{1D3AE5C2-2644-42B9-ABDA-B4DACB1B7E4A}" type="parTrans" cxnId="{6774B976-10B6-4ACB-81A7-E9575E7851D4}">
      <dgm:prSet/>
      <dgm:spPr/>
      <dgm:t>
        <a:bodyPr/>
        <a:lstStyle/>
        <a:p>
          <a:endParaRPr lang="en-US"/>
        </a:p>
      </dgm:t>
    </dgm:pt>
    <dgm:pt modelId="{DF94FB45-F2EF-49B8-9A30-5CE1FB85F22A}" type="sibTrans" cxnId="{6774B976-10B6-4ACB-81A7-E9575E7851D4}">
      <dgm:prSet/>
      <dgm:spPr/>
      <dgm:t>
        <a:bodyPr/>
        <a:lstStyle/>
        <a:p>
          <a:endParaRPr lang="en-US"/>
        </a:p>
      </dgm:t>
    </dgm:pt>
    <dgm:pt modelId="{F0BE499E-FDF6-4CEF-9125-4DA0CA2799FB}">
      <dgm:prSet/>
      <dgm:spPr/>
      <dgm:t>
        <a:bodyPr/>
        <a:lstStyle/>
        <a:p>
          <a:r>
            <a:rPr lang="en-US"/>
            <a:t>Buzzer: to be alarm to patient to remember him taking medicine </a:t>
          </a:r>
        </a:p>
      </dgm:t>
    </dgm:pt>
    <dgm:pt modelId="{CAC2D21C-1436-4F02-B90E-41B1BA2C3413}" type="parTrans" cxnId="{C4928D31-76E5-4912-A756-E8A3F59C84A6}">
      <dgm:prSet/>
      <dgm:spPr/>
      <dgm:t>
        <a:bodyPr/>
        <a:lstStyle/>
        <a:p>
          <a:endParaRPr lang="en-US"/>
        </a:p>
      </dgm:t>
    </dgm:pt>
    <dgm:pt modelId="{253C65EF-8FDB-497C-9049-D81E7AD64E99}" type="sibTrans" cxnId="{C4928D31-76E5-4912-A756-E8A3F59C84A6}">
      <dgm:prSet/>
      <dgm:spPr/>
      <dgm:t>
        <a:bodyPr/>
        <a:lstStyle/>
        <a:p>
          <a:endParaRPr lang="en-US"/>
        </a:p>
      </dgm:t>
    </dgm:pt>
    <dgm:pt modelId="{2C7E64FF-738C-40EC-8C38-04D4370D2BA7}" type="pres">
      <dgm:prSet presAssocID="{8588415A-DC9A-4583-9DD7-66506BAB7A6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FA68D0D-D16B-45FC-898C-71D3A47090CB}" type="pres">
      <dgm:prSet presAssocID="{655DD8FF-B2F3-4A81-8069-B38CA5BB5615}" presName="hierRoot1" presStyleCnt="0"/>
      <dgm:spPr/>
    </dgm:pt>
    <dgm:pt modelId="{97D0DFEC-D867-4E0B-9F77-A800F4736E46}" type="pres">
      <dgm:prSet presAssocID="{655DD8FF-B2F3-4A81-8069-B38CA5BB5615}" presName="composite" presStyleCnt="0"/>
      <dgm:spPr/>
    </dgm:pt>
    <dgm:pt modelId="{B70D9367-5772-489D-9AB8-DB255F14117A}" type="pres">
      <dgm:prSet presAssocID="{655DD8FF-B2F3-4A81-8069-B38CA5BB5615}" presName="background" presStyleLbl="node0" presStyleIdx="0" presStyleCnt="2"/>
      <dgm:spPr/>
    </dgm:pt>
    <dgm:pt modelId="{016F4881-D88A-49A5-AD01-20568D4509BF}" type="pres">
      <dgm:prSet presAssocID="{655DD8FF-B2F3-4A81-8069-B38CA5BB5615}" presName="text" presStyleLbl="fgAcc0" presStyleIdx="0" presStyleCnt="2">
        <dgm:presLayoutVars>
          <dgm:chPref val="3"/>
        </dgm:presLayoutVars>
      </dgm:prSet>
      <dgm:spPr/>
    </dgm:pt>
    <dgm:pt modelId="{1EEEE5E3-7328-44F3-B02E-C4C67954BF52}" type="pres">
      <dgm:prSet presAssocID="{655DD8FF-B2F3-4A81-8069-B38CA5BB5615}" presName="hierChild2" presStyleCnt="0"/>
      <dgm:spPr/>
    </dgm:pt>
    <dgm:pt modelId="{6D9D7DF2-6661-4063-9477-191E47A466A9}" type="pres">
      <dgm:prSet presAssocID="{F0BE499E-FDF6-4CEF-9125-4DA0CA2799FB}" presName="hierRoot1" presStyleCnt="0"/>
      <dgm:spPr/>
    </dgm:pt>
    <dgm:pt modelId="{B65955CB-64E4-402C-BEF3-B6461F14B5CB}" type="pres">
      <dgm:prSet presAssocID="{F0BE499E-FDF6-4CEF-9125-4DA0CA2799FB}" presName="composite" presStyleCnt="0"/>
      <dgm:spPr/>
    </dgm:pt>
    <dgm:pt modelId="{B2F6ACD9-1718-4F60-8E6F-0E9194848A69}" type="pres">
      <dgm:prSet presAssocID="{F0BE499E-FDF6-4CEF-9125-4DA0CA2799FB}" presName="background" presStyleLbl="node0" presStyleIdx="1" presStyleCnt="2"/>
      <dgm:spPr/>
    </dgm:pt>
    <dgm:pt modelId="{240F2AC7-3D83-4FEA-B738-975E8B479CC3}" type="pres">
      <dgm:prSet presAssocID="{F0BE499E-FDF6-4CEF-9125-4DA0CA2799FB}" presName="text" presStyleLbl="fgAcc0" presStyleIdx="1" presStyleCnt="2">
        <dgm:presLayoutVars>
          <dgm:chPref val="3"/>
        </dgm:presLayoutVars>
      </dgm:prSet>
      <dgm:spPr/>
    </dgm:pt>
    <dgm:pt modelId="{70AC4C2E-E419-4111-B496-ABF4FB5ABE30}" type="pres">
      <dgm:prSet presAssocID="{F0BE499E-FDF6-4CEF-9125-4DA0CA2799FB}" presName="hierChild2" presStyleCnt="0"/>
      <dgm:spPr/>
    </dgm:pt>
  </dgm:ptLst>
  <dgm:cxnLst>
    <dgm:cxn modelId="{C4928D31-76E5-4912-A756-E8A3F59C84A6}" srcId="{8588415A-DC9A-4583-9DD7-66506BAB7A6D}" destId="{F0BE499E-FDF6-4CEF-9125-4DA0CA2799FB}" srcOrd="1" destOrd="0" parTransId="{CAC2D21C-1436-4F02-B90E-41B1BA2C3413}" sibTransId="{253C65EF-8FDB-497C-9049-D81E7AD64E99}"/>
    <dgm:cxn modelId="{CCE0AB45-6638-4F0A-93DD-B57818D5A4D6}" type="presOf" srcId="{8588415A-DC9A-4583-9DD7-66506BAB7A6D}" destId="{2C7E64FF-738C-40EC-8C38-04D4370D2BA7}" srcOrd="0" destOrd="0" presId="urn:microsoft.com/office/officeart/2005/8/layout/hierarchy1"/>
    <dgm:cxn modelId="{6774B976-10B6-4ACB-81A7-E9575E7851D4}" srcId="{8588415A-DC9A-4583-9DD7-66506BAB7A6D}" destId="{655DD8FF-B2F3-4A81-8069-B38CA5BB5615}" srcOrd="0" destOrd="0" parTransId="{1D3AE5C2-2644-42B9-ABDA-B4DACB1B7E4A}" sibTransId="{DF94FB45-F2EF-49B8-9A30-5CE1FB85F22A}"/>
    <dgm:cxn modelId="{E99A5CC6-032A-4327-A12A-9EE75F62FCCE}" type="presOf" srcId="{655DD8FF-B2F3-4A81-8069-B38CA5BB5615}" destId="{016F4881-D88A-49A5-AD01-20568D4509BF}" srcOrd="0" destOrd="0" presId="urn:microsoft.com/office/officeart/2005/8/layout/hierarchy1"/>
    <dgm:cxn modelId="{D42B87D1-58C0-4006-96BC-F3D7AC1593A0}" type="presOf" srcId="{F0BE499E-FDF6-4CEF-9125-4DA0CA2799FB}" destId="{240F2AC7-3D83-4FEA-B738-975E8B479CC3}" srcOrd="0" destOrd="0" presId="urn:microsoft.com/office/officeart/2005/8/layout/hierarchy1"/>
    <dgm:cxn modelId="{93199B48-4F9C-47B4-97C7-0A205E515A9B}" type="presParOf" srcId="{2C7E64FF-738C-40EC-8C38-04D4370D2BA7}" destId="{8FA68D0D-D16B-45FC-898C-71D3A47090CB}" srcOrd="0" destOrd="0" presId="urn:microsoft.com/office/officeart/2005/8/layout/hierarchy1"/>
    <dgm:cxn modelId="{684A4296-DF92-4FAF-B755-24B673769556}" type="presParOf" srcId="{8FA68D0D-D16B-45FC-898C-71D3A47090CB}" destId="{97D0DFEC-D867-4E0B-9F77-A800F4736E46}" srcOrd="0" destOrd="0" presId="urn:microsoft.com/office/officeart/2005/8/layout/hierarchy1"/>
    <dgm:cxn modelId="{90C37455-94B7-4609-93FD-E11DD0B91BB3}" type="presParOf" srcId="{97D0DFEC-D867-4E0B-9F77-A800F4736E46}" destId="{B70D9367-5772-489D-9AB8-DB255F14117A}" srcOrd="0" destOrd="0" presId="urn:microsoft.com/office/officeart/2005/8/layout/hierarchy1"/>
    <dgm:cxn modelId="{5FD714E1-53AA-4AFD-9EB0-58254F8CE41A}" type="presParOf" srcId="{97D0DFEC-D867-4E0B-9F77-A800F4736E46}" destId="{016F4881-D88A-49A5-AD01-20568D4509BF}" srcOrd="1" destOrd="0" presId="urn:microsoft.com/office/officeart/2005/8/layout/hierarchy1"/>
    <dgm:cxn modelId="{EEFC4214-3EF1-40B4-92BB-BEA20315DAFE}" type="presParOf" srcId="{8FA68D0D-D16B-45FC-898C-71D3A47090CB}" destId="{1EEEE5E3-7328-44F3-B02E-C4C67954BF52}" srcOrd="1" destOrd="0" presId="urn:microsoft.com/office/officeart/2005/8/layout/hierarchy1"/>
    <dgm:cxn modelId="{91ED23A1-85AE-4BE5-AA79-EFEB8AA4FA06}" type="presParOf" srcId="{2C7E64FF-738C-40EC-8C38-04D4370D2BA7}" destId="{6D9D7DF2-6661-4063-9477-191E47A466A9}" srcOrd="1" destOrd="0" presId="urn:microsoft.com/office/officeart/2005/8/layout/hierarchy1"/>
    <dgm:cxn modelId="{45CE85C0-B17A-418D-BDD8-E9C000DA0A3A}" type="presParOf" srcId="{6D9D7DF2-6661-4063-9477-191E47A466A9}" destId="{B65955CB-64E4-402C-BEF3-B6461F14B5CB}" srcOrd="0" destOrd="0" presId="urn:microsoft.com/office/officeart/2005/8/layout/hierarchy1"/>
    <dgm:cxn modelId="{F24FFC53-5C27-47F9-B349-E5A772FA90BE}" type="presParOf" srcId="{B65955CB-64E4-402C-BEF3-B6461F14B5CB}" destId="{B2F6ACD9-1718-4F60-8E6F-0E9194848A69}" srcOrd="0" destOrd="0" presId="urn:microsoft.com/office/officeart/2005/8/layout/hierarchy1"/>
    <dgm:cxn modelId="{C3785216-5CE0-4989-A360-C40688C60A0C}" type="presParOf" srcId="{B65955CB-64E4-402C-BEF3-B6461F14B5CB}" destId="{240F2AC7-3D83-4FEA-B738-975E8B479CC3}" srcOrd="1" destOrd="0" presId="urn:microsoft.com/office/officeart/2005/8/layout/hierarchy1"/>
    <dgm:cxn modelId="{EF0F4840-9439-4010-8433-FC31763BDA54}" type="presParOf" srcId="{6D9D7DF2-6661-4063-9477-191E47A466A9}" destId="{70AC4C2E-E419-4111-B496-ABF4FB5ABE3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B2FD9-3562-435B-B728-0083B87E1581}">
      <dsp:nvSpPr>
        <dsp:cNvPr id="0" name=""/>
        <dsp:cNvSpPr/>
      </dsp:nvSpPr>
      <dsp:spPr>
        <a:xfrm>
          <a:off x="3179866" y="331"/>
          <a:ext cx="1731611" cy="865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Consists of 4 DC motor &amp; motor driver </a:t>
          </a:r>
        </a:p>
      </dsp:txBody>
      <dsp:txXfrm>
        <a:off x="3205225" y="25690"/>
        <a:ext cx="1680893" cy="815087"/>
      </dsp:txXfrm>
    </dsp:sp>
    <dsp:sp modelId="{6A521421-46AE-46B7-861F-025E97B3BF78}">
      <dsp:nvSpPr>
        <dsp:cNvPr id="0" name=""/>
        <dsp:cNvSpPr/>
      </dsp:nvSpPr>
      <dsp:spPr>
        <a:xfrm>
          <a:off x="3179866" y="996008"/>
          <a:ext cx="1731611" cy="865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Each 2 DC separated </a:t>
          </a:r>
        </a:p>
      </dsp:txBody>
      <dsp:txXfrm>
        <a:off x="3205225" y="1021367"/>
        <a:ext cx="1680893" cy="815087"/>
      </dsp:txXfrm>
    </dsp:sp>
    <dsp:sp modelId="{57523EDE-F4AD-4799-A4A6-EC8FEB588C79}">
      <dsp:nvSpPr>
        <dsp:cNvPr id="0" name=""/>
        <dsp:cNvSpPr/>
      </dsp:nvSpPr>
      <dsp:spPr>
        <a:xfrm>
          <a:off x="3179866" y="1991685"/>
          <a:ext cx="1731611" cy="865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Functions of Mottion is :</a:t>
          </a:r>
        </a:p>
      </dsp:txBody>
      <dsp:txXfrm>
        <a:off x="3205225" y="2017044"/>
        <a:ext cx="1680893" cy="815087"/>
      </dsp:txXfrm>
    </dsp:sp>
    <dsp:sp modelId="{129E00DF-203F-4D1D-90A3-272A4ADC6430}">
      <dsp:nvSpPr>
        <dsp:cNvPr id="0" name=""/>
        <dsp:cNvSpPr/>
      </dsp:nvSpPr>
      <dsp:spPr>
        <a:xfrm rot="17692822">
          <a:off x="4434643" y="1659922"/>
          <a:ext cx="1646312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646312" y="17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16642" y="1636672"/>
        <a:ext cx="82315" cy="82315"/>
      </dsp:txXfrm>
    </dsp:sp>
    <dsp:sp modelId="{4D07DF3D-0FFE-45C5-A765-D50C0F4EAFC0}">
      <dsp:nvSpPr>
        <dsp:cNvPr id="0" name=""/>
        <dsp:cNvSpPr/>
      </dsp:nvSpPr>
      <dsp:spPr>
        <a:xfrm>
          <a:off x="5604122" y="498170"/>
          <a:ext cx="1731611" cy="865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Forward </a:t>
          </a:r>
        </a:p>
      </dsp:txBody>
      <dsp:txXfrm>
        <a:off x="5629481" y="523529"/>
        <a:ext cx="1680893" cy="815087"/>
      </dsp:txXfrm>
    </dsp:sp>
    <dsp:sp modelId="{CB1F7557-5786-4923-A5D4-AE3A5D6FC07F}">
      <dsp:nvSpPr>
        <dsp:cNvPr id="0" name=""/>
        <dsp:cNvSpPr/>
      </dsp:nvSpPr>
      <dsp:spPr>
        <a:xfrm rot="19457599">
          <a:off x="4831302" y="2157761"/>
          <a:ext cx="852994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852994" y="17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6475" y="2154344"/>
        <a:ext cx="42649" cy="42649"/>
      </dsp:txXfrm>
    </dsp:sp>
    <dsp:sp modelId="{5D8F29EA-158A-45F7-B259-C3A59799CA00}">
      <dsp:nvSpPr>
        <dsp:cNvPr id="0" name=""/>
        <dsp:cNvSpPr/>
      </dsp:nvSpPr>
      <dsp:spPr>
        <a:xfrm>
          <a:off x="5604122" y="1493846"/>
          <a:ext cx="1731611" cy="865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Backward </a:t>
          </a:r>
        </a:p>
      </dsp:txBody>
      <dsp:txXfrm>
        <a:off x="5629481" y="1519205"/>
        <a:ext cx="1680893" cy="815087"/>
      </dsp:txXfrm>
    </dsp:sp>
    <dsp:sp modelId="{39CA5334-664B-49E0-8CAB-884AA1687703}">
      <dsp:nvSpPr>
        <dsp:cNvPr id="0" name=""/>
        <dsp:cNvSpPr/>
      </dsp:nvSpPr>
      <dsp:spPr>
        <a:xfrm rot="2142401">
          <a:off x="4831302" y="2655599"/>
          <a:ext cx="852994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852994" y="17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6475" y="2652182"/>
        <a:ext cx="42649" cy="42649"/>
      </dsp:txXfrm>
    </dsp:sp>
    <dsp:sp modelId="{9A1F2C2C-CD96-4C67-9643-41FB952B1546}">
      <dsp:nvSpPr>
        <dsp:cNvPr id="0" name=""/>
        <dsp:cNvSpPr/>
      </dsp:nvSpPr>
      <dsp:spPr>
        <a:xfrm>
          <a:off x="5604122" y="2489523"/>
          <a:ext cx="1731611" cy="865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Left </a:t>
          </a:r>
        </a:p>
      </dsp:txBody>
      <dsp:txXfrm>
        <a:off x="5629481" y="2514882"/>
        <a:ext cx="1680893" cy="815087"/>
      </dsp:txXfrm>
    </dsp:sp>
    <dsp:sp modelId="{C5665C5D-0500-45DE-BF17-EB0D043B08F1}">
      <dsp:nvSpPr>
        <dsp:cNvPr id="0" name=""/>
        <dsp:cNvSpPr/>
      </dsp:nvSpPr>
      <dsp:spPr>
        <a:xfrm rot="3907178">
          <a:off x="4434643" y="3153437"/>
          <a:ext cx="1646312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646312" y="17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16642" y="3130187"/>
        <a:ext cx="82315" cy="82315"/>
      </dsp:txXfrm>
    </dsp:sp>
    <dsp:sp modelId="{933CBEE3-2EEE-4246-BDD9-020C2888D803}">
      <dsp:nvSpPr>
        <dsp:cNvPr id="0" name=""/>
        <dsp:cNvSpPr/>
      </dsp:nvSpPr>
      <dsp:spPr>
        <a:xfrm>
          <a:off x="5604122" y="3485200"/>
          <a:ext cx="1731611" cy="865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Right 	</a:t>
          </a:r>
        </a:p>
      </dsp:txBody>
      <dsp:txXfrm>
        <a:off x="5629481" y="3510559"/>
        <a:ext cx="1680893" cy="8150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0D9367-5772-489D-9AB8-DB255F14117A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F4881-D88A-49A5-AD01-20568D4509BF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We will use LCD 4*16 to show functions to the patient </a:t>
          </a:r>
        </a:p>
      </dsp:txBody>
      <dsp:txXfrm>
        <a:off x="696297" y="538547"/>
        <a:ext cx="4171627" cy="2590157"/>
      </dsp:txXfrm>
    </dsp:sp>
    <dsp:sp modelId="{B2F6ACD9-1718-4F60-8E6F-0E9194848A69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0F2AC7-3D83-4FEA-B738-975E8B479CC3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Buzzer: to be alarm to patient to remember him taking medicine </a:t>
          </a:r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4776-C327-5B7F-2ED6-4FC33740F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62548-4E7A-CE96-AF89-1563E2C27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DF252-FD81-6A1A-26AC-012459BE6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58DA-4DB8-4FBC-B839-F2118640E91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3DED6-9FE0-5E4D-176C-D6D70711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62D5F-4691-3A79-1802-66AF1B74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89-FF26-4AC3-998D-97F5C10AA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0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2214-DA3D-B626-3CF4-25FEE4A90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BF9C5-1A12-C5A8-EE3C-EC65DECFC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868E2-079B-0F1C-D66C-7A0B70BD7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58DA-4DB8-4FBC-B839-F2118640E91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71D07-59EF-3629-935F-7AF78F028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A1BB9-EA49-6FB8-9B14-B2350AF1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89-FF26-4AC3-998D-97F5C10AA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4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AFECFE-E060-7869-3B2A-CA6A6F172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6B94D-F57D-44A6-6B23-C95D565B6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419BB-72FA-5033-60C8-4E34D452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58DA-4DB8-4FBC-B839-F2118640E91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0A683-6199-F61B-47BA-6E55AEF2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246B2-B4F3-950F-7F72-12825FB4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89-FF26-4AC3-998D-97F5C10AA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2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8682A-FC95-2959-D68D-E37704C9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A0CBA-205C-1B8C-4F0B-F84FA01A6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1231D-9E48-26C8-8619-79813612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58DA-4DB8-4FBC-B839-F2118640E91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BF7D5-4799-2092-A7B0-9E6832D66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B8CA3-9118-0DC8-B702-C5CC170FA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89-FF26-4AC3-998D-97F5C10AA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2105-F445-4277-B1EA-71E597E59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B39BC-860E-52F2-5929-4ACE62517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79E4B-37DE-967C-6B7C-094C03B06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58DA-4DB8-4FBC-B839-F2118640E91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C06A7-7D36-C04D-F53B-BC70791A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FA9D-509E-1733-2444-D8C24E07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89-FF26-4AC3-998D-97F5C10AA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22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2FA9-D647-2C4E-CF08-8C2236AEA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46D10-CDC8-4365-0168-8C0E9A12C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8533A-6910-7BD9-6A6B-3C42BCD8A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1BDFD-8DCD-974B-87F1-09FE2DF4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58DA-4DB8-4FBC-B839-F2118640E91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BB754-1218-0477-421D-D519B22B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6B00B-B4B5-581E-85F6-210B50ACF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89-FF26-4AC3-998D-97F5C10AA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8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EF77-EEFA-7A91-932A-A38E14028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AF554-578C-BBD5-2872-25803DA5F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54F1D-C90E-FA6B-18C9-604FB1464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DBD5F-B985-0B7B-0CFE-6C06149BD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2506A-437E-1B93-47C7-14BFEFD48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F31A8-5A87-2812-CC2E-D7AF3A9E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58DA-4DB8-4FBC-B839-F2118640E91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9864B8-12B8-C498-8288-FFCB2B60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FF5CB-9AAF-96FD-8E32-5D4DB0B19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89-FF26-4AC3-998D-97F5C10AA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9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72BD-96C9-A502-C5FA-1E23F10A6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E1EE6-028A-129F-1939-DC361026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58DA-4DB8-4FBC-B839-F2118640E91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5210A-8DD7-E8B2-B345-5470BC4FF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2AA5E6-8AA4-B99F-5D26-543500C8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89-FF26-4AC3-998D-97F5C10AA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0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AA546-4E1B-EAA4-DA7B-73F822C3F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58DA-4DB8-4FBC-B839-F2118640E91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C75A0F-D8F0-3E44-BB35-55E238FC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F2904-FD67-5B73-0605-98F51DAA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89-FF26-4AC3-998D-97F5C10AA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6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80C94-6BEE-AC12-1712-6F0373B3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AE44E-BDB7-E299-14A9-DC33C3621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355AE-3BD3-F04E-E1F1-4F5B9B125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EC083-6444-0E02-A345-182616808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58DA-4DB8-4FBC-B839-F2118640E91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C746D-241C-3DD6-672E-760D46958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1A9D1-A17A-00A4-07C9-47C520BB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89-FF26-4AC3-998D-97F5C10AA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2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ED55D-DCFE-E1F3-6126-DB8F4D36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25DA74-312F-37B2-B03C-DDDDA8307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12854-7D58-27DD-3689-91C2B5275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62907-6E92-3018-6FE3-C8BD27E1E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58DA-4DB8-4FBC-B839-F2118640E91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50027-9F5B-93F8-BEE5-048BFFA4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0BFA6-5502-A833-AD61-778BE66C2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89-FF26-4AC3-998D-97F5C10AA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9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DDAA94-8A07-BA79-7058-58C835C9F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39D08-F6A8-8CD0-7F46-1DD0BEE2C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DB648-FB46-6DD8-31C1-80088B33DF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A58DA-4DB8-4FBC-B839-F2118640E91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EA521-21D2-3DC9-25F1-34633ACCA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CE52E-B435-3685-32F0-7D098A17E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24389-FF26-4AC3-998D-97F5C10AA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3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1B8483-6FE7-EC2B-29F9-656F7A4B04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6" b="4760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93248F-6053-F0AD-B878-07BCAD543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/>
              <a:t>Embedded Part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4E091A8-87EC-FBB1-5795-BEBE851E4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Arm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Box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Base Moving</a:t>
            </a:r>
          </a:p>
        </p:txBody>
      </p:sp>
    </p:spTree>
    <p:extLst>
      <p:ext uri="{BB962C8B-B14F-4D97-AF65-F5344CB8AC3E}">
        <p14:creationId xmlns:p14="http://schemas.microsoft.com/office/powerpoint/2010/main" val="17250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7EDF62-A758-7535-E961-CB915D01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Main Part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E313C-699D-CF8D-C17C-6B3D2A6F2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454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Microcontroller Mega:</a:t>
            </a:r>
          </a:p>
          <a:p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We using this micro controller for many reasons like</a:t>
            </a:r>
          </a:p>
          <a:p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More digital and analog inputs/outputs, and more processing power than other microcontroller boards</a:t>
            </a:r>
          </a:p>
          <a:p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Suitable for more complex projects or applications.</a:t>
            </a:r>
          </a:p>
        </p:txBody>
      </p:sp>
      <p:grpSp>
        <p:nvGrpSpPr>
          <p:cNvPr id="1040" name="Group 1032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39" name="Freeform: Shape 1038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036" name="Freeform: Shape 1035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37" name="Freeform: Shape 1036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026" name="Picture 2" descr="Arduino Mega 2560 R3 Microcontroller Board: Buy Online at Best Price in  Egypt - Souq is now Amazon.eg">
            <a:extLst>
              <a:ext uri="{FF2B5EF4-FFF2-40B4-BE49-F238E27FC236}">
                <a16:creationId xmlns:a16="http://schemas.microsoft.com/office/drawing/2014/main" id="{110C1719-CEA4-3946-269F-38BFB8CA4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6090" y="1350833"/>
            <a:ext cx="3980796" cy="306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58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horoptor">
            <a:extLst>
              <a:ext uri="{FF2B5EF4-FFF2-40B4-BE49-F238E27FC236}">
                <a16:creationId xmlns:a16="http://schemas.microsoft.com/office/drawing/2014/main" id="{DF7B495F-D6CC-7A6E-4828-2CAB62036C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63F3D5-9DDF-6B0A-105B-68048DE20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Arm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E4AAA-C1E8-591E-177B-32F73A22D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/>
              <a:t>MLX90614 sensor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MAX30102 sensor</a:t>
            </a:r>
          </a:p>
        </p:txBody>
      </p:sp>
    </p:spTree>
    <p:extLst>
      <p:ext uri="{BB962C8B-B14F-4D97-AF65-F5344CB8AC3E}">
        <p14:creationId xmlns:p14="http://schemas.microsoft.com/office/powerpoint/2010/main" val="76097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CCBAF-6877-8F3B-B160-FE974AB02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latin typeface="+mj-lt"/>
                <a:ea typeface="+mj-ea"/>
                <a:cs typeface="+mj-cs"/>
              </a:rPr>
              <a:t>MLX90614 sensor</a:t>
            </a:r>
          </a:p>
        </p:txBody>
      </p:sp>
      <p:sp>
        <p:nvSpPr>
          <p:cNvPr id="5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2DE4F4-026E-52FA-26F6-6DFEFA0C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  <a:tabLst>
                <a:tab pos="1226820" algn="l"/>
              </a:tabLs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sense  temperature(Main)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  <a:tabLst>
                <a:tab pos="1226820" algn="l"/>
              </a:tabLs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Accuracy: ±0.5°C 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  <a:tabLst>
                <a:tab pos="1226820" algn="l"/>
              </a:tabLs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Resolution: ±0.2°C</a:t>
            </a: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Distance between object and sensor: 2cm-5cm</a:t>
            </a:r>
            <a:endParaRPr lang="en-US" sz="22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E78A428D-2470-1C8B-444B-DAD29ECF2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045" y="640080"/>
            <a:ext cx="688622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6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87E9D-4D2F-3B06-65FE-44E22547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anchor="b">
            <a:normAutofit/>
          </a:bodyPr>
          <a:lstStyle/>
          <a:p>
            <a:r>
              <a:rPr lang="en-US" sz="4100" dirty="0">
                <a:solidFill>
                  <a:schemeClr val="bg1"/>
                </a:solidFill>
              </a:rPr>
              <a:t>MAX30102 sensor</a:t>
            </a:r>
            <a:br>
              <a:rPr lang="en-US" sz="4100" dirty="0">
                <a:solidFill>
                  <a:schemeClr val="bg1"/>
                </a:solidFill>
              </a:rPr>
            </a:br>
            <a:br>
              <a:rPr lang="en-US" sz="4100" dirty="0">
                <a:solidFill>
                  <a:schemeClr val="bg1"/>
                </a:solidFill>
              </a:rPr>
            </a:br>
            <a:endParaRPr lang="en-US" sz="4100" dirty="0">
              <a:solidFill>
                <a:schemeClr val="bg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Content Placeholder 3" descr="max30102 pulse detection photoplethysmogram">
            <a:extLst>
              <a:ext uri="{FF2B5EF4-FFF2-40B4-BE49-F238E27FC236}">
                <a16:creationId xmlns:a16="http://schemas.microsoft.com/office/drawing/2014/main" id="{34966537-E935-B3AA-FE99-486B8E56C7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14" r="2" b="2"/>
          <a:stretch/>
        </p:blipFill>
        <p:spPr bwMode="auto">
          <a:xfrm>
            <a:off x="6975658" y="891906"/>
            <a:ext cx="4048616" cy="2376229"/>
          </a:xfrm>
          <a:prstGeom prst="rect">
            <a:avLst/>
          </a:prstGeom>
          <a:noFill/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2392DAB-DE98-47A5-1EF6-24C16B149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Sensing: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           </a:t>
            </a:r>
            <a:r>
              <a:rPr lang="en-US" sz="1600" dirty="0">
                <a:solidFill>
                  <a:schemeClr val="bg1"/>
                </a:solidFill>
              </a:rPr>
              <a:t>SPO2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	Heart Rate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1600" dirty="0">
                <a:solidFill>
                  <a:schemeClr val="bg1"/>
                </a:solidFill>
              </a:rPr>
              <a:t>Reading Temperature (Spare using)</a:t>
            </a:r>
          </a:p>
        </p:txBody>
      </p:sp>
      <p:pic>
        <p:nvPicPr>
          <p:cNvPr id="5" name="Content Placeholder 4" descr="max30102 module hardware overview ic and leds">
            <a:extLst>
              <a:ext uri="{FF2B5EF4-FFF2-40B4-BE49-F238E27FC236}">
                <a16:creationId xmlns:a16="http://schemas.microsoft.com/office/drawing/2014/main" id="{08B935B7-B776-B9E3-55A1-8FC25CE1F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47148" y="3606465"/>
            <a:ext cx="4112856" cy="22620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0656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2BB10-F870-856E-AD21-E0EBB80E2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516FC-2277-1459-B84E-5FFA6FD5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3 IR sensor: </a:t>
            </a:r>
          </a:p>
          <a:p>
            <a:pPr marL="0" indent="0">
              <a:buNone/>
            </a:pPr>
            <a:r>
              <a:rPr lang="en-US" sz="2000"/>
              <a:t>we using IR cuz its cheep and</a:t>
            </a:r>
          </a:p>
          <a:p>
            <a:pPr marL="0" indent="0">
              <a:buNone/>
            </a:pPr>
            <a:r>
              <a:rPr lang="en-US" sz="2000"/>
              <a:t>This box will be self open from patient  </a:t>
            </a:r>
          </a:p>
        </p:txBody>
      </p:sp>
      <p:pic>
        <p:nvPicPr>
          <p:cNvPr id="5" name="Picture 4" descr="One open lit box with other closed dark boxes">
            <a:extLst>
              <a:ext uri="{FF2B5EF4-FFF2-40B4-BE49-F238E27FC236}">
                <a16:creationId xmlns:a16="http://schemas.microsoft.com/office/drawing/2014/main" id="{917318DF-CC98-2687-E7F1-35A324BD22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74" r="16630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7F4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49C9-FD5D-153C-7122-AF46AE213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Base: Line follower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4EBE6-C692-6678-A08C-14D6EF028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using line tracking lower sensor with </a:t>
            </a:r>
          </a:p>
          <a:p>
            <a:pPr marL="0" indent="0">
              <a:buNone/>
            </a:pPr>
            <a:r>
              <a:rPr lang="en-US" sz="2000" dirty="0"/>
              <a:t>We using  this method because we know the path</a:t>
            </a:r>
          </a:p>
          <a:p>
            <a:pPr marL="0" indent="0">
              <a:buNone/>
            </a:pPr>
            <a:r>
              <a:rPr lang="en-US" sz="2000" dirty="0"/>
              <a:t>And reduce cost for not using AI  </a:t>
            </a:r>
          </a:p>
          <a:p>
            <a:pPr marL="0" indent="0">
              <a:buNone/>
            </a:pPr>
            <a:r>
              <a:rPr lang="en-US" sz="2000" dirty="0"/>
              <a:t>Line follower based on IR sensor consists of photo transistor</a:t>
            </a:r>
          </a:p>
          <a:p>
            <a:pPr marL="0" indent="0">
              <a:buNone/>
            </a:pPr>
            <a:r>
              <a:rPr lang="en-US" sz="2000" dirty="0"/>
              <a:t>&amp; Diode (LED)</a:t>
            </a:r>
          </a:p>
        </p:txBody>
      </p:sp>
      <p:pic>
        <p:nvPicPr>
          <p:cNvPr id="5" name="Picture 4" descr="Electronics protoboard">
            <a:extLst>
              <a:ext uri="{FF2B5EF4-FFF2-40B4-BE49-F238E27FC236}">
                <a16:creationId xmlns:a16="http://schemas.microsoft.com/office/drawing/2014/main" id="{792FBD50-A5EB-8EE7-D1A8-1FFEE2C61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38" r="44442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8E7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35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E765-33F9-2FC5-86F9-1B70DF158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Base: Motion of Robot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4AC71B-0F67-6C5B-6E7D-1CEA5F0C90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8611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44693-1C40-EDBC-0B14-DD0B7189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Showing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CE94EB-383F-64A9-338A-D53DC03872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998042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9775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206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Embedded Part</vt:lpstr>
      <vt:lpstr>Main Part </vt:lpstr>
      <vt:lpstr>Arm </vt:lpstr>
      <vt:lpstr>MLX90614 sensor</vt:lpstr>
      <vt:lpstr>MAX30102 sensor  </vt:lpstr>
      <vt:lpstr>Box</vt:lpstr>
      <vt:lpstr>Base: Line follower  </vt:lpstr>
      <vt:lpstr>Base: Motion of Robot </vt:lpstr>
      <vt:lpstr>Showing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Embadded Part</dc:title>
  <dc:creator>Tarek Adel Ali</dc:creator>
  <cp:lastModifiedBy>Tarek Adel Ali</cp:lastModifiedBy>
  <cp:revision>18</cp:revision>
  <dcterms:created xsi:type="dcterms:W3CDTF">2023-01-16T15:28:43Z</dcterms:created>
  <dcterms:modified xsi:type="dcterms:W3CDTF">2023-01-17T00:13:18Z</dcterms:modified>
</cp:coreProperties>
</file>