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C86AE2-1E8A-4EB5-8BA1-484F3B08039F}">
          <p14:sldIdLst>
            <p14:sldId id="257"/>
            <p14:sldId id="256"/>
            <p14:sldId id="259"/>
            <p14:sldId id="258"/>
            <p14:sldId id="261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F66F-FD6B-E1C1-64AA-2FC54C45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B0B87-E259-50F9-114D-72FE9F2E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35FC-583D-2E61-863C-7696E0F7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F447-36C9-29E6-BD1A-9D426794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6F21-8A9B-A3D7-5D1B-F37F8897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FDD1-6E07-9711-EB34-D4B8F18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4318-6803-D10A-EFE1-693A55C7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B224-1D4E-5A4F-494B-65492592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A6E1-91AB-7256-B362-599C3FC8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7206-07DD-727C-4627-99D9D9A9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301FD-69A1-E2A4-610F-D794E1DA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9CC6-B949-D437-815C-629CF13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16E2-8DA2-9B09-0EF0-4119DAA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C73D-EA26-5D2F-67BF-28FA0C4B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1B46-63B1-42CA-324C-E236F34F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11D2-A964-9943-8165-53247BEE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D0C6-8644-0E78-3950-DA2E1137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7BE6-49A7-CFF8-2F89-7BE206D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FAE2-581E-4A64-5694-ADB00F48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1156-1153-738A-36B7-D8CC753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7B2-EED7-37C4-0A61-4F875083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E2C88-F201-420C-8E49-2D9FAC5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F243-69C9-CD4B-4B1A-0C484D4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4F92-B555-4BBA-8FC1-DC8D273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0161-FDC2-8368-1E60-41B5C16D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DE53-3C76-5DF0-5DF8-3457715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6A78-1EB9-513D-FA4D-987F2B347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5F49-2AC1-AF89-84EA-77F40A4C9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7396-EF6D-53E2-EAA6-3478FBB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BC73-E19B-6436-3584-444D2646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8989-E4BE-04D6-251A-AB7A863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1371-1880-CC7C-64F5-E3F10495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0C41-B5F6-43D3-8F99-F1808986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142F-97DF-09B6-C20D-8C252B2B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980CE-E03C-A766-AE9F-0DF02DF2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667F-B2A9-882E-CE8B-AC048CB8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C2DB9-F177-6577-E0E6-2B2E1A05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7D3DA-522C-9BCD-DA08-F16AAE81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51CD6-A6A0-11E3-3B1E-5326DB1E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D0BA-3F51-F109-CD43-7392F280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EF83A-E06D-08ED-25CC-9C0B3EF8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6A55E-BFDA-2D29-FECD-3478C38D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8C858-1718-336E-644A-ADDD02C4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1819A-0284-331E-3F4B-84BA8AA2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6ADA8-9371-777B-98EE-05F8AADE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78A7-5009-AF66-2687-7C8FB6C3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8E5-24D5-DE84-9D06-3C3641C4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64BA-0569-D5FA-4BF6-AA40568D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894EB-2437-3BD8-129A-F1DE6DA9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73DC-2BAA-D47C-D04A-2C208A9D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789A-2679-505F-94A9-10D810B1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7929-C4CA-B91F-277E-7ED7EBA7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F8C8-4B08-872D-65C8-3C45161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B22C-77CD-11D8-A3AA-32459DFA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CB30B-37BC-E918-F325-C94ACE78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87DB-ED24-A8F4-BFE2-8443C0B2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F32A-1881-E2A0-A915-EE30DC4D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06174-1811-6FFB-E181-D74E0BC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3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3C480-FEBE-97CF-1592-DAF9165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2EE4-BC68-1FD6-AA9E-605D270E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F0AD-1161-5029-9ED0-4A650595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661A-B0F4-4210-8EC7-BDAC90E24C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2BD7-DD9E-4597-2FCA-D351F523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E065-EE2D-FAC3-3D41-D4E6ECF04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98B42-271F-4FD1-B9E4-AF9997E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tarek-adel-85727919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C9627-2C00-37CC-0547-ADDA733E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Hello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D5F8-FE03-A137-5272-BD509169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Who am I ,</a:t>
            </a:r>
          </a:p>
          <a:p>
            <a:r>
              <a:rPr lang="en-US" sz="2000" dirty="0"/>
              <a:t>I'm Tarek , Embedded Software Engineer , </a:t>
            </a:r>
          </a:p>
          <a:p>
            <a:r>
              <a:rPr lang="en-US" sz="2000" dirty="0">
                <a:hlinkClick r:id="rId2"/>
              </a:rPr>
              <a:t>LinkedIn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0DECC7-7A25-3DDE-A7DE-63D2DB31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4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FAE61-48EC-F345-C707-06516FE4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Bootloader Project for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-C</a:t>
            </a:r>
          </a:p>
        </p:txBody>
      </p:sp>
      <p:pic>
        <p:nvPicPr>
          <p:cNvPr id="1026" name="Picture 2" descr="Blinking LED in Tiva C Board (TM4C123G ...">
            <a:extLst>
              <a:ext uri="{FF2B5EF4-FFF2-40B4-BE49-F238E27FC236}">
                <a16:creationId xmlns:a16="http://schemas.microsoft.com/office/drawing/2014/main" id="{07A36114-42E2-8525-C36F-0352EA732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3036" y="1641988"/>
            <a:ext cx="3932901" cy="327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0841C-0B6C-F509-0C1D-B5A5C05B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762001"/>
            <a:ext cx="56895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 consists of 3 parts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F0527-ABF4-4F5D-7B56-6BD64372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Bootloader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Main Application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Host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4" name="Picture 13" descr="Cubes connected with a red line">
            <a:extLst>
              <a:ext uri="{FF2B5EF4-FFF2-40B4-BE49-F238E27FC236}">
                <a16:creationId xmlns:a16="http://schemas.microsoft.com/office/drawing/2014/main" id="{B8FFC2B6-27A0-15E9-DC81-D46817DF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6" r="14389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6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6B84-2E04-4FF6-F77C-75128051A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Bootloader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21882-43B9-5649-B463-C14B35C6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Get Version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Get Help Command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Chip Identification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Going to address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Erasing sectors or all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Writing data to memory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2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D443-23DB-244F-C210-30D96F9D1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Host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FEF4F-1209-4421-B0E7-6C45216C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This is a script file written in python </a:t>
            </a:r>
            <a:br>
              <a:rPr lang="en-US" sz="2200"/>
            </a:br>
            <a:r>
              <a:rPr lang="en-US" sz="2200"/>
              <a:t>this part will communicate with </a:t>
            </a:r>
            <a:r>
              <a:rPr lang="en-US" sz="2200" err="1"/>
              <a:t>Tiva_c</a:t>
            </a:r>
            <a:r>
              <a:rPr lang="en-US" sz="2200"/>
              <a:t> specially with the boot loader to run the commands the microcontroller need </a:t>
            </a:r>
          </a:p>
        </p:txBody>
      </p:sp>
    </p:spTree>
    <p:extLst>
      <p:ext uri="{BB962C8B-B14F-4D97-AF65-F5344CB8AC3E}">
        <p14:creationId xmlns:p14="http://schemas.microsoft.com/office/powerpoint/2010/main" val="1652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7CAD-A2C2-91F3-EB56-6D9F9CB0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Main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E8D4E-4930-4B05-9734-DA4CCFFF6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In this part is the part which is being updated from bugs or to add new features , all this from bootloader with host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159AA-93D3-6D07-63BE-EE308BB7D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5E44-BB07-AA1D-05EB-F2594971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1" y="713313"/>
            <a:ext cx="684276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How to dealing with new Microcontroller to me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Adding RTOS feature in this Microcontroller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Writing the libraries that I need  to finish the project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71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96F51-34E7-2282-EF35-AA8E754C8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 I gained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B64A-4ED9-9A6A-8925-DDB3C9530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0" y="804672"/>
            <a:ext cx="6715760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Knowing how to search for a problems and get the solutions to it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Learning 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Debugging and analysis the code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Understand linker script and startup code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Hello again </vt:lpstr>
      <vt:lpstr>Bootloader Project for Tiva-C</vt:lpstr>
      <vt:lpstr>Project consists of 3 parts </vt:lpstr>
      <vt:lpstr>Bootloader functions</vt:lpstr>
      <vt:lpstr>Host</vt:lpstr>
      <vt:lpstr>Main Application </vt:lpstr>
      <vt:lpstr>Challenges </vt:lpstr>
      <vt:lpstr>Exp I gained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Tarek Adel</dc:creator>
  <cp:lastModifiedBy>Tarek Adel</cp:lastModifiedBy>
  <cp:revision>21</cp:revision>
  <dcterms:created xsi:type="dcterms:W3CDTF">2024-11-28T14:10:08Z</dcterms:created>
  <dcterms:modified xsi:type="dcterms:W3CDTF">2024-11-28T17:47:02Z</dcterms:modified>
</cp:coreProperties>
</file>