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S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S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7F68-7D78-40B4-B2C6-116C827BD77F}" type="datetimeFigureOut">
              <a:rPr lang="ar-SY" smtClean="0"/>
              <a:t>03/12/1443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234E-8235-4B9A-BD5D-67307CF5910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3847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7F68-7D78-40B4-B2C6-116C827BD77F}" type="datetimeFigureOut">
              <a:rPr lang="ar-SY" smtClean="0"/>
              <a:t>03/12/1443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234E-8235-4B9A-BD5D-67307CF5910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88111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7F68-7D78-40B4-B2C6-116C827BD77F}" type="datetimeFigureOut">
              <a:rPr lang="ar-SY" smtClean="0"/>
              <a:t>03/12/1443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234E-8235-4B9A-BD5D-67307CF5910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68179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7F68-7D78-40B4-B2C6-116C827BD77F}" type="datetimeFigureOut">
              <a:rPr lang="ar-SY" smtClean="0"/>
              <a:t>03/12/1443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234E-8235-4B9A-BD5D-67307CF5910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37137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7F68-7D78-40B4-B2C6-116C827BD77F}" type="datetimeFigureOut">
              <a:rPr lang="ar-SY" smtClean="0"/>
              <a:t>03/12/1443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234E-8235-4B9A-BD5D-67307CF5910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72674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7F68-7D78-40B4-B2C6-116C827BD77F}" type="datetimeFigureOut">
              <a:rPr lang="ar-SY" smtClean="0"/>
              <a:t>03/12/1443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234E-8235-4B9A-BD5D-67307CF5910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37409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7F68-7D78-40B4-B2C6-116C827BD77F}" type="datetimeFigureOut">
              <a:rPr lang="ar-SY" smtClean="0"/>
              <a:t>03/12/1443</a:t>
            </a:fld>
            <a:endParaRPr lang="ar-S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234E-8235-4B9A-BD5D-67307CF5910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30494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7F68-7D78-40B4-B2C6-116C827BD77F}" type="datetimeFigureOut">
              <a:rPr lang="ar-SY" smtClean="0"/>
              <a:t>03/12/1443</a:t>
            </a:fld>
            <a:endParaRPr lang="ar-S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234E-8235-4B9A-BD5D-67307CF5910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42875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7F68-7D78-40B4-B2C6-116C827BD77F}" type="datetimeFigureOut">
              <a:rPr lang="ar-SY" smtClean="0"/>
              <a:t>03/12/1443</a:t>
            </a:fld>
            <a:endParaRPr lang="ar-S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234E-8235-4B9A-BD5D-67307CF5910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15639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7F68-7D78-40B4-B2C6-116C827BD77F}" type="datetimeFigureOut">
              <a:rPr lang="ar-SY" smtClean="0"/>
              <a:t>03/12/1443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234E-8235-4B9A-BD5D-67307CF5910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28343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7F68-7D78-40B4-B2C6-116C827BD77F}" type="datetimeFigureOut">
              <a:rPr lang="ar-SY" smtClean="0"/>
              <a:t>03/12/1443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234E-8235-4B9A-BD5D-67307CF5910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82466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A7F68-7D78-40B4-B2C6-116C827BD77F}" type="datetimeFigureOut">
              <a:rPr lang="ar-SY" smtClean="0"/>
              <a:t>03/12/1443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0234E-8235-4B9A-BD5D-67307CF5910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00076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www.google.com</a:t>
            </a:r>
            <a:endParaRPr lang="ar-S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18806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www.google.com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www.google.com</dc:title>
  <dc:creator>tarek</dc:creator>
  <cp:lastModifiedBy>tarek</cp:lastModifiedBy>
  <cp:revision>1</cp:revision>
  <dcterms:created xsi:type="dcterms:W3CDTF">2022-07-02T16:27:37Z</dcterms:created>
  <dcterms:modified xsi:type="dcterms:W3CDTF">2022-07-02T16:27:59Z</dcterms:modified>
</cp:coreProperties>
</file>