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6B44C8-3328-47A5-BA73-D948D61C94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7BEA84-9CFD-42A2-A984-77D6E4567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arek\OneDrive\american-college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F26C-1425-C045-E4E9-8D1CF9FD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45940"/>
            <a:ext cx="10058400" cy="2452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 Choices</a:t>
            </a:r>
            <a:br>
              <a:rPr lang="en-US" dirty="0"/>
            </a:br>
            <a:r>
              <a:rPr lang="en-US" sz="4000" dirty="0"/>
              <a:t>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82D8-5E50-D243-D3FE-16DE198B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98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Presented by: Tarek Ayman Hasballa</a:t>
            </a:r>
          </a:p>
          <a:p>
            <a:pPr algn="l"/>
            <a:r>
              <a:rPr lang="en-US" dirty="0"/>
              <a:t>Last Updated: 9/23/2022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4043-68BD-9C7F-33D2-55FB929E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Counselor’s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5480-C679-6757-35DA-AAB2FB48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r>
              <a:rPr lang="en-US" dirty="0"/>
              <a:t>Preparing a graphic for a high school students and their parents to give them insight for college choices depending on the average cost  of attending a public college among six states: California (</a:t>
            </a:r>
            <a:r>
              <a:rPr lang="en-US" b="1" dirty="0"/>
              <a:t>CA</a:t>
            </a:r>
            <a:r>
              <a:rPr lang="en-US" dirty="0"/>
              <a:t>), Texas (</a:t>
            </a:r>
            <a:r>
              <a:rPr lang="en-US" b="1" dirty="0"/>
              <a:t>TX</a:t>
            </a:r>
            <a:r>
              <a:rPr lang="en-US" dirty="0"/>
              <a:t>), New York (</a:t>
            </a:r>
            <a:r>
              <a:rPr lang="en-US" b="1" dirty="0"/>
              <a:t>NY</a:t>
            </a:r>
            <a:r>
              <a:rPr lang="en-US" dirty="0"/>
              <a:t>), Michigan (</a:t>
            </a:r>
            <a:r>
              <a:rPr lang="en-US" b="1" dirty="0"/>
              <a:t>MI</a:t>
            </a:r>
            <a:r>
              <a:rPr lang="en-US" dirty="0"/>
              <a:t>), Georgia (</a:t>
            </a:r>
            <a:r>
              <a:rPr lang="en-US" b="1" dirty="0"/>
              <a:t>GA</a:t>
            </a:r>
            <a:r>
              <a:rPr lang="en-US" dirty="0"/>
              <a:t>), and Illinois (</a:t>
            </a:r>
            <a:r>
              <a:rPr lang="en-US" b="1" dirty="0"/>
              <a:t>IL</a:t>
            </a:r>
            <a:r>
              <a:rPr lang="en-US" dirty="0"/>
              <a:t>) regarding to cost of </a:t>
            </a:r>
            <a:r>
              <a:rPr lang="en-US" b="1" dirty="0"/>
              <a:t>out-of-state</a:t>
            </a:r>
            <a:r>
              <a:rPr lang="en-US" dirty="0"/>
              <a:t> </a:t>
            </a:r>
            <a:r>
              <a:rPr lang="en-US" b="1" dirty="0"/>
              <a:t>tuition</a:t>
            </a:r>
            <a:r>
              <a:rPr lang="en-US" dirty="0"/>
              <a:t>, </a:t>
            </a:r>
            <a:r>
              <a:rPr lang="en-US" b="1" dirty="0"/>
              <a:t>room</a:t>
            </a:r>
            <a:r>
              <a:rPr lang="en-US" dirty="0"/>
              <a:t>, and </a:t>
            </a:r>
            <a:r>
              <a:rPr lang="en-US" b="1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2619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FD70B-2EF1-E98A-ACEE-26FA6337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Stacked Bar Chart</a:t>
            </a:r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634F46E4-3EAA-87B7-F9A9-4951A3C4B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61480"/>
            <a:ext cx="6912217" cy="5011357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7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D0FC-7CD0-DA6D-6864-F6B04D6D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1FFF-D5E4-2E72-90C8-EEFB83F6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set used in this case study is available here 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06202-1FA6-ED0C-C113-76470DDB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Thanks</a:t>
            </a:r>
          </a:p>
        </p:txBody>
      </p:sp>
      <p:pic>
        <p:nvPicPr>
          <p:cNvPr id="7" name="Graphic 6" descr="Like">
            <a:extLst>
              <a:ext uri="{FF2B5EF4-FFF2-40B4-BE49-F238E27FC236}">
                <a16:creationId xmlns:a16="http://schemas.microsoft.com/office/drawing/2014/main" id="{92394F42-4EA5-3CE6-4CA3-B00D4F9A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8051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109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College Choices Case Study</vt:lpstr>
      <vt:lpstr>High School Counselor’s Strategy</vt:lpstr>
      <vt:lpstr>Stacked Bar Chart</vt:lpstr>
      <vt:lpstr>About the Data Set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Choices Case Study</dc:title>
  <dc:creator>tarekayman700@outlook.com</dc:creator>
  <cp:lastModifiedBy>tarekayman700@outlook.com</cp:lastModifiedBy>
  <cp:revision>1</cp:revision>
  <dcterms:created xsi:type="dcterms:W3CDTF">2022-09-23T16:45:24Z</dcterms:created>
  <dcterms:modified xsi:type="dcterms:W3CDTF">2022-09-23T18:58:45Z</dcterms:modified>
</cp:coreProperties>
</file>