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0"/>
  </p:notesMasterIdLst>
  <p:sldIdLst>
    <p:sldId id="256" r:id="rId2"/>
    <p:sldId id="278" r:id="rId3"/>
    <p:sldId id="337" r:id="rId4"/>
    <p:sldId id="329" r:id="rId5"/>
    <p:sldId id="270" r:id="rId6"/>
    <p:sldId id="328" r:id="rId7"/>
    <p:sldId id="331" r:id="rId8"/>
    <p:sldId id="332" r:id="rId9"/>
    <p:sldId id="264" r:id="rId10"/>
    <p:sldId id="333" r:id="rId11"/>
    <p:sldId id="334" r:id="rId12"/>
    <p:sldId id="339" r:id="rId13"/>
    <p:sldId id="336" r:id="rId14"/>
    <p:sldId id="338" r:id="rId15"/>
    <p:sldId id="335" r:id="rId16"/>
    <p:sldId id="345" r:id="rId17"/>
    <p:sldId id="282" r:id="rId18"/>
    <p:sldId id="340" r:id="rId19"/>
    <p:sldId id="341" r:id="rId20"/>
    <p:sldId id="342" r:id="rId21"/>
    <p:sldId id="343" r:id="rId22"/>
    <p:sldId id="344" r:id="rId23"/>
    <p:sldId id="346" r:id="rId24"/>
    <p:sldId id="347" r:id="rId25"/>
    <p:sldId id="348" r:id="rId26"/>
    <p:sldId id="351" r:id="rId27"/>
    <p:sldId id="350" r:id="rId28"/>
    <p:sldId id="34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28BC7-E6BE-E5D9-AD0A-C9BE8B7535FB}" v="3" dt="2022-04-13T09:32:38.577"/>
    <p1510:client id="{253D3F3D-5F98-4955-9CF7-7D6A84B73927}" v="343" dt="2022-04-11T21:13:46.316"/>
    <p1510:client id="{2AC6844B-30F7-1938-C561-6B6E1D4DBAEF}" v="35" dt="2022-04-12T11:28:13.576"/>
    <p1510:client id="{5CC6FC6C-BFAB-F807-3932-E184E876FF14}" v="221" dt="2022-04-12T11:08:43.773"/>
    <p1510:client id="{6EDDA4A3-334F-025D-39E8-8A2CFF49DEAC}" v="887" vWet="888" dt="2022-04-12T08:05:06.209"/>
    <p1510:client id="{77EC20FC-8E08-453F-957D-75352F02334B}" v="358" dt="2022-04-11T22:54:46.354"/>
    <p1510:client id="{7C5B268F-6CAC-499A-A92F-F4A8E520AE37}" v="597" dt="2022-04-12T01:08:28.464"/>
    <p1510:client id="{A97BF2A0-6CAD-B726-9484-637FDFA2D1D0}" v="2916" dt="2022-04-12T03:32:39.987"/>
    <p1510:client id="{CC4A01E5-A8D5-460A-B78F-7085396A9CAF}" v="2177" dt="2022-04-12T08:33:53.720"/>
  </p1510:revLst>
</p1510:revInfo>
</file>

<file path=ppt/tableStyles.xml><?xml version="1.0" encoding="utf-8"?>
<a:tblStyleLst xmlns:a="http://schemas.openxmlformats.org/drawingml/2006/main" def="{EE5171D0-E833-4482-A78D-F08BD603F740}">
  <a:tblStyle styleId="{EE5171D0-E833-4482-A78D-F08BD603F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0490-Rahma Abdelhady Ahmed Mohamed Ibrahim" userId="S::100490@oryx.edu.qa::df91f79a-3aca-4990-9808-9f564de3c22c" providerId="AD" clId="Web-{7C5B268F-6CAC-499A-A92F-F4A8E520AE37}"/>
    <pc:docChg chg="modSld">
      <pc:chgData name="100490-Rahma Abdelhady Ahmed Mohamed Ibrahim" userId="S::100490@oryx.edu.qa::df91f79a-3aca-4990-9808-9f564de3c22c" providerId="AD" clId="Web-{7C5B268F-6CAC-499A-A92F-F4A8E520AE37}" dt="2022-04-12T01:08:28.464" v="452"/>
      <pc:docMkLst>
        <pc:docMk/>
      </pc:docMkLst>
      <pc:sldChg chg="addSp delSp modSp">
        <pc:chgData name="100490-Rahma Abdelhady Ahmed Mohamed Ibrahim" userId="S::100490@oryx.edu.qa::df91f79a-3aca-4990-9808-9f564de3c22c" providerId="AD" clId="Web-{7C5B268F-6CAC-499A-A92F-F4A8E520AE37}" dt="2022-04-12T01:08:28.464" v="452"/>
        <pc:sldMkLst>
          <pc:docMk/>
          <pc:sldMk cId="0" sldId="278"/>
        </pc:sldMkLst>
        <pc:spChg chg="mod">
          <ac:chgData name="100490-Rahma Abdelhady Ahmed Mohamed Ibrahim" userId="S::100490@oryx.edu.qa::df91f79a-3aca-4990-9808-9f564de3c22c" providerId="AD" clId="Web-{7C5B268F-6CAC-499A-A92F-F4A8E520AE37}" dt="2022-04-12T00:00:52.154" v="25" actId="20577"/>
          <ac:spMkLst>
            <pc:docMk/>
            <pc:sldMk cId="0" sldId="278"/>
            <ac:spMk id="1412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01:19.827" v="44" actId="20577"/>
          <ac:spMkLst>
            <pc:docMk/>
            <pc:sldMk cId="0" sldId="278"/>
            <ac:spMk id="1413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1:07:06.555" v="439" actId="20577"/>
          <ac:spMkLst>
            <pc:docMk/>
            <pc:sldMk cId="0" sldId="278"/>
            <ac:spMk id="1414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01:52.015" v="67" actId="20577"/>
          <ac:spMkLst>
            <pc:docMk/>
            <pc:sldMk cId="0" sldId="278"/>
            <ac:spMk id="1415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00:00.903" v="2" actId="14100"/>
          <ac:spMkLst>
            <pc:docMk/>
            <pc:sldMk cId="0" sldId="278"/>
            <ac:spMk id="1423" creationId="{00000000-0000-0000-0000-000000000000}"/>
          </ac:spMkLst>
        </pc:spChg>
        <pc:spChg chg="del mod">
          <ac:chgData name="100490-Rahma Abdelhady Ahmed Mohamed Ibrahim" userId="S::100490@oryx.edu.qa::df91f79a-3aca-4990-9808-9f564de3c22c" providerId="AD" clId="Web-{7C5B268F-6CAC-499A-A92F-F4A8E520AE37}" dt="2022-04-12T01:07:27.384" v="443"/>
          <ac:spMkLst>
            <pc:docMk/>
            <pc:sldMk cId="0" sldId="278"/>
            <ac:spMk id="1434" creationId="{00000000-0000-0000-0000-000000000000}"/>
          </ac:spMkLst>
        </pc:spChg>
        <pc:spChg chg="del mod">
          <ac:chgData name="100490-Rahma Abdelhady Ahmed Mohamed Ibrahim" userId="S::100490@oryx.edu.qa::df91f79a-3aca-4990-9808-9f564de3c22c" providerId="AD" clId="Web-{7C5B268F-6CAC-499A-A92F-F4A8E520AE37}" dt="2022-04-12T01:07:48.150" v="448"/>
          <ac:spMkLst>
            <pc:docMk/>
            <pc:sldMk cId="0" sldId="278"/>
            <ac:spMk id="1435" creationId="{00000000-0000-0000-0000-000000000000}"/>
          </ac:spMkLst>
        </pc:spChg>
        <pc:spChg chg="del">
          <ac:chgData name="100490-Rahma Abdelhady Ahmed Mohamed Ibrahim" userId="S::100490@oryx.edu.qa::df91f79a-3aca-4990-9808-9f564de3c22c" providerId="AD" clId="Web-{7C5B268F-6CAC-499A-A92F-F4A8E520AE37}" dt="2022-04-12T01:07:58.119" v="451"/>
          <ac:spMkLst>
            <pc:docMk/>
            <pc:sldMk cId="0" sldId="278"/>
            <ac:spMk id="1444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00:24.122" v="5" actId="14100"/>
          <ac:spMkLst>
            <pc:docMk/>
            <pc:sldMk cId="0" sldId="278"/>
            <ac:spMk id="1445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00:12.841" v="4" actId="14100"/>
          <ac:spMkLst>
            <pc:docMk/>
            <pc:sldMk cId="0" sldId="278"/>
            <ac:spMk id="1456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00:07.997" v="3" actId="14100"/>
          <ac:spMkLst>
            <pc:docMk/>
            <pc:sldMk cId="0" sldId="278"/>
            <ac:spMk id="1467" creationId="{00000000-0000-0000-0000-000000000000}"/>
          </ac:spMkLst>
        </pc:spChg>
        <pc:spChg chg="del mod">
          <ac:chgData name="100490-Rahma Abdelhady Ahmed Mohamed Ibrahim" userId="S::100490@oryx.edu.qa::df91f79a-3aca-4990-9808-9f564de3c22c" providerId="AD" clId="Web-{7C5B268F-6CAC-499A-A92F-F4A8E520AE37}" dt="2022-04-12T01:07:23.868" v="442"/>
          <ac:spMkLst>
            <pc:docMk/>
            <pc:sldMk cId="0" sldId="278"/>
            <ac:spMk id="1482" creationId="{00000000-0000-0000-0000-000000000000}"/>
          </ac:spMkLst>
        </pc:spChg>
        <pc:grpChg chg="add del mod">
          <ac:chgData name="100490-Rahma Abdelhady Ahmed Mohamed Ibrahim" userId="S::100490@oryx.edu.qa::df91f79a-3aca-4990-9808-9f564de3c22c" providerId="AD" clId="Web-{7C5B268F-6CAC-499A-A92F-F4A8E520AE37}" dt="2022-04-12T01:08:28.464" v="452"/>
          <ac:grpSpMkLst>
            <pc:docMk/>
            <pc:sldMk cId="0" sldId="278"/>
            <ac:grpSpMk id="1417" creationId="{00000000-0000-0000-0000-000000000000}"/>
          </ac:grpSpMkLst>
        </pc:grpChg>
      </pc:sldChg>
      <pc:sldChg chg="addSp delSp">
        <pc:chgData name="100490-Rahma Abdelhady Ahmed Mohamed Ibrahim" userId="S::100490@oryx.edu.qa::df91f79a-3aca-4990-9808-9f564de3c22c" providerId="AD" clId="Web-{7C5B268F-6CAC-499A-A92F-F4A8E520AE37}" dt="2022-04-12T00:09:13.651" v="91"/>
        <pc:sldMkLst>
          <pc:docMk/>
          <pc:sldMk cId="0" sldId="279"/>
        </pc:sldMkLst>
        <pc:spChg chg="add del">
          <ac:chgData name="100490-Rahma Abdelhady Ahmed Mohamed Ibrahim" userId="S::100490@oryx.edu.qa::df91f79a-3aca-4990-9808-9f564de3c22c" providerId="AD" clId="Web-{7C5B268F-6CAC-499A-A92F-F4A8E520AE37}" dt="2022-04-12T00:08:24.431" v="75"/>
          <ac:spMkLst>
            <pc:docMk/>
            <pc:sldMk cId="0" sldId="279"/>
            <ac:spMk id="2" creationId="{E4FB85EE-3180-2570-182F-AF5EAFA3ED38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8:23.338" v="74"/>
          <ac:spMkLst>
            <pc:docMk/>
            <pc:sldMk cId="0" sldId="279"/>
            <ac:spMk id="3" creationId="{0C9B4FD4-251D-596B-69D0-49503B2D17AD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8:22.509" v="73"/>
          <ac:spMkLst>
            <pc:docMk/>
            <pc:sldMk cId="0" sldId="279"/>
            <ac:spMk id="4" creationId="{0EC581D5-110D-63B9-1820-9B5F1E04B3DB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8:38.604" v="79"/>
          <ac:spMkLst>
            <pc:docMk/>
            <pc:sldMk cId="0" sldId="279"/>
            <ac:spMk id="5" creationId="{515F6446-F38B-E05B-6813-15F61A85FCC5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8:34.947" v="78"/>
          <ac:spMkLst>
            <pc:docMk/>
            <pc:sldMk cId="0" sldId="279"/>
            <ac:spMk id="6" creationId="{082675A6-A516-242F-2FD0-883761DAD390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8:55.182" v="83"/>
          <ac:spMkLst>
            <pc:docMk/>
            <pc:sldMk cId="0" sldId="279"/>
            <ac:spMk id="7" creationId="{76937654-FE3B-6E1A-A70B-0B0FD17A1B94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8:53.729" v="82"/>
          <ac:spMkLst>
            <pc:docMk/>
            <pc:sldMk cId="0" sldId="279"/>
            <ac:spMk id="8" creationId="{2D194D9A-3989-4B0F-85CA-A470015B4373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9:07.198" v="87"/>
          <ac:spMkLst>
            <pc:docMk/>
            <pc:sldMk cId="0" sldId="279"/>
            <ac:spMk id="9" creationId="{44D000C2-A82E-ED9C-4649-4C8073F167F6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9:06.323" v="86"/>
          <ac:spMkLst>
            <pc:docMk/>
            <pc:sldMk cId="0" sldId="279"/>
            <ac:spMk id="10" creationId="{69BDD331-7B07-7F48-5728-8106783E30F1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9:13.651" v="91"/>
          <ac:spMkLst>
            <pc:docMk/>
            <pc:sldMk cId="0" sldId="279"/>
            <ac:spMk id="11" creationId="{774FFB58-4A9B-A5A8-DBED-41E61ADCCF5B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09:12.761" v="90"/>
          <ac:spMkLst>
            <pc:docMk/>
            <pc:sldMk cId="0" sldId="279"/>
            <ac:spMk id="12" creationId="{113C61F4-FF0D-ECE7-167C-BE93AE9766B4}"/>
          </ac:spMkLst>
        </pc:spChg>
      </pc:sldChg>
      <pc:sldChg chg="addSp delSp">
        <pc:chgData name="100490-Rahma Abdelhady Ahmed Mohamed Ibrahim" userId="S::100490@oryx.edu.qa::df91f79a-3aca-4990-9808-9f564de3c22c" providerId="AD" clId="Web-{7C5B268F-6CAC-499A-A92F-F4A8E520AE37}" dt="2022-04-12T00:32:34.374" v="435"/>
        <pc:sldMkLst>
          <pc:docMk/>
          <pc:sldMk cId="0" sldId="317"/>
        </pc:sldMkLst>
        <pc:spChg chg="add">
          <ac:chgData name="100490-Rahma Abdelhady Ahmed Mohamed Ibrahim" userId="S::100490@oryx.edu.qa::df91f79a-3aca-4990-9808-9f564de3c22c" providerId="AD" clId="Web-{7C5B268F-6CAC-499A-A92F-F4A8E520AE37}" dt="2022-04-12T00:05:09.067" v="68"/>
          <ac:spMkLst>
            <pc:docMk/>
            <pc:sldMk cId="0" sldId="317"/>
            <ac:spMk id="2" creationId="{A2A75D0D-A463-CE73-C85C-13C1D2B3AC86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05:33.349" v="69"/>
          <ac:spMkLst>
            <pc:docMk/>
            <pc:sldMk cId="0" sldId="317"/>
            <ac:spMk id="3" creationId="{95EFF875-BE0D-46D4-FCB0-D432A67CD72C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1:47.717" v="426"/>
          <ac:spMkLst>
            <pc:docMk/>
            <pc:sldMk cId="0" sldId="317"/>
            <ac:spMk id="4" creationId="{63ECEE38-426F-C165-3A05-9E720398C5C6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1:53.358" v="427"/>
          <ac:spMkLst>
            <pc:docMk/>
            <pc:sldMk cId="0" sldId="317"/>
            <ac:spMk id="5" creationId="{C0A72A72-468E-B4B1-C249-D3F045505A7B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2:00.342" v="428"/>
          <ac:spMkLst>
            <pc:docMk/>
            <pc:sldMk cId="0" sldId="317"/>
            <ac:spMk id="6" creationId="{3E4B24E9-8344-6CB0-657F-3BBB2D0E716E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2:07.561" v="429"/>
          <ac:spMkLst>
            <pc:docMk/>
            <pc:sldMk cId="0" sldId="317"/>
            <ac:spMk id="7" creationId="{2478E379-DD00-1A91-D85F-E6D2C82D64EE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2:08.592" v="430"/>
          <ac:spMkLst>
            <pc:docMk/>
            <pc:sldMk cId="0" sldId="317"/>
            <ac:spMk id="8" creationId="{D665F038-1CED-F299-BE87-734BA9EB6AD9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2:18.046" v="431"/>
          <ac:spMkLst>
            <pc:docMk/>
            <pc:sldMk cId="0" sldId="317"/>
            <ac:spMk id="9" creationId="{0C006F43-35D2-164E-2205-51421A9E2B1A}"/>
          </ac:spMkLst>
        </pc:spChg>
        <pc:spChg chg="add del">
          <ac:chgData name="100490-Rahma Abdelhady Ahmed Mohamed Ibrahim" userId="S::100490@oryx.edu.qa::df91f79a-3aca-4990-9808-9f564de3c22c" providerId="AD" clId="Web-{7C5B268F-6CAC-499A-A92F-F4A8E520AE37}" dt="2022-04-12T00:32:34.374" v="435"/>
          <ac:spMkLst>
            <pc:docMk/>
            <pc:sldMk cId="0" sldId="317"/>
            <ac:spMk id="10" creationId="{F5B1A63D-3318-7B1C-531A-61FADCC15CF7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2:19.264" v="433"/>
          <ac:spMkLst>
            <pc:docMk/>
            <pc:sldMk cId="0" sldId="317"/>
            <ac:spMk id="11" creationId="{217B2F99-6128-D454-3695-BED2E8A79875}"/>
          </ac:spMkLst>
        </pc:spChg>
        <pc:spChg chg="add">
          <ac:chgData name="100490-Rahma Abdelhady Ahmed Mohamed Ibrahim" userId="S::100490@oryx.edu.qa::df91f79a-3aca-4990-9808-9f564de3c22c" providerId="AD" clId="Web-{7C5B268F-6CAC-499A-A92F-F4A8E520AE37}" dt="2022-04-12T00:32:20.890" v="434"/>
          <ac:spMkLst>
            <pc:docMk/>
            <pc:sldMk cId="0" sldId="317"/>
            <ac:spMk id="12" creationId="{A99BBB92-0C19-72E8-9BA4-871AC99DAA02}"/>
          </ac:spMkLst>
        </pc:spChg>
      </pc:sldChg>
      <pc:sldChg chg="addSp delSp modSp">
        <pc:chgData name="100490-Rahma Abdelhady Ahmed Mohamed Ibrahim" userId="S::100490@oryx.edu.qa::df91f79a-3aca-4990-9808-9f564de3c22c" providerId="AD" clId="Web-{7C5B268F-6CAC-499A-A92F-F4A8E520AE37}" dt="2022-04-12T00:31:37.201" v="425"/>
        <pc:sldMkLst>
          <pc:docMk/>
          <pc:sldMk cId="2908437941" sldId="330"/>
        </pc:sldMkLst>
        <pc:spChg chg="add mod">
          <ac:chgData name="100490-Rahma Abdelhady Ahmed Mohamed Ibrahim" userId="S::100490@oryx.edu.qa::df91f79a-3aca-4990-9808-9f564de3c22c" providerId="AD" clId="Web-{7C5B268F-6CAC-499A-A92F-F4A8E520AE37}" dt="2022-04-12T00:14:18.706" v="122" actId="1076"/>
          <ac:spMkLst>
            <pc:docMk/>
            <pc:sldMk cId="2908437941" sldId="330"/>
            <ac:spMk id="2" creationId="{3FB8C3F0-AEEB-281A-4989-3F59202BE95B}"/>
          </ac:spMkLst>
        </pc:spChg>
        <pc:spChg chg="add mod">
          <ac:chgData name="100490-Rahma Abdelhady Ahmed Mohamed Ibrahim" userId="S::100490@oryx.edu.qa::df91f79a-3aca-4990-9808-9f564de3c22c" providerId="AD" clId="Web-{7C5B268F-6CAC-499A-A92F-F4A8E520AE37}" dt="2022-04-12T00:30:51.872" v="414" actId="20577"/>
          <ac:spMkLst>
            <pc:docMk/>
            <pc:sldMk cId="2908437941" sldId="330"/>
            <ac:spMk id="5" creationId="{3B8BFDC5-534E-C041-FFDE-BECE836D8DAB}"/>
          </ac:spMkLst>
        </pc:spChg>
        <pc:spChg chg="add mod">
          <ac:chgData name="100490-Rahma Abdelhady Ahmed Mohamed Ibrahim" userId="S::100490@oryx.edu.qa::df91f79a-3aca-4990-9808-9f564de3c22c" providerId="AD" clId="Web-{7C5B268F-6CAC-499A-A92F-F4A8E520AE37}" dt="2022-04-12T00:30:56.153" v="423" actId="20577"/>
          <ac:spMkLst>
            <pc:docMk/>
            <pc:sldMk cId="2908437941" sldId="330"/>
            <ac:spMk id="6" creationId="{9B313370-8D8C-86FA-C537-582720815D69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17:57.383" v="190" actId="14100"/>
          <ac:spMkLst>
            <pc:docMk/>
            <pc:sldMk cId="2908437941" sldId="330"/>
            <ac:spMk id="47" creationId="{24EC262A-4910-420F-89E5-624A23EB5BDB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18:12.228" v="209" actId="14100"/>
          <ac:spMkLst>
            <pc:docMk/>
            <pc:sldMk cId="2908437941" sldId="330"/>
            <ac:spMk id="48" creationId="{BE1BAC0F-4FDA-405F-AB3E-B4A742A333A8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18:53.088" v="239" actId="14100"/>
          <ac:spMkLst>
            <pc:docMk/>
            <pc:sldMk cId="2908437941" sldId="330"/>
            <ac:spMk id="49" creationId="{1CEAD0CD-6242-4A10-9AB4-561B70728A99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12:20.484" v="97"/>
          <ac:spMkLst>
            <pc:docMk/>
            <pc:sldMk cId="2908437941" sldId="330"/>
            <ac:spMk id="50" creationId="{3D43A1F7-BA08-4234-B5C2-8B24EA00F4BE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19:15.901" v="251" actId="20577"/>
          <ac:spMkLst>
            <pc:docMk/>
            <pc:sldMk cId="2908437941" sldId="330"/>
            <ac:spMk id="51" creationId="{DB8690CE-C9A9-402C-99D1-B0322F4CB06C}"/>
          </ac:spMkLst>
        </pc:spChg>
        <pc:spChg chg="add del mod">
          <ac:chgData name="100490-Rahma Abdelhady Ahmed Mohamed Ibrahim" userId="S::100490@oryx.edu.qa::df91f79a-3aca-4990-9808-9f564de3c22c" providerId="AD" clId="Web-{7C5B268F-6CAC-499A-A92F-F4A8E520AE37}" dt="2022-04-12T00:29:50.683" v="394" actId="14100"/>
          <ac:spMkLst>
            <pc:docMk/>
            <pc:sldMk cId="2908437941" sldId="330"/>
            <ac:spMk id="79" creationId="{A65EE68F-71C8-42E5-A7F7-09E6AB6B2109}"/>
          </ac:spMkLst>
        </pc:spChg>
        <pc:spChg chg="del">
          <ac:chgData name="100490-Rahma Abdelhady Ahmed Mohamed Ibrahim" userId="S::100490@oryx.edu.qa::df91f79a-3aca-4990-9808-9f564de3c22c" providerId="AD" clId="Web-{7C5B268F-6CAC-499A-A92F-F4A8E520AE37}" dt="2022-04-12T00:28:07.274" v="378"/>
          <ac:spMkLst>
            <pc:docMk/>
            <pc:sldMk cId="2908437941" sldId="330"/>
            <ac:spMk id="84" creationId="{A6D89549-4B91-46F6-9B76-020D6F0F8E44}"/>
          </ac:spMkLst>
        </pc:spChg>
        <pc:spChg chg="add mod">
          <ac:chgData name="100490-Rahma Abdelhady Ahmed Mohamed Ibrahim" userId="S::100490@oryx.edu.qa::df91f79a-3aca-4990-9808-9f564de3c22c" providerId="AD" clId="Web-{7C5B268F-6CAC-499A-A92F-F4A8E520AE37}" dt="2022-04-12T00:30:49.997" v="410" actId="20577"/>
          <ac:spMkLst>
            <pc:docMk/>
            <pc:sldMk cId="2908437941" sldId="330"/>
            <ac:spMk id="101" creationId="{5C86B112-D6D9-61F9-636D-960ADE13389D}"/>
          </ac:spMkLst>
        </pc:spChg>
        <pc:spChg chg="add mod">
          <ac:chgData name="100490-Rahma Abdelhady Ahmed Mohamed Ibrahim" userId="S::100490@oryx.edu.qa::df91f79a-3aca-4990-9808-9f564de3c22c" providerId="AD" clId="Web-{7C5B268F-6CAC-499A-A92F-F4A8E520AE37}" dt="2022-04-12T00:27:12.116" v="354" actId="20577"/>
          <ac:spMkLst>
            <pc:docMk/>
            <pc:sldMk cId="2908437941" sldId="330"/>
            <ac:spMk id="102" creationId="{0B4EEB14-2B5E-24C2-1C3D-30CEE41C7C1A}"/>
          </ac:spMkLst>
        </pc:spChg>
        <pc:spChg chg="mod">
          <ac:chgData name="100490-Rahma Abdelhady Ahmed Mohamed Ibrahim" userId="S::100490@oryx.edu.qa::df91f79a-3aca-4990-9808-9f564de3c22c" providerId="AD" clId="Web-{7C5B268F-6CAC-499A-A92F-F4A8E520AE37}" dt="2022-04-12T00:10:08.278" v="92" actId="14100"/>
          <ac:spMkLst>
            <pc:docMk/>
            <pc:sldMk cId="2908437941" sldId="330"/>
            <ac:spMk id="460" creationId="{00000000-0000-0000-0000-000000000000}"/>
          </ac:spMkLst>
        </pc:spChg>
        <pc:grpChg chg="del">
          <ac:chgData name="100490-Rahma Abdelhady Ahmed Mohamed Ibrahim" userId="S::100490@oryx.edu.qa::df91f79a-3aca-4990-9808-9f564de3c22c" providerId="AD" clId="Web-{7C5B268F-6CAC-499A-A92F-F4A8E520AE37}" dt="2022-04-12T00:31:37.201" v="425"/>
          <ac:grpSpMkLst>
            <pc:docMk/>
            <pc:sldMk cId="2908437941" sldId="330"/>
            <ac:grpSpMk id="3" creationId="{9215EFC8-6CE0-430E-8B18-8A08AF2154D5}"/>
          </ac:grpSpMkLst>
        </pc:grpChg>
        <pc:grpChg chg="mod">
          <ac:chgData name="100490-Rahma Abdelhady Ahmed Mohamed Ibrahim" userId="S::100490@oryx.edu.qa::df91f79a-3aca-4990-9808-9f564de3c22c" providerId="AD" clId="Web-{7C5B268F-6CAC-499A-A92F-F4A8E520AE37}" dt="2022-04-12T00:15:07.801" v="139" actId="14100"/>
          <ac:grpSpMkLst>
            <pc:docMk/>
            <pc:sldMk cId="2908437941" sldId="330"/>
            <ac:grpSpMk id="46" creationId="{3C7C4553-C3BD-4B81-B43B-F6D1E7536DF3}"/>
          </ac:grpSpMkLst>
        </pc:grpChg>
        <pc:grpChg chg="del mod">
          <ac:chgData name="100490-Rahma Abdelhady Ahmed Mohamed Ibrahim" userId="S::100490@oryx.edu.qa::df91f79a-3aca-4990-9808-9f564de3c22c" providerId="AD" clId="Web-{7C5B268F-6CAC-499A-A92F-F4A8E520AE37}" dt="2022-04-12T00:31:32.935" v="424"/>
          <ac:grpSpMkLst>
            <pc:docMk/>
            <pc:sldMk cId="2908437941" sldId="330"/>
            <ac:grpSpMk id="76" creationId="{30FF4AD1-9F27-4825-A49B-3BAB2926B8EC}"/>
          </ac:grpSpMkLst>
        </pc:grpChg>
        <pc:grpChg chg="del">
          <ac:chgData name="100490-Rahma Abdelhady Ahmed Mohamed Ibrahim" userId="S::100490@oryx.edu.qa::df91f79a-3aca-4990-9808-9f564de3c22c" providerId="AD" clId="Web-{7C5B268F-6CAC-499A-A92F-F4A8E520AE37}" dt="2022-04-12T00:28:07.274" v="378"/>
          <ac:grpSpMkLst>
            <pc:docMk/>
            <pc:sldMk cId="2908437941" sldId="330"/>
            <ac:grpSpMk id="82" creationId="{C5D202E4-2397-42B2-AEC2-A9CAF5EC2F2B}"/>
          </ac:grpSpMkLst>
        </pc:grpChg>
        <pc:cxnChg chg="add del">
          <ac:chgData name="100490-Rahma Abdelhady Ahmed Mohamed Ibrahim" userId="S::100490@oryx.edu.qa::df91f79a-3aca-4990-9808-9f564de3c22c" providerId="AD" clId="Web-{7C5B268F-6CAC-499A-A92F-F4A8E520AE37}" dt="2022-04-12T00:28:43.337" v="386"/>
          <ac:cxnSpMkLst>
            <pc:docMk/>
            <pc:sldMk cId="2908437941" sldId="330"/>
            <ac:cxnSpMk id="78" creationId="{37F354A4-63DE-4799-9E93-13E38DE57052}"/>
          </ac:cxnSpMkLst>
        </pc:cxnChg>
      </pc:sldChg>
    </pc:docChg>
  </pc:docChgLst>
  <pc:docChgLst>
    <pc:chgData name="100330-Tariq Abdelmonem Yahya Abdelmonem Hasaballah" userId="S::100330@oryx.edu.qa::92bcdb35-ca37-4926-a1a0-c3c950b32edd" providerId="AD" clId="Web-{253D3F3D-5F98-4955-9CF7-7D6A84B73927}"/>
    <pc:docChg chg="addSld delSld modSld sldOrd">
      <pc:chgData name="100330-Tariq Abdelmonem Yahya Abdelmonem Hasaballah" userId="S::100330@oryx.edu.qa::92bcdb35-ca37-4926-a1a0-c3c950b32edd" providerId="AD" clId="Web-{253D3F3D-5F98-4955-9CF7-7D6A84B73927}" dt="2022-04-11T21:13:46.316" v="330"/>
      <pc:docMkLst>
        <pc:docMk/>
      </pc:docMkLst>
      <pc:sldChg chg="modSp">
        <pc:chgData name="100330-Tariq Abdelmonem Yahya Abdelmonem Hasaballah" userId="S::100330@oryx.edu.qa::92bcdb35-ca37-4926-a1a0-c3c950b32edd" providerId="AD" clId="Web-{253D3F3D-5F98-4955-9CF7-7D6A84B73927}" dt="2022-04-11T20:23:48.812" v="21" actId="1076"/>
        <pc:sldMkLst>
          <pc:docMk/>
          <pc:sldMk cId="0" sldId="256"/>
        </pc:sldMkLst>
        <pc:spChg chg="mod">
          <ac:chgData name="100330-Tariq Abdelmonem Yahya Abdelmonem Hasaballah" userId="S::100330@oryx.edu.qa::92bcdb35-ca37-4926-a1a0-c3c950b32edd" providerId="AD" clId="Web-{253D3F3D-5F98-4955-9CF7-7D6A84B73927}" dt="2022-04-11T20:23:48.812" v="21" actId="1076"/>
          <ac:spMkLst>
            <pc:docMk/>
            <pc:sldMk cId="0" sldId="256"/>
            <ac:spMk id="178" creationId="{00000000-0000-0000-0000-000000000000}"/>
          </ac:spMkLst>
        </pc:spChg>
      </pc:sldChg>
      <pc:sldChg chg="addSp modSp">
        <pc:chgData name="100330-Tariq Abdelmonem Yahya Abdelmonem Hasaballah" userId="S::100330@oryx.edu.qa::92bcdb35-ca37-4926-a1a0-c3c950b32edd" providerId="AD" clId="Web-{253D3F3D-5F98-4955-9CF7-7D6A84B73927}" dt="2022-04-11T20:34:54.943" v="64" actId="1076"/>
        <pc:sldMkLst>
          <pc:docMk/>
          <pc:sldMk cId="0" sldId="258"/>
        </pc:sldMkLst>
        <pc:spChg chg="add">
          <ac:chgData name="100330-Tariq Abdelmonem Yahya Abdelmonem Hasaballah" userId="S::100330@oryx.edu.qa::92bcdb35-ca37-4926-a1a0-c3c950b32edd" providerId="AD" clId="Web-{253D3F3D-5F98-4955-9CF7-7D6A84B73927}" dt="2022-04-11T20:32:46.799" v="53"/>
          <ac:spMkLst>
            <pc:docMk/>
            <pc:sldMk cId="0" sldId="258"/>
            <ac:spMk id="2" creationId="{BC55C9B6-F123-1029-D6B6-9DC2E10B1389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24:29.532" v="40" actId="14100"/>
          <ac:spMkLst>
            <pc:docMk/>
            <pc:sldMk cId="0" sldId="258"/>
            <ac:spMk id="308" creationId="{00000000-0000-0000-0000-000000000000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34:54.943" v="64" actId="1076"/>
          <ac:spMkLst>
            <pc:docMk/>
            <pc:sldMk cId="0" sldId="258"/>
            <ac:spMk id="361" creationId="{00000000-0000-0000-0000-000000000000}"/>
          </ac:spMkLst>
        </pc:spChg>
      </pc:sldChg>
      <pc:sldChg chg="addSp delSp modSp del">
        <pc:chgData name="100330-Tariq Abdelmonem Yahya Abdelmonem Hasaballah" userId="S::100330@oryx.edu.qa::92bcdb35-ca37-4926-a1a0-c3c950b32edd" providerId="AD" clId="Web-{253D3F3D-5F98-4955-9CF7-7D6A84B73927}" dt="2022-04-11T20:59:11.559" v="279"/>
        <pc:sldMkLst>
          <pc:docMk/>
          <pc:sldMk cId="0" sldId="260"/>
        </pc:sldMkLst>
        <pc:spChg chg="add mod">
          <ac:chgData name="100330-Tariq Abdelmonem Yahya Abdelmonem Hasaballah" userId="S::100330@oryx.edu.qa::92bcdb35-ca37-4926-a1a0-c3c950b32edd" providerId="AD" clId="Web-{253D3F3D-5F98-4955-9CF7-7D6A84B73927}" dt="2022-04-11T20:33:55.254" v="60" actId="1076"/>
          <ac:spMkLst>
            <pc:docMk/>
            <pc:sldMk cId="0" sldId="260"/>
            <ac:spMk id="3" creationId="{8B100B6A-C064-59CF-3B77-0918D625BC3C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37:18.134" v="84" actId="1076"/>
          <ac:spMkLst>
            <pc:docMk/>
            <pc:sldMk cId="0" sldId="260"/>
            <ac:spMk id="375" creationId="{00000000-0000-0000-0000-000000000000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48:29.026" v="227" actId="1076"/>
          <ac:spMkLst>
            <pc:docMk/>
            <pc:sldMk cId="0" sldId="260"/>
            <ac:spMk id="376" creationId="{00000000-0000-0000-0000-000000000000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45:20.975" v="175" actId="1076"/>
          <ac:spMkLst>
            <pc:docMk/>
            <pc:sldMk cId="0" sldId="260"/>
            <ac:spMk id="377" creationId="{00000000-0000-0000-0000-000000000000}"/>
          </ac:spMkLst>
        </pc:spChg>
        <pc:grpChg chg="add mod">
          <ac:chgData name="100330-Tariq Abdelmonem Yahya Abdelmonem Hasaballah" userId="S::100330@oryx.edu.qa::92bcdb35-ca37-4926-a1a0-c3c950b32edd" providerId="AD" clId="Web-{253D3F3D-5F98-4955-9CF7-7D6A84B73927}" dt="2022-04-11T20:33:34.347" v="57" actId="1076"/>
          <ac:grpSpMkLst>
            <pc:docMk/>
            <pc:sldMk cId="0" sldId="260"/>
            <ac:grpSpMk id="2" creationId="{F916A7B3-E218-41A5-9196-43856CDD3074}"/>
          </ac:grpSpMkLst>
        </pc:grpChg>
        <pc:grpChg chg="add del mod">
          <ac:chgData name="100330-Tariq Abdelmonem Yahya Abdelmonem Hasaballah" userId="S::100330@oryx.edu.qa::92bcdb35-ca37-4926-a1a0-c3c950b32edd" providerId="AD" clId="Web-{253D3F3D-5F98-4955-9CF7-7D6A84B73927}" dt="2022-04-11T20:36:13.351" v="69"/>
          <ac:grpSpMkLst>
            <pc:docMk/>
            <pc:sldMk cId="0" sldId="260"/>
            <ac:grpSpMk id="4" creationId="{9E2D766F-01D8-ED21-6B8C-B6E026F82B2F}"/>
          </ac:grpSpMkLst>
        </pc:grpChg>
        <pc:grpChg chg="mod">
          <ac:chgData name="100330-Tariq Abdelmonem Yahya Abdelmonem Hasaballah" userId="S::100330@oryx.edu.qa::92bcdb35-ca37-4926-a1a0-c3c950b32edd" providerId="AD" clId="Web-{253D3F3D-5F98-4955-9CF7-7D6A84B73927}" dt="2022-04-11T20:37:24.869" v="86" actId="1076"/>
          <ac:grpSpMkLst>
            <pc:docMk/>
            <pc:sldMk cId="0" sldId="260"/>
            <ac:grpSpMk id="378" creationId="{00000000-0000-0000-0000-000000000000}"/>
          </ac:grpSpMkLst>
        </pc:grpChg>
      </pc:sldChg>
      <pc:sldChg chg="addSp delSp modSp">
        <pc:chgData name="100330-Tariq Abdelmonem Yahya Abdelmonem Hasaballah" userId="S::100330@oryx.edu.qa::92bcdb35-ca37-4926-a1a0-c3c950b32edd" providerId="AD" clId="Web-{253D3F3D-5F98-4955-9CF7-7D6A84B73927}" dt="2022-04-11T20:31:57.251" v="47"/>
        <pc:sldMkLst>
          <pc:docMk/>
          <pc:sldMk cId="0" sldId="261"/>
        </pc:sldMkLst>
        <pc:spChg chg="del mod">
          <ac:chgData name="100330-Tariq Abdelmonem Yahya Abdelmonem Hasaballah" userId="S::100330@oryx.edu.qa::92bcdb35-ca37-4926-a1a0-c3c950b32edd" providerId="AD" clId="Web-{253D3F3D-5F98-4955-9CF7-7D6A84B73927}" dt="2022-04-11T20:28:32.994" v="42"/>
          <ac:spMkLst>
            <pc:docMk/>
            <pc:sldMk cId="0" sldId="261"/>
            <ac:spMk id="2" creationId="{5B92F2E0-2065-3D1C-CE4C-C9328CBAAB52}"/>
          </ac:spMkLst>
        </pc:spChg>
        <pc:spChg chg="add del">
          <ac:chgData name="100330-Tariq Abdelmonem Yahya Abdelmonem Hasaballah" userId="S::100330@oryx.edu.qa::92bcdb35-ca37-4926-a1a0-c3c950b32edd" providerId="AD" clId="Web-{253D3F3D-5F98-4955-9CF7-7D6A84B73927}" dt="2022-04-11T20:31:32.813" v="44"/>
          <ac:spMkLst>
            <pc:docMk/>
            <pc:sldMk cId="0" sldId="261"/>
            <ac:spMk id="3" creationId="{36973614-67AE-E807-7A13-CEA53CE8A7DB}"/>
          </ac:spMkLst>
        </pc:spChg>
        <pc:spChg chg="add del mod">
          <ac:chgData name="100330-Tariq Abdelmonem Yahya Abdelmonem Hasaballah" userId="S::100330@oryx.edu.qa::92bcdb35-ca37-4926-a1a0-c3c950b32edd" providerId="AD" clId="Web-{253D3F3D-5F98-4955-9CF7-7D6A84B73927}" dt="2022-04-11T20:31:57.251" v="47"/>
          <ac:spMkLst>
            <pc:docMk/>
            <pc:sldMk cId="0" sldId="261"/>
            <ac:spMk id="4" creationId="{C60553F2-B0B3-EB32-74FE-72A536B2475C}"/>
          </ac:spMkLst>
        </pc:spChg>
      </pc:sldChg>
      <pc:sldChg chg="addSp">
        <pc:chgData name="100330-Tariq Abdelmonem Yahya Abdelmonem Hasaballah" userId="S::100330@oryx.edu.qa::92bcdb35-ca37-4926-a1a0-c3c950b32edd" providerId="AD" clId="Web-{253D3F3D-5F98-4955-9CF7-7D6A84B73927}" dt="2022-04-11T21:13:46.316" v="330"/>
        <pc:sldMkLst>
          <pc:docMk/>
          <pc:sldMk cId="0" sldId="265"/>
        </pc:sldMkLst>
        <pc:spChg chg="add">
          <ac:chgData name="100330-Tariq Abdelmonem Yahya Abdelmonem Hasaballah" userId="S::100330@oryx.edu.qa::92bcdb35-ca37-4926-a1a0-c3c950b32edd" providerId="AD" clId="Web-{253D3F3D-5F98-4955-9CF7-7D6A84B73927}" dt="2022-04-11T21:13:46.316" v="330"/>
          <ac:spMkLst>
            <pc:docMk/>
            <pc:sldMk cId="0" sldId="265"/>
            <ac:spMk id="6" creationId="{CD301643-7942-3CB4-A6C1-9289D9711B77}"/>
          </ac:spMkLst>
        </pc:spChg>
      </pc:sldChg>
      <pc:sldChg chg="addSp delSp modSp add ord replId">
        <pc:chgData name="100330-Tariq Abdelmonem Yahya Abdelmonem Hasaballah" userId="S::100330@oryx.edu.qa::92bcdb35-ca37-4926-a1a0-c3c950b32edd" providerId="AD" clId="Web-{253D3F3D-5F98-4955-9CF7-7D6A84B73927}" dt="2022-04-11T20:59:52.185" v="298" actId="20577"/>
        <pc:sldMkLst>
          <pc:docMk/>
          <pc:sldMk cId="1600984960" sldId="322"/>
        </pc:sldMkLst>
        <pc:spChg chg="add del mod">
          <ac:chgData name="100330-Tariq Abdelmonem Yahya Abdelmonem Hasaballah" userId="S::100330@oryx.edu.qa::92bcdb35-ca37-4926-a1a0-c3c950b32edd" providerId="AD" clId="Web-{253D3F3D-5F98-4955-9CF7-7D6A84B73927}" dt="2022-04-11T20:47:09.884" v="214"/>
          <ac:spMkLst>
            <pc:docMk/>
            <pc:sldMk cId="1600984960" sldId="322"/>
            <ac:spMk id="2" creationId="{418C0BEC-5D58-1FAE-05FB-C2735DCB97A2}"/>
          </ac:spMkLst>
        </pc:spChg>
        <pc:spChg chg="add del">
          <ac:chgData name="100330-Tariq Abdelmonem Yahya Abdelmonem Hasaballah" userId="S::100330@oryx.edu.qa::92bcdb35-ca37-4926-a1a0-c3c950b32edd" providerId="AD" clId="Web-{253D3F3D-5F98-4955-9CF7-7D6A84B73927}" dt="2022-04-11T20:47:20.665" v="216"/>
          <ac:spMkLst>
            <pc:docMk/>
            <pc:sldMk cId="1600984960" sldId="322"/>
            <ac:spMk id="3" creationId="{AAB4D2F9-2E5A-4735-1FED-D75DD7D5F81F}"/>
          </ac:spMkLst>
        </pc:spChg>
        <pc:spChg chg="add del">
          <ac:chgData name="100330-Tariq Abdelmonem Yahya Abdelmonem Hasaballah" userId="S::100330@oryx.edu.qa::92bcdb35-ca37-4926-a1a0-c3c950b32edd" providerId="AD" clId="Web-{253D3F3D-5F98-4955-9CF7-7D6A84B73927}" dt="2022-04-11T20:47:34.087" v="219"/>
          <ac:spMkLst>
            <pc:docMk/>
            <pc:sldMk cId="1600984960" sldId="322"/>
            <ac:spMk id="4" creationId="{F996B04A-43F0-09DC-391E-13E51DC88D86}"/>
          </ac:spMkLst>
        </pc:spChg>
        <pc:spChg chg="add mod">
          <ac:chgData name="100330-Tariq Abdelmonem Yahya Abdelmonem Hasaballah" userId="S::100330@oryx.edu.qa::92bcdb35-ca37-4926-a1a0-c3c950b32edd" providerId="AD" clId="Web-{253D3F3D-5F98-4955-9CF7-7D6A84B73927}" dt="2022-04-11T20:48:15.479" v="226" actId="1076"/>
          <ac:spMkLst>
            <pc:docMk/>
            <pc:sldMk cId="1600984960" sldId="322"/>
            <ac:spMk id="5" creationId="{73610714-C235-D70B-97BB-2E19313A24DB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59:52.185" v="298" actId="20577"/>
          <ac:spMkLst>
            <pc:docMk/>
            <pc:sldMk cId="1600984960" sldId="322"/>
            <ac:spMk id="178" creationId="{00000000-0000-0000-0000-000000000000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54:04.942" v="266" actId="1076"/>
          <ac:spMkLst>
            <pc:docMk/>
            <pc:sldMk cId="1600984960" sldId="322"/>
            <ac:spMk id="179" creationId="{00000000-0000-0000-0000-000000000000}"/>
          </ac:spMkLst>
        </pc:spChg>
        <pc:grpChg chg="del">
          <ac:chgData name="100330-Tariq Abdelmonem Yahya Abdelmonem Hasaballah" userId="S::100330@oryx.edu.qa::92bcdb35-ca37-4926-a1a0-c3c950b32edd" providerId="AD" clId="Web-{253D3F3D-5F98-4955-9CF7-7D6A84B73927}" dt="2022-04-11T20:45:43.725" v="178"/>
          <ac:grpSpMkLst>
            <pc:docMk/>
            <pc:sldMk cId="1600984960" sldId="322"/>
            <ac:grpSpMk id="180" creationId="{00000000-0000-0000-0000-000000000000}"/>
          </ac:grpSpMkLst>
        </pc:grpChg>
        <pc:grpChg chg="mod">
          <ac:chgData name="100330-Tariq Abdelmonem Yahya Abdelmonem Hasaballah" userId="S::100330@oryx.edu.qa::92bcdb35-ca37-4926-a1a0-c3c950b32edd" providerId="AD" clId="Web-{253D3F3D-5F98-4955-9CF7-7D6A84B73927}" dt="2022-04-11T20:46:24.445" v="195" actId="1076"/>
          <ac:grpSpMkLst>
            <pc:docMk/>
            <pc:sldMk cId="1600984960" sldId="322"/>
            <ac:grpSpMk id="245" creationId="{00000000-0000-0000-0000-000000000000}"/>
          </ac:grpSpMkLst>
        </pc:grpChg>
      </pc:sldChg>
      <pc:sldChg chg="modSp">
        <pc:chgData name="100330-Tariq Abdelmonem Yahya Abdelmonem Hasaballah" userId="S::100330@oryx.edu.qa::92bcdb35-ca37-4926-a1a0-c3c950b32edd" providerId="AD" clId="Web-{253D3F3D-5F98-4955-9CF7-7D6A84B73927}" dt="2022-04-11T20:50:26.732" v="233" actId="20577"/>
        <pc:sldMkLst>
          <pc:docMk/>
          <pc:sldMk cId="252166949" sldId="323"/>
        </pc:sldMkLst>
        <pc:spChg chg="mod">
          <ac:chgData name="100330-Tariq Abdelmonem Yahya Abdelmonem Hasaballah" userId="S::100330@oryx.edu.qa::92bcdb35-ca37-4926-a1a0-c3c950b32edd" providerId="AD" clId="Web-{253D3F3D-5F98-4955-9CF7-7D6A84B73927}" dt="2022-04-11T20:50:26.732" v="233" actId="20577"/>
          <ac:spMkLst>
            <pc:docMk/>
            <pc:sldMk cId="252166949" sldId="323"/>
            <ac:spMk id="179" creationId="{00000000-0000-0000-0000-000000000000}"/>
          </ac:spMkLst>
        </pc:spChg>
      </pc:sldChg>
      <pc:sldChg chg="addSp modSp add replId">
        <pc:chgData name="100330-Tariq Abdelmonem Yahya Abdelmonem Hasaballah" userId="S::100330@oryx.edu.qa::92bcdb35-ca37-4926-a1a0-c3c950b32edd" providerId="AD" clId="Web-{253D3F3D-5F98-4955-9CF7-7D6A84B73927}" dt="2022-04-11T20:58:46.058" v="277" actId="1076"/>
        <pc:sldMkLst>
          <pc:docMk/>
          <pc:sldMk cId="3192860545" sldId="324"/>
        </pc:sldMkLst>
        <pc:spChg chg="add mod">
          <ac:chgData name="100330-Tariq Abdelmonem Yahya Abdelmonem Hasaballah" userId="S::100330@oryx.edu.qa::92bcdb35-ca37-4926-a1a0-c3c950b32edd" providerId="AD" clId="Web-{253D3F3D-5F98-4955-9CF7-7D6A84B73927}" dt="2022-04-11T20:58:36.058" v="276" actId="1076"/>
          <ac:spMkLst>
            <pc:docMk/>
            <pc:sldMk cId="3192860545" sldId="324"/>
            <ac:spMk id="2" creationId="{40F3A9B0-6377-4FB2-EDB7-EE316AED7D5E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0:58:46.058" v="277" actId="1076"/>
          <ac:spMkLst>
            <pc:docMk/>
            <pc:sldMk cId="3192860545" sldId="324"/>
            <ac:spMk id="179" creationId="{00000000-0000-0000-0000-000000000000}"/>
          </ac:spMkLst>
        </pc:spChg>
      </pc:sldChg>
      <pc:sldChg chg="modSp add replId">
        <pc:chgData name="100330-Tariq Abdelmonem Yahya Abdelmonem Hasaballah" userId="S::100330@oryx.edu.qa::92bcdb35-ca37-4926-a1a0-c3c950b32edd" providerId="AD" clId="Web-{253D3F3D-5F98-4955-9CF7-7D6A84B73927}" dt="2022-04-11T21:08:50.292" v="329" actId="20577"/>
        <pc:sldMkLst>
          <pc:docMk/>
          <pc:sldMk cId="2038638473" sldId="325"/>
        </pc:sldMkLst>
        <pc:spChg chg="mod">
          <ac:chgData name="100330-Tariq Abdelmonem Yahya Abdelmonem Hasaballah" userId="S::100330@oryx.edu.qa::92bcdb35-ca37-4926-a1a0-c3c950b32edd" providerId="AD" clId="Web-{253D3F3D-5F98-4955-9CF7-7D6A84B73927}" dt="2022-04-11T21:01:22.140" v="310" actId="1076"/>
          <ac:spMkLst>
            <pc:docMk/>
            <pc:sldMk cId="2038638473" sldId="325"/>
            <ac:spMk id="178" creationId="{00000000-0000-0000-0000-000000000000}"/>
          </ac:spMkLst>
        </pc:spChg>
        <pc:spChg chg="mod">
          <ac:chgData name="100330-Tariq Abdelmonem Yahya Abdelmonem Hasaballah" userId="S::100330@oryx.edu.qa::92bcdb35-ca37-4926-a1a0-c3c950b32edd" providerId="AD" clId="Web-{253D3F3D-5F98-4955-9CF7-7D6A84B73927}" dt="2022-04-11T21:08:50.292" v="329" actId="20577"/>
          <ac:spMkLst>
            <pc:docMk/>
            <pc:sldMk cId="2038638473" sldId="325"/>
            <ac:spMk id="179" creationId="{00000000-0000-0000-0000-000000000000}"/>
          </ac:spMkLst>
        </pc:spChg>
      </pc:sldChg>
    </pc:docChg>
  </pc:docChgLst>
  <pc:docChgLst>
    <pc:chgData name="100490-Rahma Abdelhady Ahmed Mohamed Ibrahim" userId="S::100490@oryx.edu.qa::df91f79a-3aca-4990-9808-9f564de3c22c" providerId="AD" clId="Web-{5CC6FC6C-BFAB-F807-3932-E184E876FF14}"/>
    <pc:docChg chg="addSld delSld modSld">
      <pc:chgData name="100490-Rahma Abdelhady Ahmed Mohamed Ibrahim" userId="S::100490@oryx.edu.qa::df91f79a-3aca-4990-9808-9f564de3c22c" providerId="AD" clId="Web-{5CC6FC6C-BFAB-F807-3932-E184E876FF14}" dt="2022-04-12T11:08:43.773" v="138"/>
      <pc:docMkLst>
        <pc:docMk/>
      </pc:docMkLst>
      <pc:sldChg chg="del">
        <pc:chgData name="100490-Rahma Abdelhady Ahmed Mohamed Ibrahim" userId="S::100490@oryx.edu.qa::df91f79a-3aca-4990-9808-9f564de3c22c" providerId="AD" clId="Web-{5CC6FC6C-BFAB-F807-3932-E184E876FF14}" dt="2022-04-12T10:35:01.699" v="92"/>
        <pc:sldMkLst>
          <pc:docMk/>
          <pc:sldMk cId="0" sldId="258"/>
        </pc:sldMkLst>
      </pc:sldChg>
      <pc:sldChg chg="addSp delSp modSp">
        <pc:chgData name="100490-Rahma Abdelhady Ahmed Mohamed Ibrahim" userId="S::100490@oryx.edu.qa::df91f79a-3aca-4990-9808-9f564de3c22c" providerId="AD" clId="Web-{5CC6FC6C-BFAB-F807-3932-E184E876FF14}" dt="2022-04-12T11:08:43.773" v="138"/>
        <pc:sldMkLst>
          <pc:docMk/>
          <pc:sldMk cId="0" sldId="282"/>
        </pc:sldMkLst>
        <pc:spChg chg="mod">
          <ac:chgData name="100490-Rahma Abdelhady Ahmed Mohamed Ibrahim" userId="S::100490@oryx.edu.qa::df91f79a-3aca-4990-9808-9f564de3c22c" providerId="AD" clId="Web-{5CC6FC6C-BFAB-F807-3932-E184E876FF14}" dt="2022-04-12T10:59:56.133" v="99" actId="1076"/>
          <ac:spMkLst>
            <pc:docMk/>
            <pc:sldMk cId="0" sldId="282"/>
            <ac:spMk id="1521" creationId="{00000000-0000-0000-0000-000000000000}"/>
          </ac:spMkLst>
        </pc:spChg>
        <pc:inkChg chg="add">
          <ac:chgData name="100490-Rahma Abdelhady Ahmed Mohamed Ibrahim" userId="S::100490@oryx.edu.qa::df91f79a-3aca-4990-9808-9f564de3c22c" providerId="AD" clId="Web-{5CC6FC6C-BFAB-F807-3932-E184E876FF14}" dt="2022-04-12T11:05:50.394" v="100"/>
          <ac:inkMkLst>
            <pc:docMk/>
            <pc:sldMk cId="0" sldId="282"/>
            <ac:inkMk id="4" creationId="{5A101E40-4914-15D0-1408-6AD2EEBB7D40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03.659" v="101"/>
          <ac:inkMkLst>
            <pc:docMk/>
            <pc:sldMk cId="0" sldId="282"/>
            <ac:inkMk id="5" creationId="{66619C72-7B2C-5566-B9BC-1DCB4125E808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03.659" v="102"/>
          <ac:inkMkLst>
            <pc:docMk/>
            <pc:sldMk cId="0" sldId="282"/>
            <ac:inkMk id="7" creationId="{C39C5978-3960-236F-2CD2-A815EEC0F443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03.675" v="103"/>
          <ac:inkMkLst>
            <pc:docMk/>
            <pc:sldMk cId="0" sldId="282"/>
            <ac:inkMk id="8" creationId="{349635FF-9612-CC50-7E79-9DE555050D91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09.347" v="104"/>
          <ac:inkMkLst>
            <pc:docMk/>
            <pc:sldMk cId="0" sldId="282"/>
            <ac:inkMk id="9" creationId="{4EFBDE74-2BAA-38AC-E4D9-C34C5177ACF0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09.347" v="105"/>
          <ac:inkMkLst>
            <pc:docMk/>
            <pc:sldMk cId="0" sldId="282"/>
            <ac:inkMk id="10" creationId="{DACC7CDA-1F55-6481-424B-A750BAA92DBE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09.347" v="106"/>
          <ac:inkMkLst>
            <pc:docMk/>
            <pc:sldMk cId="0" sldId="282"/>
            <ac:inkMk id="11" creationId="{A21719C5-6D0C-5159-1ABD-71C50ED5BC64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14.347" v="107"/>
          <ac:inkMkLst>
            <pc:docMk/>
            <pc:sldMk cId="0" sldId="282"/>
            <ac:inkMk id="12" creationId="{682C0A12-35BB-E1B8-D635-F41A3EA9BF74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14.347" v="108"/>
          <ac:inkMkLst>
            <pc:docMk/>
            <pc:sldMk cId="0" sldId="282"/>
            <ac:inkMk id="13" creationId="{DE94AA39-68D8-576A-8D2F-2CDA181E46E9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14.347" v="109"/>
          <ac:inkMkLst>
            <pc:docMk/>
            <pc:sldMk cId="0" sldId="282"/>
            <ac:inkMk id="14" creationId="{720C3C0E-198A-851C-C57A-56D6AA69C5F9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42.973" v="110"/>
          <ac:inkMkLst>
            <pc:docMk/>
            <pc:sldMk cId="0" sldId="282"/>
            <ac:inkMk id="15" creationId="{5A406FE4-371C-A61C-E087-A05F6DEB3B67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42.973" v="111"/>
          <ac:inkMkLst>
            <pc:docMk/>
            <pc:sldMk cId="0" sldId="282"/>
            <ac:inkMk id="16" creationId="{01497904-3EFE-C4E5-E037-9AFB6CB52108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0.520" v="112"/>
          <ac:inkMkLst>
            <pc:docMk/>
            <pc:sldMk cId="0" sldId="282"/>
            <ac:inkMk id="17" creationId="{7BB03449-CDF3-5A87-9A33-4B56BB9500DE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0.536" v="113"/>
          <ac:inkMkLst>
            <pc:docMk/>
            <pc:sldMk cId="0" sldId="282"/>
            <ac:inkMk id="18" creationId="{ECB0D0F7-F2C3-B473-96BB-F11DBBD971F4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0.551" v="114"/>
          <ac:inkMkLst>
            <pc:docMk/>
            <pc:sldMk cId="0" sldId="282"/>
            <ac:inkMk id="19" creationId="{0CC7BF9E-214D-AF74-8E6C-457A3B848AA7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0.567" v="115"/>
          <ac:inkMkLst>
            <pc:docMk/>
            <pc:sldMk cId="0" sldId="282"/>
            <ac:inkMk id="20" creationId="{A16F6CA4-2353-78F4-83E4-54527F4B38E5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0.567" v="116"/>
          <ac:inkMkLst>
            <pc:docMk/>
            <pc:sldMk cId="0" sldId="282"/>
            <ac:inkMk id="21" creationId="{CBB7E921-2771-F8E6-A225-0ED99777476C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0.583" v="117"/>
          <ac:inkMkLst>
            <pc:docMk/>
            <pc:sldMk cId="0" sldId="282"/>
            <ac:inkMk id="22" creationId="{90D62DAC-26F0-2080-184A-E67EE450B7AE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4.942" v="118"/>
          <ac:inkMkLst>
            <pc:docMk/>
            <pc:sldMk cId="0" sldId="282"/>
            <ac:inkMk id="23" creationId="{E78D67DC-0995-1DBA-1A66-DF31F00FACD7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4.942" v="119"/>
          <ac:inkMkLst>
            <pc:docMk/>
            <pc:sldMk cId="0" sldId="282"/>
            <ac:inkMk id="24" creationId="{61EE0CE9-BBA4-426D-AD3F-8AAB31BEE533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4.973" v="120"/>
          <ac:inkMkLst>
            <pc:docMk/>
            <pc:sldMk cId="0" sldId="282"/>
            <ac:inkMk id="25" creationId="{3D5CDC1A-5E81-B723-A024-F5503C8A46A2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6:56.567" v="121"/>
          <ac:inkMkLst>
            <pc:docMk/>
            <pc:sldMk cId="0" sldId="282"/>
            <ac:inkMk id="26" creationId="{55E8D3B3-2E1E-F5FA-A5EB-B7B1403F2AB5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7:04.802" v="122"/>
          <ac:inkMkLst>
            <pc:docMk/>
            <pc:sldMk cId="0" sldId="282"/>
            <ac:inkMk id="27" creationId="{C0F28191-A439-586A-0967-3E09119FB512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7:04.802" v="123"/>
          <ac:inkMkLst>
            <pc:docMk/>
            <pc:sldMk cId="0" sldId="282"/>
            <ac:inkMk id="28" creationId="{FBAB4C67-8744-28B7-42BE-5A06D34DBAAF}"/>
          </ac:inkMkLst>
        </pc:inkChg>
        <pc:inkChg chg="add">
          <ac:chgData name="100490-Rahma Abdelhady Ahmed Mohamed Ibrahim" userId="S::100490@oryx.edu.qa::df91f79a-3aca-4990-9808-9f564de3c22c" providerId="AD" clId="Web-{5CC6FC6C-BFAB-F807-3932-E184E876FF14}" dt="2022-04-12T11:07:04.802" v="124"/>
          <ac:inkMkLst>
            <pc:docMk/>
            <pc:sldMk cId="0" sldId="282"/>
            <ac:inkMk id="29" creationId="{3FE1BB48-52F2-3F67-69E8-6B2F2C680FDD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43.773" v="138"/>
          <ac:inkMkLst>
            <pc:docMk/>
            <pc:sldMk cId="0" sldId="282"/>
            <ac:inkMk id="30" creationId="{00B94683-5015-F301-7CCE-403206573A42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40.805" v="137"/>
          <ac:inkMkLst>
            <pc:docMk/>
            <pc:sldMk cId="0" sldId="282"/>
            <ac:inkMk id="31" creationId="{D4CFB411-0EEE-963E-D491-B5852E58BB28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38.805" v="136"/>
          <ac:inkMkLst>
            <pc:docMk/>
            <pc:sldMk cId="0" sldId="282"/>
            <ac:inkMk id="32" creationId="{EB2F5C7A-F28B-2990-795A-87B56C346069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30.304" v="135"/>
          <ac:inkMkLst>
            <pc:docMk/>
            <pc:sldMk cId="0" sldId="282"/>
            <ac:inkMk id="33" creationId="{8B5D05B3-2FCD-B1FF-7E07-976B3DDF9A65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30.304" v="134"/>
          <ac:inkMkLst>
            <pc:docMk/>
            <pc:sldMk cId="0" sldId="282"/>
            <ac:inkMk id="34" creationId="{1C8D13B3-E4D4-E43F-14F0-0BD3C3F3A2D7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27.742" v="133"/>
          <ac:inkMkLst>
            <pc:docMk/>
            <pc:sldMk cId="0" sldId="282"/>
            <ac:inkMk id="35" creationId="{D271ADE0-EE67-B90E-3C78-6E18F28BF216}"/>
          </ac:inkMkLst>
        </pc:inkChg>
        <pc:inkChg chg="add del">
          <ac:chgData name="100490-Rahma Abdelhady Ahmed Mohamed Ibrahim" userId="S::100490@oryx.edu.qa::df91f79a-3aca-4990-9808-9f564de3c22c" providerId="AD" clId="Web-{5CC6FC6C-BFAB-F807-3932-E184E876FF14}" dt="2022-04-12T11:08:27.742" v="132"/>
          <ac:inkMkLst>
            <pc:docMk/>
            <pc:sldMk cId="0" sldId="282"/>
            <ac:inkMk id="36" creationId="{56BEC750-1242-5A32-A85D-72A8C65D3220}"/>
          </ac:inkMkLst>
        </pc:inkChg>
      </pc:sldChg>
      <pc:sldChg chg="modSp">
        <pc:chgData name="100490-Rahma Abdelhady Ahmed Mohamed Ibrahim" userId="S::100490@oryx.edu.qa::df91f79a-3aca-4990-9808-9f564de3c22c" providerId="AD" clId="Web-{5CC6FC6C-BFAB-F807-3932-E184E876FF14}" dt="2022-04-12T10:42:38.665" v="96"/>
        <pc:sldMkLst>
          <pc:docMk/>
          <pc:sldMk cId="1622300111" sldId="335"/>
        </pc:sldMkLst>
        <pc:picChg chg="mod modCrop">
          <ac:chgData name="100490-Rahma Abdelhady Ahmed Mohamed Ibrahim" userId="S::100490@oryx.edu.qa::df91f79a-3aca-4990-9808-9f564de3c22c" providerId="AD" clId="Web-{5CC6FC6C-BFAB-F807-3932-E184E876FF14}" dt="2022-04-12T10:42:38.665" v="96"/>
          <ac:picMkLst>
            <pc:docMk/>
            <pc:sldMk cId="1622300111" sldId="335"/>
            <ac:picMk id="8" creationId="{724C875B-6682-4487-A42C-057235C82723}"/>
          </ac:picMkLst>
        </pc:picChg>
      </pc:sldChg>
      <pc:sldChg chg="addSp delSp modSp add replId modTransition">
        <pc:chgData name="100490-Rahma Abdelhady Ahmed Mohamed Ibrahim" userId="S::100490@oryx.edu.qa::df91f79a-3aca-4990-9808-9f564de3c22c" providerId="AD" clId="Web-{5CC6FC6C-BFAB-F807-3932-E184E876FF14}" dt="2022-04-12T10:43:34.214" v="98" actId="20577"/>
        <pc:sldMkLst>
          <pc:docMk/>
          <pc:sldMk cId="1524881323" sldId="351"/>
        </pc:sldMkLst>
        <pc:spChg chg="mod">
          <ac:chgData name="100490-Rahma Abdelhady Ahmed Mohamed Ibrahim" userId="S::100490@oryx.edu.qa::df91f79a-3aca-4990-9808-9f564de3c22c" providerId="AD" clId="Web-{5CC6FC6C-BFAB-F807-3932-E184E876FF14}" dt="2022-04-12T10:21:16.628" v="23" actId="20577"/>
          <ac:spMkLst>
            <pc:docMk/>
            <pc:sldMk cId="1524881323" sldId="351"/>
            <ac:spMk id="5" creationId="{B1BB0328-B39E-F23B-08D8-3F2A455EEFD4}"/>
          </ac:spMkLst>
        </pc:spChg>
        <pc:spChg chg="mod">
          <ac:chgData name="100490-Rahma Abdelhady Ahmed Mohamed Ibrahim" userId="S::100490@oryx.edu.qa::df91f79a-3aca-4990-9808-9f564de3c22c" providerId="AD" clId="Web-{5CC6FC6C-BFAB-F807-3932-E184E876FF14}" dt="2022-04-12T10:43:34.214" v="98" actId="20577"/>
          <ac:spMkLst>
            <pc:docMk/>
            <pc:sldMk cId="1524881323" sldId="351"/>
            <ac:spMk id="16" creationId="{3D26D149-3E0F-10B0-AB86-F32ADC140A58}"/>
          </ac:spMkLst>
        </pc:spChg>
        <pc:picChg chg="add mod">
          <ac:chgData name="100490-Rahma Abdelhady Ahmed Mohamed Ibrahim" userId="S::100490@oryx.edu.qa::df91f79a-3aca-4990-9808-9f564de3c22c" providerId="AD" clId="Web-{5CC6FC6C-BFAB-F807-3932-E184E876FF14}" dt="2022-04-12T10:20:30.392" v="4" actId="14100"/>
          <ac:picMkLst>
            <pc:docMk/>
            <pc:sldMk cId="1524881323" sldId="351"/>
            <ac:picMk id="2" creationId="{C098265C-3374-9E51-F030-A928DF182C6B}"/>
          </ac:picMkLst>
        </pc:picChg>
        <pc:picChg chg="del">
          <ac:chgData name="100490-Rahma Abdelhady Ahmed Mohamed Ibrahim" userId="S::100490@oryx.edu.qa::df91f79a-3aca-4990-9808-9f564de3c22c" providerId="AD" clId="Web-{5CC6FC6C-BFAB-F807-3932-E184E876FF14}" dt="2022-04-12T10:20:10.188" v="1"/>
          <ac:picMkLst>
            <pc:docMk/>
            <pc:sldMk cId="1524881323" sldId="351"/>
            <ac:picMk id="4" creationId="{4CC7188E-4C42-4CCE-B44A-D79DE61BBE5E}"/>
          </ac:picMkLst>
        </pc:picChg>
      </pc:sldChg>
    </pc:docChg>
  </pc:docChgLst>
  <pc:docChgLst>
    <pc:chgData name="100490-Rahma Abdelhady Ahmed Mohamed Ibrahim" userId="S::100490@oryx.edu.qa::df91f79a-3aca-4990-9808-9f564de3c22c" providerId="AD" clId="Web-{6EDDA4A3-334F-025D-39E8-8A2CFF49DEAC}"/>
    <pc:docChg chg="addSld delSld modSld sldOrd">
      <pc:chgData name="100490-Rahma Abdelhady Ahmed Mohamed Ibrahim" userId="S::100490@oryx.edu.qa::df91f79a-3aca-4990-9808-9f564de3c22c" providerId="AD" clId="Web-{6EDDA4A3-334F-025D-39E8-8A2CFF49DEAC}" dt="2022-04-12T08:05:04.365" v="697" actId="20577"/>
      <pc:docMkLst>
        <pc:docMk/>
      </pc:docMkLst>
      <pc:sldChg chg="addSp delSp modSp ord">
        <pc:chgData name="100490-Rahma Abdelhady Ahmed Mohamed Ibrahim" userId="S::100490@oryx.edu.qa::df91f79a-3aca-4990-9808-9f564de3c22c" providerId="AD" clId="Web-{6EDDA4A3-334F-025D-39E8-8A2CFF49DEAC}" dt="2022-04-12T02:26:32.942" v="619"/>
        <pc:sldMkLst>
          <pc:docMk/>
          <pc:sldMk cId="0" sldId="264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58:06.379" v="433" actId="1076"/>
          <ac:spMkLst>
            <pc:docMk/>
            <pc:sldMk cId="0" sldId="264"/>
            <ac:spMk id="10" creationId="{0C8F51F4-15B7-A248-33D6-028149760779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36:20.049" v="274" actId="20577"/>
          <ac:spMkLst>
            <pc:docMk/>
            <pc:sldMk cId="0" sldId="264"/>
            <ac:spMk id="536" creationId="{00000000-0000-0000-0000-000000000000}"/>
          </ac:spMkLst>
        </pc:spChg>
        <pc:picChg chg="add mod">
          <ac:chgData name="100490-Rahma Abdelhady Ahmed Mohamed Ibrahim" userId="S::100490@oryx.edu.qa::df91f79a-3aca-4990-9808-9f564de3c22c" providerId="AD" clId="Web-{6EDDA4A3-334F-025D-39E8-8A2CFF49DEAC}" dt="2022-04-12T01:52:16.089" v="418" actId="14100"/>
          <ac:picMkLst>
            <pc:docMk/>
            <pc:sldMk cId="0" sldId="264"/>
            <ac:picMk id="2" creationId="{71157A82-6893-D3F2-8885-226FC19C021C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1:55:25.797" v="428" actId="14100"/>
          <ac:picMkLst>
            <pc:docMk/>
            <pc:sldMk cId="0" sldId="264"/>
            <ac:picMk id="3" creationId="{0A870179-353C-0F67-9CD5-15C52AA63156}"/>
          </ac:picMkLst>
        </pc:picChg>
        <pc:picChg chg="del mod">
          <ac:chgData name="100490-Rahma Abdelhady Ahmed Mohamed Ibrahim" userId="S::100490@oryx.edu.qa::df91f79a-3aca-4990-9808-9f564de3c22c" providerId="AD" clId="Web-{6EDDA4A3-334F-025D-39E8-8A2CFF49DEAC}" dt="2022-04-12T01:55:08.156" v="425"/>
          <ac:picMkLst>
            <pc:docMk/>
            <pc:sldMk cId="0" sldId="264"/>
            <ac:picMk id="9" creationId="{B781CF36-A577-3097-CBBC-51F49988C776}"/>
          </ac:picMkLst>
        </pc:picChg>
      </pc:sldChg>
      <pc:sldChg chg="addSp delSp modSp ord">
        <pc:chgData name="100490-Rahma Abdelhady Ahmed Mohamed Ibrahim" userId="S::100490@oryx.edu.qa::df91f79a-3aca-4990-9808-9f564de3c22c" providerId="AD" clId="Web-{6EDDA4A3-334F-025D-39E8-8A2CFF49DEAC}" dt="2022-04-12T02:21:51.294" v="616" actId="20577"/>
        <pc:sldMkLst>
          <pc:docMk/>
          <pc:sldMk cId="0" sldId="278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15:48.388" v="34" actId="20577"/>
          <ac:spMkLst>
            <pc:docMk/>
            <pc:sldMk cId="0" sldId="278"/>
            <ac:spMk id="1410" creationId="{00000000-0000-0000-0000-000000000000}"/>
          </ac:spMkLst>
        </pc:spChg>
        <pc:spChg chg="del mod">
          <ac:chgData name="100490-Rahma Abdelhady Ahmed Mohamed Ibrahim" userId="S::100490@oryx.edu.qa::df91f79a-3aca-4990-9808-9f564de3c22c" providerId="AD" clId="Web-{6EDDA4A3-334F-025D-39E8-8A2CFF49DEAC}" dt="2022-04-12T01:16:03.936" v="36"/>
          <ac:spMkLst>
            <pc:docMk/>
            <pc:sldMk cId="0" sldId="278"/>
            <ac:spMk id="1411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23:00.263" v="145" actId="20577"/>
          <ac:spMkLst>
            <pc:docMk/>
            <pc:sldMk cId="0" sldId="278"/>
            <ac:spMk id="1412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21:51.294" v="616" actId="20577"/>
          <ac:spMkLst>
            <pc:docMk/>
            <pc:sldMk cId="0" sldId="278"/>
            <ac:spMk id="1413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22:33.121" v="142" actId="20577"/>
          <ac:spMkLst>
            <pc:docMk/>
            <pc:sldMk cId="0" sldId="278"/>
            <ac:spMk id="1414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24:18.108" v="172" actId="20577"/>
          <ac:spMkLst>
            <pc:docMk/>
            <pc:sldMk cId="0" sldId="278"/>
            <ac:spMk id="1415" creationId="{00000000-0000-0000-0000-000000000000}"/>
          </ac:spMkLst>
        </pc:spChg>
        <pc:spChg chg="del">
          <ac:chgData name="100490-Rahma Abdelhady Ahmed Mohamed Ibrahim" userId="S::100490@oryx.edu.qa::df91f79a-3aca-4990-9808-9f564de3c22c" providerId="AD" clId="Web-{6EDDA4A3-334F-025D-39E8-8A2CFF49DEAC}" dt="2022-04-12T01:13:44.635" v="16"/>
          <ac:spMkLst>
            <pc:docMk/>
            <pc:sldMk cId="0" sldId="278"/>
            <ac:spMk id="1416" creationId="{00000000-0000-0000-0000-000000000000}"/>
          </ac:spMkLst>
        </pc:spChg>
        <pc:picChg chg="add del mod">
          <ac:chgData name="100490-Rahma Abdelhady Ahmed Mohamed Ibrahim" userId="S::100490@oryx.edu.qa::df91f79a-3aca-4990-9808-9f564de3c22c" providerId="AD" clId="Web-{6EDDA4A3-334F-025D-39E8-8A2CFF49DEAC}" dt="2022-04-12T01:10:07.520" v="5"/>
          <ac:picMkLst>
            <pc:docMk/>
            <pc:sldMk cId="0" sldId="278"/>
            <ac:picMk id="2" creationId="{FEBDD433-5D03-639F-6FD7-23CB3778D338}"/>
          </ac:picMkLst>
        </pc:picChg>
        <pc:picChg chg="add del mod">
          <ac:chgData name="100490-Rahma Abdelhady Ahmed Mohamed Ibrahim" userId="S::100490@oryx.edu.qa::df91f79a-3aca-4990-9808-9f564de3c22c" providerId="AD" clId="Web-{6EDDA4A3-334F-025D-39E8-8A2CFF49DEAC}" dt="2022-04-12T01:12:51.540" v="9"/>
          <ac:picMkLst>
            <pc:docMk/>
            <pc:sldMk cId="0" sldId="278"/>
            <ac:picMk id="3" creationId="{7B3E9A35-E190-00AC-E470-2A714FDFB127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1:14:01.464" v="18" actId="1076"/>
          <ac:picMkLst>
            <pc:docMk/>
            <pc:sldMk cId="0" sldId="278"/>
            <ac:picMk id="4" creationId="{BBE25A46-EA9A-BA83-3974-10DA90395978}"/>
          </ac:picMkLst>
        </pc:picChg>
      </pc:sldChg>
      <pc:sldChg chg="addSp delSp modSp ord">
        <pc:chgData name="100490-Rahma Abdelhady Ahmed Mohamed Ibrahim" userId="S::100490@oryx.edu.qa::df91f79a-3aca-4990-9808-9f564de3c22c" providerId="AD" clId="Web-{6EDDA4A3-334F-025D-39E8-8A2CFF49DEAC}" dt="2022-04-12T03:31:10.134" v="688" actId="20577"/>
        <pc:sldMkLst>
          <pc:docMk/>
          <pc:sldMk cId="0" sldId="282"/>
        </pc:sldMkLst>
        <pc:spChg chg="add mod">
          <ac:chgData name="100490-Rahma Abdelhady Ahmed Mohamed Ibrahim" userId="S::100490@oryx.edu.qa::df91f79a-3aca-4990-9808-9f564de3c22c" providerId="AD" clId="Web-{6EDDA4A3-334F-025D-39E8-8A2CFF49DEAC}" dt="2022-04-12T03:31:10.134" v="688" actId="20577"/>
          <ac:spMkLst>
            <pc:docMk/>
            <pc:sldMk cId="0" sldId="282"/>
            <ac:spMk id="3" creationId="{39A3C23C-A39F-AEF5-2145-141E64E86132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33:54.844" v="638" actId="20577"/>
          <ac:spMkLst>
            <pc:docMk/>
            <pc:sldMk cId="0" sldId="282"/>
            <ac:spMk id="1519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30:03.291" v="624" actId="1076"/>
          <ac:spMkLst>
            <pc:docMk/>
            <pc:sldMk cId="0" sldId="282"/>
            <ac:spMk id="1520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30:15.432" v="626" actId="1076"/>
          <ac:spMkLst>
            <pc:docMk/>
            <pc:sldMk cId="0" sldId="282"/>
            <ac:spMk id="1521" creationId="{00000000-0000-0000-0000-000000000000}"/>
          </ac:spMkLst>
        </pc:spChg>
        <pc:picChg chg="add mod">
          <ac:chgData name="100490-Rahma Abdelhady Ahmed Mohamed Ibrahim" userId="S::100490@oryx.edu.qa::df91f79a-3aca-4990-9808-9f564de3c22c" providerId="AD" clId="Web-{6EDDA4A3-334F-025D-39E8-8A2CFF49DEAC}" dt="2022-04-12T02:30:28.401" v="627" actId="14100"/>
          <ac:picMkLst>
            <pc:docMk/>
            <pc:sldMk cId="0" sldId="282"/>
            <ac:picMk id="2" creationId="{213B59E7-A95B-1643-69AA-D0C79B0564E0}"/>
          </ac:picMkLst>
        </pc:picChg>
        <pc:picChg chg="mod">
          <ac:chgData name="100490-Rahma Abdelhady Ahmed Mohamed Ibrahim" userId="S::100490@oryx.edu.qa::df91f79a-3aca-4990-9808-9f564de3c22c" providerId="AD" clId="Web-{6EDDA4A3-334F-025D-39E8-8A2CFF49DEAC}" dt="2022-04-12T03:02:28.164" v="648" actId="1076"/>
          <ac:picMkLst>
            <pc:docMk/>
            <pc:sldMk cId="0" sldId="282"/>
            <ac:picMk id="6" creationId="{0E6D1AC2-2C31-4C6D-93B2-54923DC13893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1:38:05.302" v="275"/>
          <ac:picMkLst>
            <pc:docMk/>
            <pc:sldMk cId="0" sldId="282"/>
            <ac:picMk id="1518" creationId="{00000000-0000-0000-0000-000000000000}"/>
          </ac:picMkLst>
        </pc:picChg>
      </pc:sldChg>
      <pc:sldChg chg="addSp del">
        <pc:chgData name="100490-Rahma Abdelhady Ahmed Mohamed Ibrahim" userId="S::100490@oryx.edu.qa::df91f79a-3aca-4990-9808-9f564de3c22c" providerId="AD" clId="Web-{6EDDA4A3-334F-025D-39E8-8A2CFF49DEAC}" dt="2022-04-12T01:40:57.478" v="306"/>
        <pc:sldMkLst>
          <pc:docMk/>
          <pc:sldMk cId="0" sldId="283"/>
        </pc:sldMkLst>
        <pc:spChg chg="add">
          <ac:chgData name="100490-Rahma Abdelhady Ahmed Mohamed Ibrahim" userId="S::100490@oryx.edu.qa::df91f79a-3aca-4990-9808-9f564de3c22c" providerId="AD" clId="Web-{6EDDA4A3-334F-025D-39E8-8A2CFF49DEAC}" dt="2022-04-12T01:40:54.540" v="305"/>
          <ac:spMkLst>
            <pc:docMk/>
            <pc:sldMk cId="0" sldId="283"/>
            <ac:spMk id="2" creationId="{DDF70DD1-C9AD-06A6-EC82-4F487817A6DE}"/>
          </ac:spMkLst>
        </pc:spChg>
      </pc:sldChg>
      <pc:sldChg chg="addSp del">
        <pc:chgData name="100490-Rahma Abdelhady Ahmed Mohamed Ibrahim" userId="S::100490@oryx.edu.qa::df91f79a-3aca-4990-9808-9f564de3c22c" providerId="AD" clId="Web-{6EDDA4A3-334F-025D-39E8-8A2CFF49DEAC}" dt="2022-04-12T01:41:02.431" v="308"/>
        <pc:sldMkLst>
          <pc:docMk/>
          <pc:sldMk cId="0" sldId="284"/>
        </pc:sldMkLst>
        <pc:spChg chg="add">
          <ac:chgData name="100490-Rahma Abdelhady Ahmed Mohamed Ibrahim" userId="S::100490@oryx.edu.qa::df91f79a-3aca-4990-9808-9f564de3c22c" providerId="AD" clId="Web-{6EDDA4A3-334F-025D-39E8-8A2CFF49DEAC}" dt="2022-04-12T01:40:59.759" v="307"/>
          <ac:spMkLst>
            <pc:docMk/>
            <pc:sldMk cId="0" sldId="284"/>
            <ac:spMk id="2" creationId="{CBC508B8-7C45-055E-1D57-99DB646218BC}"/>
          </ac:spMkLst>
        </pc:spChg>
      </pc:sldChg>
      <pc:sldChg chg="delSp modSp ord">
        <pc:chgData name="100490-Rahma Abdelhady Ahmed Mohamed Ibrahim" userId="S::100490@oryx.edu.qa::df91f79a-3aca-4990-9808-9f564de3c22c" providerId="AD" clId="Web-{6EDDA4A3-334F-025D-39E8-8A2CFF49DEAC}" dt="2022-04-12T01:35:04.438" v="268" actId="1076"/>
        <pc:sldMkLst>
          <pc:docMk/>
          <pc:sldMk cId="3192860545" sldId="324"/>
        </pc:sldMkLst>
        <pc:spChg chg="del">
          <ac:chgData name="100490-Rahma Abdelhady Ahmed Mohamed Ibrahim" userId="S::100490@oryx.edu.qa::df91f79a-3aca-4990-9808-9f564de3c22c" providerId="AD" clId="Web-{6EDDA4A3-334F-025D-39E8-8A2CFF49DEAC}" dt="2022-04-12T01:33:18.779" v="265"/>
          <ac:spMkLst>
            <pc:docMk/>
            <pc:sldMk cId="3192860545" sldId="324"/>
            <ac:spMk id="5" creationId="{73610714-C235-D70B-97BB-2E19313A24DB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35:04.438" v="268" actId="1076"/>
          <ac:spMkLst>
            <pc:docMk/>
            <pc:sldMk cId="3192860545" sldId="324"/>
            <ac:spMk id="178" creationId="{00000000-0000-0000-0000-000000000000}"/>
          </ac:spMkLst>
        </pc:spChg>
        <pc:spChg chg="del mod">
          <ac:chgData name="100490-Rahma Abdelhady Ahmed Mohamed Ibrahim" userId="S::100490@oryx.edu.qa::df91f79a-3aca-4990-9808-9f564de3c22c" providerId="AD" clId="Web-{6EDDA4A3-334F-025D-39E8-8A2CFF49DEAC}" dt="2022-04-12T01:33:04.419" v="262"/>
          <ac:spMkLst>
            <pc:docMk/>
            <pc:sldMk cId="3192860545" sldId="324"/>
            <ac:spMk id="179" creationId="{00000000-0000-0000-0000-000000000000}"/>
          </ac:spMkLst>
        </pc:spChg>
      </pc:sldChg>
      <pc:sldChg chg="modSp">
        <pc:chgData name="100490-Rahma Abdelhady Ahmed Mohamed Ibrahim" userId="S::100490@oryx.edu.qa::df91f79a-3aca-4990-9808-9f564de3c22c" providerId="AD" clId="Web-{6EDDA4A3-334F-025D-39E8-8A2CFF49DEAC}" dt="2022-04-12T01:29:27.929" v="221" actId="1076"/>
        <pc:sldMkLst>
          <pc:docMk/>
          <pc:sldMk cId="4190410865" sldId="328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29:16.007" v="219" actId="20577"/>
          <ac:spMkLst>
            <pc:docMk/>
            <pc:sldMk cId="4190410865" sldId="328"/>
            <ac:spMk id="1556" creationId="{00000000-0000-0000-0000-000000000000}"/>
          </ac:spMkLst>
        </pc:spChg>
        <pc:picChg chg="mod">
          <ac:chgData name="100490-Rahma Abdelhady Ahmed Mohamed Ibrahim" userId="S::100490@oryx.edu.qa::df91f79a-3aca-4990-9808-9f564de3c22c" providerId="AD" clId="Web-{6EDDA4A3-334F-025D-39E8-8A2CFF49DEAC}" dt="2022-04-12T01:29:27.929" v="221" actId="1076"/>
          <ac:picMkLst>
            <pc:docMk/>
            <pc:sldMk cId="4190410865" sldId="328"/>
            <ac:picMk id="12" creationId="{04D37FDA-12DC-788F-4012-62B827659583}"/>
          </ac:picMkLst>
        </pc:picChg>
        <pc:picChg chg="mod">
          <ac:chgData name="100490-Rahma Abdelhady Ahmed Mohamed Ibrahim" userId="S::100490@oryx.edu.qa::df91f79a-3aca-4990-9808-9f564de3c22c" providerId="AD" clId="Web-{6EDDA4A3-334F-025D-39E8-8A2CFF49DEAC}" dt="2022-04-12T01:29:21.022" v="220" actId="1076"/>
          <ac:picMkLst>
            <pc:docMk/>
            <pc:sldMk cId="4190410865" sldId="328"/>
            <ac:picMk id="15" creationId="{0F886821-F29A-232E-9BDE-D8BC6B5FE993}"/>
          </ac:picMkLst>
        </pc:picChg>
      </pc:sldChg>
      <pc:sldChg chg="modSp">
        <pc:chgData name="100490-Rahma Abdelhady Ahmed Mohamed Ibrahim" userId="S::100490@oryx.edu.qa::df91f79a-3aca-4990-9808-9f564de3c22c" providerId="AD" clId="Web-{6EDDA4A3-334F-025D-39E8-8A2CFF49DEAC}" dt="2022-04-12T01:25:10.750" v="176" actId="20577"/>
        <pc:sldMkLst>
          <pc:docMk/>
          <pc:sldMk cId="1814883328" sldId="329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24:56.266" v="174" actId="1076"/>
          <ac:spMkLst>
            <pc:docMk/>
            <pc:sldMk cId="1814883328" sldId="329"/>
            <ac:spMk id="460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25:10.750" v="176" actId="20577"/>
          <ac:spMkLst>
            <pc:docMk/>
            <pc:sldMk cId="1814883328" sldId="329"/>
            <ac:spMk id="536" creationId="{00000000-0000-0000-0000-000000000000}"/>
          </ac:spMkLst>
        </pc:spChg>
      </pc:sldChg>
      <pc:sldChg chg="modSp">
        <pc:chgData name="100490-Rahma Abdelhady Ahmed Mohamed Ibrahim" userId="S::100490@oryx.edu.qa::df91f79a-3aca-4990-9808-9f564de3c22c" providerId="AD" clId="Web-{6EDDA4A3-334F-025D-39E8-8A2CFF49DEAC}" dt="2022-04-12T01:30:48.525" v="239" actId="14100"/>
        <pc:sldMkLst>
          <pc:docMk/>
          <pc:sldMk cId="1347922703" sldId="331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30:48.525" v="239" actId="14100"/>
          <ac:spMkLst>
            <pc:docMk/>
            <pc:sldMk cId="1347922703" sldId="331"/>
            <ac:spMk id="460" creationId="{00000000-0000-0000-0000-000000000000}"/>
          </ac:spMkLst>
        </pc:spChg>
      </pc:sldChg>
      <pc:sldChg chg="modSp ord">
        <pc:chgData name="100490-Rahma Abdelhady Ahmed Mohamed Ibrahim" userId="S::100490@oryx.edu.qa::df91f79a-3aca-4990-9808-9f564de3c22c" providerId="AD" clId="Web-{6EDDA4A3-334F-025D-39E8-8A2CFF49DEAC}" dt="2022-04-12T01:33:23.794" v="266"/>
        <pc:sldMkLst>
          <pc:docMk/>
          <pc:sldMk cId="2678531037" sldId="332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31:13.947" v="244" actId="20577"/>
          <ac:spMkLst>
            <pc:docMk/>
            <pc:sldMk cId="2678531037" sldId="332"/>
            <ac:spMk id="460" creationId="{00000000-0000-0000-0000-000000000000}"/>
          </ac:spMkLst>
        </pc:spChg>
      </pc:sldChg>
      <pc:sldChg chg="addSp delSp modSp add replId">
        <pc:chgData name="100490-Rahma Abdelhady Ahmed Mohamed Ibrahim" userId="S::100490@oryx.edu.qa::df91f79a-3aca-4990-9808-9f564de3c22c" providerId="AD" clId="Web-{6EDDA4A3-334F-025D-39E8-8A2CFF49DEAC}" dt="2022-04-12T01:49:30.241" v="409" actId="14100"/>
        <pc:sldMkLst>
          <pc:docMk/>
          <pc:sldMk cId="2538126425" sldId="333"/>
        </pc:sldMkLst>
        <pc:spChg chg="add del mod">
          <ac:chgData name="100490-Rahma Abdelhady Ahmed Mohamed Ibrahim" userId="S::100490@oryx.edu.qa::df91f79a-3aca-4990-9808-9f564de3c22c" providerId="AD" clId="Web-{6EDDA4A3-334F-025D-39E8-8A2CFF49DEAC}" dt="2022-04-12T01:45:15.578" v="381"/>
          <ac:spMkLst>
            <pc:docMk/>
            <pc:sldMk cId="2538126425" sldId="333"/>
            <ac:spMk id="5" creationId="{F19A6F9A-2DFE-C761-D62A-C37F742208AD}"/>
          </ac:spMkLst>
        </pc:spChg>
        <pc:spChg chg="del mod">
          <ac:chgData name="100490-Rahma Abdelhady Ahmed Mohamed Ibrahim" userId="S::100490@oryx.edu.qa::df91f79a-3aca-4990-9808-9f564de3c22c" providerId="AD" clId="Web-{6EDDA4A3-334F-025D-39E8-8A2CFF49DEAC}" dt="2022-04-12T01:45:01.828" v="379"/>
          <ac:spMkLst>
            <pc:docMk/>
            <pc:sldMk cId="2538126425" sldId="333"/>
            <ac:spMk id="10" creationId="{0C8F51F4-15B7-A248-33D6-028149760779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1:49:23.459" v="408" actId="1076"/>
          <ac:spMkLst>
            <pc:docMk/>
            <pc:sldMk cId="2538126425" sldId="333"/>
            <ac:spMk id="460" creationId="{00000000-0000-0000-0000-000000000000}"/>
          </ac:spMkLst>
        </pc:spChg>
        <pc:spChg chg="del mod">
          <ac:chgData name="100490-Rahma Abdelhady Ahmed Mohamed Ibrahim" userId="S::100490@oryx.edu.qa::df91f79a-3aca-4990-9808-9f564de3c22c" providerId="AD" clId="Web-{6EDDA4A3-334F-025D-39E8-8A2CFF49DEAC}" dt="2022-04-12T01:45:07.890" v="380"/>
          <ac:spMkLst>
            <pc:docMk/>
            <pc:sldMk cId="2538126425" sldId="333"/>
            <ac:spMk id="536" creationId="{00000000-0000-0000-0000-000000000000}"/>
          </ac:spMkLst>
        </pc:spChg>
        <pc:grpChg chg="mod">
          <ac:chgData name="100490-Rahma Abdelhady Ahmed Mohamed Ibrahim" userId="S::100490@oryx.edu.qa::df91f79a-3aca-4990-9808-9f564de3c22c" providerId="AD" clId="Web-{6EDDA4A3-334F-025D-39E8-8A2CFF49DEAC}" dt="2022-04-12T01:48:58.553" v="405" actId="1076"/>
          <ac:grpSpMkLst>
            <pc:docMk/>
            <pc:sldMk cId="2538126425" sldId="333"/>
            <ac:grpSpMk id="537" creationId="{00000000-0000-0000-0000-000000000000}"/>
          </ac:grpSpMkLst>
        </pc:grpChg>
        <pc:picChg chg="add mod">
          <ac:chgData name="100490-Rahma Abdelhady Ahmed Mohamed Ibrahim" userId="S::100490@oryx.edu.qa::df91f79a-3aca-4990-9808-9f564de3c22c" providerId="AD" clId="Web-{6EDDA4A3-334F-025D-39E8-8A2CFF49DEAC}" dt="2022-04-12T01:49:10.944" v="407" actId="14100"/>
          <ac:picMkLst>
            <pc:docMk/>
            <pc:sldMk cId="2538126425" sldId="333"/>
            <ac:picMk id="2" creationId="{882DB99A-9DEF-25B6-9BA9-6E251792AC1F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1:49:30.241" v="409" actId="14100"/>
          <ac:picMkLst>
            <pc:docMk/>
            <pc:sldMk cId="2538126425" sldId="333"/>
            <ac:picMk id="3" creationId="{7F33924F-B117-E2F5-3572-451847AB11BB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1:43:13.559" v="340"/>
          <ac:picMkLst>
            <pc:docMk/>
            <pc:sldMk cId="2538126425" sldId="333"/>
            <ac:picMk id="9" creationId="{B781CF36-A577-3097-CBBC-51F49988C776}"/>
          </ac:picMkLst>
        </pc:picChg>
      </pc:sldChg>
      <pc:sldChg chg="addSp delSp modSp add replId">
        <pc:chgData name="100490-Rahma Abdelhady Ahmed Mohamed Ibrahim" userId="S::100490@oryx.edu.qa::df91f79a-3aca-4990-9808-9f564de3c22c" providerId="AD" clId="Web-{6EDDA4A3-334F-025D-39E8-8A2CFF49DEAC}" dt="2022-04-12T01:48:16.942" v="402" actId="1076"/>
        <pc:sldMkLst>
          <pc:docMk/>
          <pc:sldMk cId="1121225839" sldId="334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1:45:57.079" v="390" actId="14100"/>
          <ac:spMkLst>
            <pc:docMk/>
            <pc:sldMk cId="1121225839" sldId="334"/>
            <ac:spMk id="460" creationId="{00000000-0000-0000-0000-000000000000}"/>
          </ac:spMkLst>
        </pc:spChg>
        <pc:picChg chg="del">
          <ac:chgData name="100490-Rahma Abdelhady Ahmed Mohamed Ibrahim" userId="S::100490@oryx.edu.qa::df91f79a-3aca-4990-9808-9f564de3c22c" providerId="AD" clId="Web-{6EDDA4A3-334F-025D-39E8-8A2CFF49DEAC}" dt="2022-04-12T01:46:30.080" v="394"/>
          <ac:picMkLst>
            <pc:docMk/>
            <pc:sldMk cId="1121225839" sldId="334"/>
            <ac:picMk id="2" creationId="{882DB99A-9DEF-25B6-9BA9-6E251792AC1F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1:46:33.393" v="395"/>
          <ac:picMkLst>
            <pc:docMk/>
            <pc:sldMk cId="1121225839" sldId="334"/>
            <ac:picMk id="3" creationId="{7F33924F-B117-E2F5-3572-451847AB11BB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1:46:48.737" v="398" actId="1076"/>
          <ac:picMkLst>
            <pc:docMk/>
            <pc:sldMk cId="1121225839" sldId="334"/>
            <ac:picMk id="4" creationId="{65D83B3A-E5F0-16D0-2314-B93C704EBE2E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1:48:16.942" v="402" actId="1076"/>
          <ac:picMkLst>
            <pc:docMk/>
            <pc:sldMk cId="1121225839" sldId="334"/>
            <ac:picMk id="5" creationId="{D9F0DDA9-B815-43A4-2EAB-4BCAB3C82D53}"/>
          </ac:picMkLst>
        </pc:picChg>
      </pc:sldChg>
      <pc:sldChg chg="add del replId">
        <pc:chgData name="100490-Rahma Abdelhady Ahmed Mohamed Ibrahim" userId="S::100490@oryx.edu.qa::df91f79a-3aca-4990-9808-9f564de3c22c" providerId="AD" clId="Web-{6EDDA4A3-334F-025D-39E8-8A2CFF49DEAC}" dt="2022-04-12T01:42:44.715" v="338"/>
        <pc:sldMkLst>
          <pc:docMk/>
          <pc:sldMk cId="4257397555" sldId="334"/>
        </pc:sldMkLst>
      </pc:sldChg>
      <pc:sldChg chg="add del replId">
        <pc:chgData name="100490-Rahma Abdelhady Ahmed Mohamed Ibrahim" userId="S::100490@oryx.edu.qa::df91f79a-3aca-4990-9808-9f564de3c22c" providerId="AD" clId="Web-{6EDDA4A3-334F-025D-39E8-8A2CFF49DEAC}" dt="2022-04-12T01:46:02.923" v="392"/>
        <pc:sldMkLst>
          <pc:docMk/>
          <pc:sldMk cId="20416900" sldId="335"/>
        </pc:sldMkLst>
      </pc:sldChg>
      <pc:sldChg chg="addSp delSp modSp add ord replId">
        <pc:chgData name="100490-Rahma Abdelhady Ahmed Mohamed Ibrahim" userId="S::100490@oryx.edu.qa::df91f79a-3aca-4990-9808-9f564de3c22c" providerId="AD" clId="Web-{6EDDA4A3-334F-025D-39E8-8A2CFF49DEAC}" dt="2022-04-12T02:11:20.466" v="550"/>
        <pc:sldMkLst>
          <pc:docMk/>
          <pc:sldMk cId="1676709971" sldId="336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2:08:23.852" v="530" actId="14100"/>
          <ac:spMkLst>
            <pc:docMk/>
            <pc:sldMk cId="1676709971" sldId="336"/>
            <ac:spMk id="460" creationId="{00000000-0000-0000-0000-000000000000}"/>
          </ac:spMkLst>
        </pc:spChg>
        <pc:picChg chg="add mod">
          <ac:chgData name="100490-Rahma Abdelhady Ahmed Mohamed Ibrahim" userId="S::100490@oryx.edu.qa::df91f79a-3aca-4990-9808-9f564de3c22c" providerId="AD" clId="Web-{6EDDA4A3-334F-025D-39E8-8A2CFF49DEAC}" dt="2022-04-12T02:09:20.322" v="541" actId="14100"/>
          <ac:picMkLst>
            <pc:docMk/>
            <pc:sldMk cId="1676709971" sldId="336"/>
            <ac:picMk id="2" creationId="{2550518C-A69A-EB28-FCB8-C27A12DBBD33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2:09:12.556" v="539" actId="14100"/>
          <ac:picMkLst>
            <pc:docMk/>
            <pc:sldMk cId="1676709971" sldId="336"/>
            <ac:picMk id="3" creationId="{A3927A28-C4CB-7DA5-1524-2F7BCEF0AB86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2:04:44.530" v="439"/>
          <ac:picMkLst>
            <pc:docMk/>
            <pc:sldMk cId="1676709971" sldId="336"/>
            <ac:picMk id="4" creationId="{65D83B3A-E5F0-16D0-2314-B93C704EBE2E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2:04:47.390" v="440"/>
          <ac:picMkLst>
            <pc:docMk/>
            <pc:sldMk cId="1676709971" sldId="336"/>
            <ac:picMk id="5" creationId="{D9F0DDA9-B815-43A4-2EAB-4BCAB3C82D53}"/>
          </ac:picMkLst>
        </pc:picChg>
      </pc:sldChg>
      <pc:sldChg chg="add del replId">
        <pc:chgData name="100490-Rahma Abdelhady Ahmed Mohamed Ibrahim" userId="S::100490@oryx.edu.qa::df91f79a-3aca-4990-9808-9f564de3c22c" providerId="AD" clId="Web-{6EDDA4A3-334F-025D-39E8-8A2CFF49DEAC}" dt="2022-04-12T02:03:42.748" v="436"/>
        <pc:sldMkLst>
          <pc:docMk/>
          <pc:sldMk cId="2143151187" sldId="337"/>
        </pc:sldMkLst>
      </pc:sldChg>
      <pc:sldChg chg="addSp delSp modSp add replId">
        <pc:chgData name="100490-Rahma Abdelhady Ahmed Mohamed Ibrahim" userId="S::100490@oryx.edu.qa::df91f79a-3aca-4990-9808-9f564de3c22c" providerId="AD" clId="Web-{6EDDA4A3-334F-025D-39E8-8A2CFF49DEAC}" dt="2022-04-12T02:20:27.839" v="614" actId="1076"/>
        <pc:sldMkLst>
          <pc:docMk/>
          <pc:sldMk cId="98415281" sldId="338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2:14:40.268" v="577" actId="1076"/>
          <ac:spMkLst>
            <pc:docMk/>
            <pc:sldMk cId="98415281" sldId="338"/>
            <ac:spMk id="2" creationId="{D2CBBA60-9A79-40E1-B8CA-57E9365DEAB1}"/>
          </ac:spMkLst>
        </pc:spChg>
        <pc:spChg chg="add del mod">
          <ac:chgData name="100490-Rahma Abdelhady Ahmed Mohamed Ibrahim" userId="S::100490@oryx.edu.qa::df91f79a-3aca-4990-9808-9f564de3c22c" providerId="AD" clId="Web-{6EDDA4A3-334F-025D-39E8-8A2CFF49DEAC}" dt="2022-04-12T02:12:52.827" v="571"/>
          <ac:spMkLst>
            <pc:docMk/>
            <pc:sldMk cId="98415281" sldId="338"/>
            <ac:spMk id="5" creationId="{8B4D3447-92FD-FC0F-A29A-F3DEACED685B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12:07.654" v="565" actId="20577"/>
          <ac:spMkLst>
            <pc:docMk/>
            <pc:sldMk cId="98415281" sldId="338"/>
            <ac:spMk id="460" creationId="{00000000-0000-0000-0000-000000000000}"/>
          </ac:spMkLst>
        </pc:spChg>
        <pc:picChg chg="del">
          <ac:chgData name="100490-Rahma Abdelhady Ahmed Mohamed Ibrahim" userId="S::100490@oryx.edu.qa::df91f79a-3aca-4990-9808-9f564de3c22c" providerId="AD" clId="Web-{6EDDA4A3-334F-025D-39E8-8A2CFF49DEAC}" dt="2022-04-12T02:10:58.887" v="545"/>
          <ac:picMkLst>
            <pc:docMk/>
            <pc:sldMk cId="98415281" sldId="338"/>
            <ac:picMk id="2" creationId="{2550518C-A69A-EB28-FCB8-C27A12DBBD33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2:11:01.778" v="546"/>
          <ac:picMkLst>
            <pc:docMk/>
            <pc:sldMk cId="98415281" sldId="338"/>
            <ac:picMk id="3" creationId="{A3927A28-C4CB-7DA5-1524-2F7BCEF0AB86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2:14:44.174" v="578" actId="1076"/>
          <ac:picMkLst>
            <pc:docMk/>
            <pc:sldMk cId="98415281" sldId="338"/>
            <ac:picMk id="4" creationId="{8D6C2A9F-2E37-C5F2-75A7-31C49878923B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2:20:27.839" v="614" actId="1076"/>
          <ac:picMkLst>
            <pc:docMk/>
            <pc:sldMk cId="98415281" sldId="338"/>
            <ac:picMk id="6" creationId="{D72A4577-EC69-FE6A-A53F-4A502DFE15D2}"/>
          </ac:picMkLst>
        </pc:picChg>
      </pc:sldChg>
      <pc:sldChg chg="addSp delSp modSp add ord replId">
        <pc:chgData name="100490-Rahma Abdelhady Ahmed Mohamed Ibrahim" userId="S::100490@oryx.edu.qa::df91f79a-3aca-4990-9808-9f564de3c22c" providerId="AD" clId="Web-{6EDDA4A3-334F-025D-39E8-8A2CFF49DEAC}" dt="2022-04-12T02:27:01.771" v="620"/>
        <pc:sldMkLst>
          <pc:docMk/>
          <pc:sldMk cId="3019140747" sldId="339"/>
        </pc:sldMkLst>
        <pc:spChg chg="mod">
          <ac:chgData name="100490-Rahma Abdelhady Ahmed Mohamed Ibrahim" userId="S::100490@oryx.edu.qa::df91f79a-3aca-4990-9808-9f564de3c22c" providerId="AD" clId="Web-{6EDDA4A3-334F-025D-39E8-8A2CFF49DEAC}" dt="2022-04-12T02:18:15.211" v="604" actId="20577"/>
          <ac:spMkLst>
            <pc:docMk/>
            <pc:sldMk cId="3019140747" sldId="339"/>
            <ac:spMk id="2" creationId="{D2CBBA60-9A79-40E1-B8CA-57E9365DEAB1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18:23.914" v="605" actId="20577"/>
          <ac:spMkLst>
            <pc:docMk/>
            <pc:sldMk cId="3019140747" sldId="339"/>
            <ac:spMk id="460" creationId="{00000000-0000-0000-0000-000000000000}"/>
          </ac:spMkLst>
        </pc:spChg>
        <pc:picChg chg="add mod">
          <ac:chgData name="100490-Rahma Abdelhady Ahmed Mohamed Ibrahim" userId="S::100490@oryx.edu.qa::df91f79a-3aca-4990-9808-9f564de3c22c" providerId="AD" clId="Web-{6EDDA4A3-334F-025D-39E8-8A2CFF49DEAC}" dt="2022-04-12T02:20:22.605" v="613" actId="1076"/>
          <ac:picMkLst>
            <pc:docMk/>
            <pc:sldMk cId="3019140747" sldId="339"/>
            <ac:picMk id="3" creationId="{FE70F214-D9CA-6928-3661-788DB6D8EB97}"/>
          </ac:picMkLst>
        </pc:picChg>
        <pc:picChg chg="del">
          <ac:chgData name="100490-Rahma Abdelhady Ahmed Mohamed Ibrahim" userId="S::100490@oryx.edu.qa::df91f79a-3aca-4990-9808-9f564de3c22c" providerId="AD" clId="Web-{6EDDA4A3-334F-025D-39E8-8A2CFF49DEAC}" dt="2022-04-12T02:16:48.583" v="581"/>
          <ac:picMkLst>
            <pc:docMk/>
            <pc:sldMk cId="3019140747" sldId="339"/>
            <ac:picMk id="4" creationId="{8D6C2A9F-2E37-C5F2-75A7-31C49878923B}"/>
          </ac:picMkLst>
        </pc:picChg>
      </pc:sldChg>
      <pc:sldChg chg="addSp delSp modSp add ord replId">
        <pc:chgData name="100490-Rahma Abdelhady Ahmed Mohamed Ibrahim" userId="S::100490@oryx.edu.qa::df91f79a-3aca-4990-9808-9f564de3c22c" providerId="AD" clId="Web-{6EDDA4A3-334F-025D-39E8-8A2CFF49DEAC}" dt="2022-04-12T08:04:30.849" v="689" actId="20577"/>
        <pc:sldMkLst>
          <pc:docMk/>
          <pc:sldMk cId="4137357897" sldId="340"/>
        </pc:sldMkLst>
        <pc:spChg chg="add mod">
          <ac:chgData name="100490-Rahma Abdelhady Ahmed Mohamed Ibrahim" userId="S::100490@oryx.edu.qa::df91f79a-3aca-4990-9808-9f564de3c22c" providerId="AD" clId="Web-{6EDDA4A3-334F-025D-39E8-8A2CFF49DEAC}" dt="2022-04-12T03:29:36.957" v="660" actId="1076"/>
          <ac:spMkLst>
            <pc:docMk/>
            <pc:sldMk cId="4137357897" sldId="340"/>
            <ac:spMk id="2" creationId="{398053D1-EEC4-5CA6-5847-6FA16FB736EB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2:30:58.277" v="629" actId="20577"/>
          <ac:spMkLst>
            <pc:docMk/>
            <pc:sldMk cId="4137357897" sldId="340"/>
            <ac:spMk id="1519" creationId="{00000000-0000-0000-0000-000000000000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8:04:30.849" v="689" actId="20577"/>
          <ac:spMkLst>
            <pc:docMk/>
            <pc:sldMk cId="4137357897" sldId="340"/>
            <ac:spMk id="1520" creationId="{00000000-0000-0000-0000-000000000000}"/>
          </ac:spMkLst>
        </pc:spChg>
        <pc:picChg chg="del mod">
          <ac:chgData name="100490-Rahma Abdelhady Ahmed Mohamed Ibrahim" userId="S::100490@oryx.edu.qa::df91f79a-3aca-4990-9808-9f564de3c22c" providerId="AD" clId="Web-{6EDDA4A3-334F-025D-39E8-8A2CFF49DEAC}" dt="2022-04-12T02:33:01.749" v="634"/>
          <ac:picMkLst>
            <pc:docMk/>
            <pc:sldMk cId="4137357897" sldId="340"/>
            <ac:picMk id="2" creationId="{213B59E7-A95B-1643-69AA-D0C79B0564E0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2:33:18.765" v="637" actId="14100"/>
          <ac:picMkLst>
            <pc:docMk/>
            <pc:sldMk cId="4137357897" sldId="340"/>
            <ac:picMk id="3" creationId="{8E63A1C8-6B26-F37A-718B-A0AA8412A2E0}"/>
          </ac:picMkLst>
        </pc:picChg>
      </pc:sldChg>
      <pc:sldChg chg="addSp delSp modSp add replId">
        <pc:chgData name="100490-Rahma Abdelhady Ahmed Mohamed Ibrahim" userId="S::100490@oryx.edu.qa::df91f79a-3aca-4990-9808-9f564de3c22c" providerId="AD" clId="Web-{6EDDA4A3-334F-025D-39E8-8A2CFF49DEAC}" dt="2022-04-12T08:05:04.365" v="697" actId="20577"/>
        <pc:sldMkLst>
          <pc:docMk/>
          <pc:sldMk cId="2871716668" sldId="341"/>
        </pc:sldMkLst>
        <pc:spChg chg="add mod">
          <ac:chgData name="100490-Rahma Abdelhady Ahmed Mohamed Ibrahim" userId="S::100490@oryx.edu.qa::df91f79a-3aca-4990-9808-9f564de3c22c" providerId="AD" clId="Web-{6EDDA4A3-334F-025D-39E8-8A2CFF49DEAC}" dt="2022-04-12T03:29:46.285" v="661" actId="1076"/>
          <ac:spMkLst>
            <pc:docMk/>
            <pc:sldMk cId="2871716668" sldId="341"/>
            <ac:spMk id="2" creationId="{B35B88EB-00E4-C335-0973-E9665415F56A}"/>
          </ac:spMkLst>
        </pc:spChg>
        <pc:spChg chg="mod">
          <ac:chgData name="100490-Rahma Abdelhady Ahmed Mohamed Ibrahim" userId="S::100490@oryx.edu.qa::df91f79a-3aca-4990-9808-9f564de3c22c" providerId="AD" clId="Web-{6EDDA4A3-334F-025D-39E8-8A2CFF49DEAC}" dt="2022-04-12T08:05:04.365" v="697" actId="20577"/>
          <ac:spMkLst>
            <pc:docMk/>
            <pc:sldMk cId="2871716668" sldId="341"/>
            <ac:spMk id="1521" creationId="{00000000-0000-0000-0000-000000000000}"/>
          </ac:spMkLst>
        </pc:spChg>
        <pc:picChg chg="del">
          <ac:chgData name="100490-Rahma Abdelhady Ahmed Mohamed Ibrahim" userId="S::100490@oryx.edu.qa::df91f79a-3aca-4990-9808-9f564de3c22c" providerId="AD" clId="Web-{6EDDA4A3-334F-025D-39E8-8A2CFF49DEAC}" dt="2022-04-12T02:34:17.938" v="640"/>
          <ac:picMkLst>
            <pc:docMk/>
            <pc:sldMk cId="2871716668" sldId="341"/>
            <ac:picMk id="2" creationId="{213B59E7-A95B-1643-69AA-D0C79B0564E0}"/>
          </ac:picMkLst>
        </pc:picChg>
        <pc:picChg chg="add mod">
          <ac:chgData name="100490-Rahma Abdelhady Ahmed Mohamed Ibrahim" userId="S::100490@oryx.edu.qa::df91f79a-3aca-4990-9808-9f564de3c22c" providerId="AD" clId="Web-{6EDDA4A3-334F-025D-39E8-8A2CFF49DEAC}" dt="2022-04-12T02:35:13.627" v="647" actId="14100"/>
          <ac:picMkLst>
            <pc:docMk/>
            <pc:sldMk cId="2871716668" sldId="341"/>
            <ac:picMk id="3" creationId="{6C120FCC-D126-F888-49B7-D0D98CC9DB3F}"/>
          </ac:picMkLst>
        </pc:picChg>
      </pc:sldChg>
    </pc:docChg>
  </pc:docChgLst>
  <pc:docChgLst>
    <pc:chgData name="100330-Tariq Abdelmonem Yahya Abdelmonem Hasaballah" userId="92bcdb35-ca37-4926-a1a0-c3c950b32edd" providerId="ADAL" clId="{CC4A01E5-A8D5-460A-B78F-7085396A9CAF}"/>
    <pc:docChg chg="undo custSel addSld delSld modSld sldOrd delMainMaster">
      <pc:chgData name="100330-Tariq Abdelmonem Yahya Abdelmonem Hasaballah" userId="92bcdb35-ca37-4926-a1a0-c3c950b32edd" providerId="ADAL" clId="{CC4A01E5-A8D5-460A-B78F-7085396A9CAF}" dt="2022-04-12T08:33:53.720" v="2789" actId="478"/>
      <pc:docMkLst>
        <pc:docMk/>
      </pc:docMkLst>
      <pc:sldChg chg="modSp mod">
        <pc:chgData name="100330-Tariq Abdelmonem Yahya Abdelmonem Hasaballah" userId="92bcdb35-ca37-4926-a1a0-c3c950b32edd" providerId="ADAL" clId="{CC4A01E5-A8D5-460A-B78F-7085396A9CAF}" dt="2022-04-11T23:43:00.963" v="30" actId="1037"/>
        <pc:sldMkLst>
          <pc:docMk/>
          <pc:sldMk cId="0" sldId="256"/>
        </pc:sldMkLst>
        <pc:spChg chg="mod">
          <ac:chgData name="100330-Tariq Abdelmonem Yahya Abdelmonem Hasaballah" userId="92bcdb35-ca37-4926-a1a0-c3c950b32edd" providerId="ADAL" clId="{CC4A01E5-A8D5-460A-B78F-7085396A9CAF}" dt="2022-04-11T23:43:00.963" v="30" actId="1037"/>
          <ac:spMkLst>
            <pc:docMk/>
            <pc:sldMk cId="0" sldId="256"/>
            <ac:spMk id="178" creationId="{00000000-0000-0000-0000-000000000000}"/>
          </ac:spMkLst>
        </pc:spChg>
      </pc:sldChg>
      <pc:sldChg chg="addSp delSp modSp mod">
        <pc:chgData name="100330-Tariq Abdelmonem Yahya Abdelmonem Hasaballah" userId="92bcdb35-ca37-4926-a1a0-c3c950b32edd" providerId="ADAL" clId="{CC4A01E5-A8D5-460A-B78F-7085396A9CAF}" dt="2022-04-12T02:26:06.050" v="1880" actId="1035"/>
        <pc:sldMkLst>
          <pc:docMk/>
          <pc:sldMk cId="0" sldId="258"/>
        </pc:sldMkLst>
        <pc:spChg chg="del mod">
          <ac:chgData name="100330-Tariq Abdelmonem Yahya Abdelmonem Hasaballah" userId="92bcdb35-ca37-4926-a1a0-c3c950b32edd" providerId="ADAL" clId="{CC4A01E5-A8D5-460A-B78F-7085396A9CAF}" dt="2022-04-11T23:54:40.367" v="56" actId="478"/>
          <ac:spMkLst>
            <pc:docMk/>
            <pc:sldMk cId="0" sldId="258"/>
            <ac:spMk id="2" creationId="{BC55C9B6-F123-1029-D6B6-9DC2E10B1389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1T23:55:17.539" v="78" actId="478"/>
          <ac:spMkLst>
            <pc:docMk/>
            <pc:sldMk cId="0" sldId="258"/>
            <ac:spMk id="4" creationId="{1EC35048-F5CA-4C89-92E7-70E7907D1259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1T23:55:00.939" v="61" actId="478"/>
          <ac:spMkLst>
            <pc:docMk/>
            <pc:sldMk cId="0" sldId="258"/>
            <ac:spMk id="6" creationId="{7ABD2261-1686-409B-9758-33296D711B68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2:22:52.208" v="1637" actId="478"/>
          <ac:spMkLst>
            <pc:docMk/>
            <pc:sldMk cId="0" sldId="258"/>
            <ac:spMk id="8" creationId="{ECC9F7C8-55E8-406C-A6C9-38BFE6E658A8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2:23:05.077" v="1639" actId="478"/>
          <ac:spMkLst>
            <pc:docMk/>
            <pc:sldMk cId="0" sldId="258"/>
            <ac:spMk id="10" creationId="{1E98548B-0F97-4DE8-A529-354BEE19005E}"/>
          </ac:spMkLst>
        </pc:spChg>
        <pc:spChg chg="add mod">
          <ac:chgData name="100330-Tariq Abdelmonem Yahya Abdelmonem Hasaballah" userId="92bcdb35-ca37-4926-a1a0-c3c950b32edd" providerId="ADAL" clId="{CC4A01E5-A8D5-460A-B78F-7085396A9CAF}" dt="2022-04-12T02:26:06.050" v="1880" actId="1035"/>
          <ac:spMkLst>
            <pc:docMk/>
            <pc:sldMk cId="0" sldId="258"/>
            <ac:spMk id="11" creationId="{2EB3892D-7972-40D2-8BB0-B8A40CBE2FB1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2:23:53.168" v="1692" actId="1036"/>
          <ac:spMkLst>
            <pc:docMk/>
            <pc:sldMk cId="0" sldId="258"/>
            <ac:spMk id="307" creationId="{00000000-0000-0000-0000-000000000000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1T23:54:51.764" v="58" actId="478"/>
          <ac:spMkLst>
            <pc:docMk/>
            <pc:sldMk cId="0" sldId="258"/>
            <ac:spMk id="308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2:23:48.594" v="1685" actId="1036"/>
          <ac:spMkLst>
            <pc:docMk/>
            <pc:sldMk cId="0" sldId="258"/>
            <ac:spMk id="309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1T23:54:56.189" v="59" actId="478"/>
          <ac:spMkLst>
            <pc:docMk/>
            <pc:sldMk cId="0" sldId="258"/>
            <ac:spMk id="310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1T23:54:49.057" v="57" actId="478"/>
          <ac:spMkLst>
            <pc:docMk/>
            <pc:sldMk cId="0" sldId="258"/>
            <ac:spMk id="312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1T23:54:58.938" v="60" actId="478"/>
          <ac:spMkLst>
            <pc:docMk/>
            <pc:sldMk cId="0" sldId="258"/>
            <ac:spMk id="314" creationId="{00000000-0000-0000-0000-000000000000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2T02:22:43.120" v="1635" actId="478"/>
          <ac:spMkLst>
            <pc:docMk/>
            <pc:sldMk cId="0" sldId="258"/>
            <ac:spMk id="361" creationId="{00000000-0000-0000-0000-000000000000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2T02:22:38.161" v="1634" actId="478"/>
          <ac:spMkLst>
            <pc:docMk/>
            <pc:sldMk cId="0" sldId="258"/>
            <ac:spMk id="362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2:22:49.187" v="1636" actId="478"/>
          <ac:spMkLst>
            <pc:docMk/>
            <pc:sldMk cId="0" sldId="258"/>
            <ac:spMk id="363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2:22:55.803" v="1638" actId="478"/>
          <ac:spMkLst>
            <pc:docMk/>
            <pc:sldMk cId="0" sldId="258"/>
            <ac:spMk id="364" creationId="{00000000-0000-0000-0000-000000000000}"/>
          </ac:spMkLst>
        </pc:spChg>
        <pc:grpChg chg="mod">
          <ac:chgData name="100330-Tariq Abdelmonem Yahya Abdelmonem Hasaballah" userId="92bcdb35-ca37-4926-a1a0-c3c950b32edd" providerId="ADAL" clId="{CC4A01E5-A8D5-460A-B78F-7085396A9CAF}" dt="2022-04-12T02:23:24.367" v="1643" actId="14100"/>
          <ac:grpSpMkLst>
            <pc:docMk/>
            <pc:sldMk cId="0" sldId="258"/>
            <ac:grpSpMk id="329" creationId="{00000000-0000-0000-0000-000000000000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2:23:48.594" v="1685" actId="1036"/>
          <ac:grpSpMkLst>
            <pc:docMk/>
            <pc:sldMk cId="0" sldId="258"/>
            <ac:grpSpMk id="337" creationId="{00000000-0000-0000-0000-000000000000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2:23:53.168" v="1692" actId="1036"/>
          <ac:grpSpMkLst>
            <pc:docMk/>
            <pc:sldMk cId="0" sldId="258"/>
            <ac:grpSpMk id="345" creationId="{00000000-0000-0000-0000-000000000000}"/>
          </ac:grpSpMkLst>
        </pc:grpChg>
      </pc:sldChg>
      <pc:sldChg chg="del">
        <pc:chgData name="100330-Tariq Abdelmonem Yahya Abdelmonem Hasaballah" userId="92bcdb35-ca37-4926-a1a0-c3c950b32edd" providerId="ADAL" clId="{CC4A01E5-A8D5-460A-B78F-7085396A9CAF}" dt="2022-04-12T03:26:11.037" v="2091" actId="47"/>
        <pc:sldMkLst>
          <pc:docMk/>
          <pc:sldMk cId="0" sldId="261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59.598" v="2090" actId="47"/>
        <pc:sldMkLst>
          <pc:docMk/>
          <pc:sldMk cId="0" sldId="262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57.553" v="2089" actId="47"/>
        <pc:sldMkLst>
          <pc:docMk/>
          <pc:sldMk cId="0" sldId="263"/>
        </pc:sldMkLst>
      </pc:sldChg>
      <pc:sldChg chg="ord">
        <pc:chgData name="100330-Tariq Abdelmonem Yahya Abdelmonem Hasaballah" userId="92bcdb35-ca37-4926-a1a0-c3c950b32edd" providerId="ADAL" clId="{CC4A01E5-A8D5-460A-B78F-7085396A9CAF}" dt="2022-04-11T23:59:41.375" v="86"/>
        <pc:sldMkLst>
          <pc:docMk/>
          <pc:sldMk cId="0" sldId="264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55.755" v="2088" actId="47"/>
        <pc:sldMkLst>
          <pc:docMk/>
          <pc:sldMk cId="0" sldId="26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50.807" v="2085" actId="47"/>
        <pc:sldMkLst>
          <pc:docMk/>
          <pc:sldMk cId="0" sldId="266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49.446" v="2084" actId="47"/>
        <pc:sldMkLst>
          <pc:docMk/>
          <pc:sldMk cId="0" sldId="267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52.466" v="2086" actId="47"/>
        <pc:sldMkLst>
          <pc:docMk/>
          <pc:sldMk cId="0" sldId="268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32.086" v="2080" actId="47"/>
        <pc:sldMkLst>
          <pc:docMk/>
          <pc:sldMk cId="0" sldId="269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31.095" v="2079" actId="47"/>
        <pc:sldMkLst>
          <pc:docMk/>
          <pc:sldMk cId="0" sldId="271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30.185" v="2078" actId="47"/>
        <pc:sldMkLst>
          <pc:docMk/>
          <pc:sldMk cId="0" sldId="272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29.261" v="2077" actId="47"/>
        <pc:sldMkLst>
          <pc:docMk/>
          <pc:sldMk cId="0" sldId="273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27.955" v="2076" actId="47"/>
        <pc:sldMkLst>
          <pc:docMk/>
          <pc:sldMk cId="0" sldId="274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23.316" v="2075" actId="47"/>
        <pc:sldMkLst>
          <pc:docMk/>
          <pc:sldMk cId="0" sldId="27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17.638" v="2074" actId="47"/>
        <pc:sldMkLst>
          <pc:docMk/>
          <pc:sldMk cId="0" sldId="276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14.311" v="2073" actId="47"/>
        <pc:sldMkLst>
          <pc:docMk/>
          <pc:sldMk cId="0" sldId="277"/>
        </pc:sldMkLst>
      </pc:sldChg>
      <pc:sldChg chg="modSp mod ord">
        <pc:chgData name="100330-Tariq Abdelmonem Yahya Abdelmonem Hasaballah" userId="92bcdb35-ca37-4926-a1a0-c3c950b32edd" providerId="ADAL" clId="{CC4A01E5-A8D5-460A-B78F-7085396A9CAF}" dt="2022-04-12T01:54:11.412" v="1114"/>
        <pc:sldMkLst>
          <pc:docMk/>
          <pc:sldMk cId="0" sldId="278"/>
        </pc:sldMkLst>
        <pc:spChg chg="mod">
          <ac:chgData name="100330-Tariq Abdelmonem Yahya Abdelmonem Hasaballah" userId="92bcdb35-ca37-4926-a1a0-c3c950b32edd" providerId="ADAL" clId="{CC4A01E5-A8D5-460A-B78F-7085396A9CAF}" dt="2022-04-12T01:53:03.937" v="1110" actId="122"/>
          <ac:spMkLst>
            <pc:docMk/>
            <pc:sldMk cId="0" sldId="278"/>
            <ac:spMk id="1410" creationId="{00000000-0000-0000-0000-000000000000}"/>
          </ac:spMkLst>
        </pc:spChg>
      </pc:sldChg>
      <pc:sldChg chg="addSp modSp del mod">
        <pc:chgData name="100330-Tariq Abdelmonem Yahya Abdelmonem Hasaballah" userId="92bcdb35-ca37-4926-a1a0-c3c950b32edd" providerId="ADAL" clId="{CC4A01E5-A8D5-460A-B78F-7085396A9CAF}" dt="2022-04-12T03:25:10.891" v="2071" actId="47"/>
        <pc:sldMkLst>
          <pc:docMk/>
          <pc:sldMk cId="0" sldId="279"/>
        </pc:sldMkLst>
        <pc:spChg chg="mod">
          <ac:chgData name="100330-Tariq Abdelmonem Yahya Abdelmonem Hasaballah" userId="92bcdb35-ca37-4926-a1a0-c3c950b32edd" providerId="ADAL" clId="{CC4A01E5-A8D5-460A-B78F-7085396A9CAF}" dt="2022-04-12T00:09:19.745" v="467"/>
          <ac:spMkLst>
            <pc:docMk/>
            <pc:sldMk cId="0" sldId="279"/>
            <ac:spMk id="14" creationId="{24918E87-08FE-42F5-8C8C-2D008FF9D8AE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9:19.745" v="467"/>
          <ac:spMkLst>
            <pc:docMk/>
            <pc:sldMk cId="0" sldId="279"/>
            <ac:spMk id="15" creationId="{07EE4470-1470-45E4-9861-B6E4799E7F4F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9:19.745" v="467"/>
          <ac:spMkLst>
            <pc:docMk/>
            <pc:sldMk cId="0" sldId="279"/>
            <ac:spMk id="16" creationId="{24C808F7-B489-4880-BC07-679D9A40F3E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9:19.745" v="467"/>
          <ac:spMkLst>
            <pc:docMk/>
            <pc:sldMk cId="0" sldId="279"/>
            <ac:spMk id="17" creationId="{81DAB4A1-9C0A-4822-A917-2756B3536D2F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9:19.745" v="467"/>
          <ac:spMkLst>
            <pc:docMk/>
            <pc:sldMk cId="0" sldId="279"/>
            <ac:spMk id="18" creationId="{0BC7F849-4F4B-40B1-B4E4-7DDB9FDB6C59}"/>
          </ac:spMkLst>
        </pc:spChg>
        <pc:grpChg chg="add mod">
          <ac:chgData name="100330-Tariq Abdelmonem Yahya Abdelmonem Hasaballah" userId="92bcdb35-ca37-4926-a1a0-c3c950b32edd" providerId="ADAL" clId="{CC4A01E5-A8D5-460A-B78F-7085396A9CAF}" dt="2022-04-12T00:09:32.149" v="470" actId="1076"/>
          <ac:grpSpMkLst>
            <pc:docMk/>
            <pc:sldMk cId="0" sldId="279"/>
            <ac:grpSpMk id="13" creationId="{6FB5DFF5-CB5C-4D26-9492-CF9F044B98C5}"/>
          </ac:grpSpMkLst>
        </pc:grpChg>
      </pc:sldChg>
      <pc:sldChg chg="del">
        <pc:chgData name="100330-Tariq Abdelmonem Yahya Abdelmonem Hasaballah" userId="92bcdb35-ca37-4926-a1a0-c3c950b32edd" providerId="ADAL" clId="{CC4A01E5-A8D5-460A-B78F-7085396A9CAF}" dt="2022-04-12T03:25:12.234" v="2072" actId="47"/>
        <pc:sldMkLst>
          <pc:docMk/>
          <pc:sldMk cId="0" sldId="280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6.137" v="2069" actId="47"/>
        <pc:sldMkLst>
          <pc:docMk/>
          <pc:sldMk cId="0" sldId="281"/>
        </pc:sldMkLst>
      </pc:sldChg>
      <pc:sldChg chg="addSp delSp modSp mod">
        <pc:chgData name="100330-Tariq Abdelmonem Yahya Abdelmonem Hasaballah" userId="92bcdb35-ca37-4926-a1a0-c3c950b32edd" providerId="ADAL" clId="{CC4A01E5-A8D5-460A-B78F-7085396A9CAF}" dt="2022-04-12T07:46:34.719" v="2162" actId="20577"/>
        <pc:sldMkLst>
          <pc:docMk/>
          <pc:sldMk cId="0" sldId="282"/>
        </pc:sldMkLst>
        <pc:spChg chg="mod">
          <ac:chgData name="100330-Tariq Abdelmonem Yahya Abdelmonem Hasaballah" userId="92bcdb35-ca37-4926-a1a0-c3c950b32edd" providerId="ADAL" clId="{CC4A01E5-A8D5-460A-B78F-7085396A9CAF}" dt="2022-04-12T07:46:34.719" v="2162" actId="20577"/>
          <ac:spMkLst>
            <pc:docMk/>
            <pc:sldMk cId="0" sldId="282"/>
            <ac:spMk id="1521" creationId="{00000000-0000-0000-0000-000000000000}"/>
          </ac:spMkLst>
        </pc:spChg>
        <pc:picChg chg="mod">
          <ac:chgData name="100330-Tariq Abdelmonem Yahya Abdelmonem Hasaballah" userId="92bcdb35-ca37-4926-a1a0-c3c950b32edd" providerId="ADAL" clId="{CC4A01E5-A8D5-460A-B78F-7085396A9CAF}" dt="2022-04-12T03:13:07.877" v="2042" actId="1038"/>
          <ac:picMkLst>
            <pc:docMk/>
            <pc:sldMk cId="0" sldId="282"/>
            <ac:picMk id="2" creationId="{213B59E7-A95B-1643-69AA-D0C79B0564E0}"/>
          </ac:picMkLst>
        </pc:picChg>
        <pc:picChg chg="add del mod">
          <ac:chgData name="100330-Tariq Abdelmonem Yahya Abdelmonem Hasaballah" userId="92bcdb35-ca37-4926-a1a0-c3c950b32edd" providerId="ADAL" clId="{CC4A01E5-A8D5-460A-B78F-7085396A9CAF}" dt="2022-04-12T02:57:34.756" v="2002" actId="478"/>
          <ac:picMkLst>
            <pc:docMk/>
            <pc:sldMk cId="0" sldId="282"/>
            <ac:picMk id="4" creationId="{ED857D68-A598-4292-94D0-F4B134B4D156}"/>
          </ac:picMkLst>
        </pc:picChg>
        <pc:picChg chg="add mod">
          <ac:chgData name="100330-Tariq Abdelmonem Yahya Abdelmonem Hasaballah" userId="92bcdb35-ca37-4926-a1a0-c3c950b32edd" providerId="ADAL" clId="{CC4A01E5-A8D5-460A-B78F-7085396A9CAF}" dt="2022-04-12T03:01:44.073" v="2020" actId="1037"/>
          <ac:picMkLst>
            <pc:docMk/>
            <pc:sldMk cId="0" sldId="282"/>
            <ac:picMk id="6" creationId="{0E6D1AC2-2C31-4C6D-93B2-54923DC13893}"/>
          </ac:picMkLst>
        </pc:picChg>
      </pc:sldChg>
      <pc:sldChg chg="del">
        <pc:chgData name="100330-Tariq Abdelmonem Yahya Abdelmonem Hasaballah" userId="92bcdb35-ca37-4926-a1a0-c3c950b32edd" providerId="ADAL" clId="{CC4A01E5-A8D5-460A-B78F-7085396A9CAF}" dt="2022-04-12T03:25:05.927" v="2068" actId="47"/>
        <pc:sldMkLst>
          <pc:docMk/>
          <pc:sldMk cId="0" sldId="28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5.698" v="2067" actId="47"/>
        <pc:sldMkLst>
          <pc:docMk/>
          <pc:sldMk cId="0" sldId="286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5.496" v="2066" actId="47"/>
        <pc:sldMkLst>
          <pc:docMk/>
          <pc:sldMk cId="0" sldId="287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4.817" v="2065" actId="47"/>
        <pc:sldMkLst>
          <pc:docMk/>
          <pc:sldMk cId="0" sldId="288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4.474" v="2064" actId="47"/>
        <pc:sldMkLst>
          <pc:docMk/>
          <pc:sldMk cId="0" sldId="289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4.143" v="2063" actId="47"/>
        <pc:sldMkLst>
          <pc:docMk/>
          <pc:sldMk cId="0" sldId="290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3.251" v="2062" actId="47"/>
        <pc:sldMkLst>
          <pc:docMk/>
          <pc:sldMk cId="0" sldId="291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2.612" v="2061" actId="47"/>
        <pc:sldMkLst>
          <pc:docMk/>
          <pc:sldMk cId="0" sldId="292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2.329" v="2060" actId="47"/>
        <pc:sldMkLst>
          <pc:docMk/>
          <pc:sldMk cId="0" sldId="293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1.867" v="2059" actId="47"/>
        <pc:sldMkLst>
          <pc:docMk/>
          <pc:sldMk cId="0" sldId="294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1.552" v="2058" actId="47"/>
        <pc:sldMkLst>
          <pc:docMk/>
          <pc:sldMk cId="0" sldId="29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1.164" v="2057" actId="47"/>
        <pc:sldMkLst>
          <pc:docMk/>
          <pc:sldMk cId="0" sldId="296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0.635" v="2056" actId="47"/>
        <pc:sldMkLst>
          <pc:docMk/>
          <pc:sldMk cId="0" sldId="297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0.420" v="2055" actId="47"/>
        <pc:sldMkLst>
          <pc:docMk/>
          <pc:sldMk cId="0" sldId="298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0.162" v="2054" actId="47"/>
        <pc:sldMkLst>
          <pc:docMk/>
          <pc:sldMk cId="0" sldId="299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9.944" v="2053" actId="47"/>
        <pc:sldMkLst>
          <pc:docMk/>
          <pc:sldMk cId="0" sldId="300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9.677" v="2052" actId="47"/>
        <pc:sldMkLst>
          <pc:docMk/>
          <pc:sldMk cId="0" sldId="301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9.429" v="2051" actId="47"/>
        <pc:sldMkLst>
          <pc:docMk/>
          <pc:sldMk cId="0" sldId="302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9.130" v="2050" actId="47"/>
        <pc:sldMkLst>
          <pc:docMk/>
          <pc:sldMk cId="0" sldId="303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8.775" v="2049" actId="47"/>
        <pc:sldMkLst>
          <pc:docMk/>
          <pc:sldMk cId="0" sldId="304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8.474" v="2048" actId="47"/>
        <pc:sldMkLst>
          <pc:docMk/>
          <pc:sldMk cId="0" sldId="30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8.116" v="2047" actId="47"/>
        <pc:sldMkLst>
          <pc:docMk/>
          <pc:sldMk cId="0" sldId="306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7.475" v="2046" actId="47"/>
        <pc:sldMkLst>
          <pc:docMk/>
          <pc:sldMk cId="0" sldId="307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5.925" v="2045" actId="47"/>
        <pc:sldMkLst>
          <pc:docMk/>
          <pc:sldMk cId="0" sldId="308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4.738" v="2044" actId="47"/>
        <pc:sldMkLst>
          <pc:docMk/>
          <pc:sldMk cId="0" sldId="309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4:53.354" v="2043" actId="47"/>
        <pc:sldMkLst>
          <pc:docMk/>
          <pc:sldMk cId="0" sldId="310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08.475" v="2070" actId="47"/>
        <pc:sldMkLst>
          <pc:docMk/>
          <pc:sldMk cId="0" sldId="311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33.546" v="2081" actId="47"/>
        <pc:sldMkLst>
          <pc:docMk/>
          <pc:sldMk cId="0" sldId="312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37.018" v="2082" actId="47"/>
        <pc:sldMkLst>
          <pc:docMk/>
          <pc:sldMk cId="0" sldId="313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45.257" v="2083" actId="47"/>
        <pc:sldMkLst>
          <pc:docMk/>
          <pc:sldMk cId="0" sldId="314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5:53.418" v="2087" actId="47"/>
        <pc:sldMkLst>
          <pc:docMk/>
          <pc:sldMk cId="0" sldId="31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7:44.157" v="2096" actId="47"/>
        <pc:sldMkLst>
          <pc:docMk/>
          <pc:sldMk cId="0" sldId="316"/>
        </pc:sldMkLst>
      </pc:sldChg>
      <pc:sldChg chg="addSp delSp modSp del mod">
        <pc:chgData name="100330-Tariq Abdelmonem Yahya Abdelmonem Hasaballah" userId="92bcdb35-ca37-4926-a1a0-c3c950b32edd" providerId="ADAL" clId="{CC4A01E5-A8D5-460A-B78F-7085396A9CAF}" dt="2022-04-12T03:27:42.333" v="2095" actId="47"/>
        <pc:sldMkLst>
          <pc:docMk/>
          <pc:sldMk cId="0" sldId="317"/>
        </pc:sldMkLst>
        <pc:spChg chg="del mod">
          <ac:chgData name="100330-Tariq Abdelmonem Yahya Abdelmonem Hasaballah" userId="92bcdb35-ca37-4926-a1a0-c3c950b32edd" providerId="ADAL" clId="{CC4A01E5-A8D5-460A-B78F-7085396A9CAF}" dt="2022-04-12T00:31:43.157" v="745" actId="478"/>
          <ac:spMkLst>
            <pc:docMk/>
            <pc:sldMk cId="0" sldId="317"/>
            <ac:spMk id="2" creationId="{A2A75D0D-A463-CE73-C85C-13C1D2B3AC86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2T00:31:38.781" v="743" actId="478"/>
          <ac:spMkLst>
            <pc:docMk/>
            <pc:sldMk cId="0" sldId="317"/>
            <ac:spMk id="3" creationId="{95EFF875-BE0D-46D4-FCB0-D432A67CD72C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08.038" v="747" actId="478"/>
          <ac:spMkLst>
            <pc:docMk/>
            <pc:sldMk cId="0" sldId="317"/>
            <ac:spMk id="4" creationId="{63ECEE38-426F-C165-3A05-9E720398C5C6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04.489" v="746" actId="478"/>
          <ac:spMkLst>
            <pc:docMk/>
            <pc:sldMk cId="0" sldId="317"/>
            <ac:spMk id="5" creationId="{C0A72A72-468E-B4B1-C249-D3F045505A7B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12.436" v="748" actId="478"/>
          <ac:spMkLst>
            <pc:docMk/>
            <pc:sldMk cId="0" sldId="317"/>
            <ac:spMk id="6" creationId="{3E4B24E9-8344-6CB0-657F-3BBB2D0E716E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38.024" v="754" actId="478"/>
          <ac:spMkLst>
            <pc:docMk/>
            <pc:sldMk cId="0" sldId="317"/>
            <ac:spMk id="7" creationId="{2478E379-DD00-1A91-D85F-E6D2C82D64EE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15.505" v="749" actId="478"/>
          <ac:spMkLst>
            <pc:docMk/>
            <pc:sldMk cId="0" sldId="317"/>
            <ac:spMk id="8" creationId="{D665F038-1CED-F299-BE87-734BA9EB6AD9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35.832" v="753" actId="478"/>
          <ac:spMkLst>
            <pc:docMk/>
            <pc:sldMk cId="0" sldId="317"/>
            <ac:spMk id="9" creationId="{0C006F43-35D2-164E-2205-51421A9E2B1A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31.479" v="752" actId="478"/>
          <ac:spMkLst>
            <pc:docMk/>
            <pc:sldMk cId="0" sldId="317"/>
            <ac:spMk id="10" creationId="{F5B1A63D-3318-7B1C-531A-61FADCC15CF7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24.894" v="750" actId="478"/>
          <ac:spMkLst>
            <pc:docMk/>
            <pc:sldMk cId="0" sldId="317"/>
            <ac:spMk id="11" creationId="{217B2F99-6128-D454-3695-BED2E8A79875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0:32:27.297" v="751" actId="478"/>
          <ac:spMkLst>
            <pc:docMk/>
            <pc:sldMk cId="0" sldId="317"/>
            <ac:spMk id="12" creationId="{A99BBB92-0C19-72E8-9BA4-871AC99DAA02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3:58.191" v="118"/>
          <ac:spMkLst>
            <pc:docMk/>
            <pc:sldMk cId="0" sldId="317"/>
            <ac:spMk id="426" creationId="{B84E9F2C-2106-4966-9025-2C7C94C48091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3:58.191" v="118"/>
          <ac:spMkLst>
            <pc:docMk/>
            <pc:sldMk cId="0" sldId="317"/>
            <ac:spMk id="427" creationId="{A378D5CB-35F8-4537-956B-CEA2DC06FA4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3:58.191" v="118"/>
          <ac:spMkLst>
            <pc:docMk/>
            <pc:sldMk cId="0" sldId="317"/>
            <ac:spMk id="428" creationId="{86DFFA9A-3C80-4B98-9B4E-E0AFAA694BFB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3:58.191" v="118"/>
          <ac:spMkLst>
            <pc:docMk/>
            <pc:sldMk cId="0" sldId="317"/>
            <ac:spMk id="429" creationId="{ECCC2E82-B87A-4036-A064-3AD7E611BE35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3:58.191" v="118"/>
          <ac:spMkLst>
            <pc:docMk/>
            <pc:sldMk cId="0" sldId="317"/>
            <ac:spMk id="430" creationId="{86F276FA-D38C-4450-80FF-132CFCF90188}"/>
          </ac:spMkLst>
        </pc:spChg>
        <pc:grpChg chg="add mod">
          <ac:chgData name="100330-Tariq Abdelmonem Yahya Abdelmonem Hasaballah" userId="92bcdb35-ca37-4926-a1a0-c3c950b32edd" providerId="ADAL" clId="{CC4A01E5-A8D5-460A-B78F-7085396A9CAF}" dt="2022-04-12T00:04:05.256" v="121" actId="14100"/>
          <ac:grpSpMkLst>
            <pc:docMk/>
            <pc:sldMk cId="0" sldId="317"/>
            <ac:grpSpMk id="425" creationId="{8DE85112-85F3-4725-87A9-6366ED44C526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04:50.350" v="127" actId="1076"/>
          <ac:grpSpMkLst>
            <pc:docMk/>
            <pc:sldMk cId="0" sldId="317"/>
            <ac:grpSpMk id="9455" creationId="{00000000-0000-0000-0000-000000000000}"/>
          </ac:grpSpMkLst>
        </pc:grpChg>
      </pc:sldChg>
      <pc:sldChg chg="del">
        <pc:chgData name="100330-Tariq Abdelmonem Yahya Abdelmonem Hasaballah" userId="92bcdb35-ca37-4926-a1a0-c3c950b32edd" providerId="ADAL" clId="{CC4A01E5-A8D5-460A-B78F-7085396A9CAF}" dt="2022-04-12T03:27:41.309" v="2094" actId="47"/>
        <pc:sldMkLst>
          <pc:docMk/>
          <pc:sldMk cId="0" sldId="318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7:40.888" v="2093" actId="47"/>
        <pc:sldMkLst>
          <pc:docMk/>
          <pc:sldMk cId="0" sldId="319"/>
        </pc:sldMkLst>
      </pc:sldChg>
      <pc:sldChg chg="del">
        <pc:chgData name="100330-Tariq Abdelmonem Yahya Abdelmonem Hasaballah" userId="92bcdb35-ca37-4926-a1a0-c3c950b32edd" providerId="ADAL" clId="{CC4A01E5-A8D5-460A-B78F-7085396A9CAF}" dt="2022-04-12T03:27:39.219" v="2092" actId="47"/>
        <pc:sldMkLst>
          <pc:docMk/>
          <pc:sldMk cId="0" sldId="320"/>
        </pc:sldMkLst>
      </pc:sldChg>
      <pc:sldChg chg="del">
        <pc:chgData name="100330-Tariq Abdelmonem Yahya Abdelmonem Hasaballah" userId="92bcdb35-ca37-4926-a1a0-c3c950b32edd" providerId="ADAL" clId="{CC4A01E5-A8D5-460A-B78F-7085396A9CAF}" dt="2022-04-12T00:00:08.922" v="94" actId="47"/>
        <pc:sldMkLst>
          <pc:docMk/>
          <pc:sldMk cId="1600984960" sldId="322"/>
        </pc:sldMkLst>
      </pc:sldChg>
      <pc:sldChg chg="modSp del mod">
        <pc:chgData name="100330-Tariq Abdelmonem Yahya Abdelmonem Hasaballah" userId="92bcdb35-ca37-4926-a1a0-c3c950b32edd" providerId="ADAL" clId="{CC4A01E5-A8D5-460A-B78F-7085396A9CAF}" dt="2022-04-12T02:21:06.646" v="1629" actId="47"/>
        <pc:sldMkLst>
          <pc:docMk/>
          <pc:sldMk cId="252166949" sldId="323"/>
        </pc:sldMkLst>
        <pc:spChg chg="mod">
          <ac:chgData name="100330-Tariq Abdelmonem Yahya Abdelmonem Hasaballah" userId="92bcdb35-ca37-4926-a1a0-c3c950b32edd" providerId="ADAL" clId="{CC4A01E5-A8D5-460A-B78F-7085396A9CAF}" dt="2022-04-11T23:44:33.653" v="47" actId="20577"/>
          <ac:spMkLst>
            <pc:docMk/>
            <pc:sldMk cId="252166949" sldId="323"/>
            <ac:spMk id="179" creationId="{00000000-0000-0000-0000-000000000000}"/>
          </ac:spMkLst>
        </pc:spChg>
      </pc:sldChg>
      <pc:sldChg chg="modSp add del mod">
        <pc:chgData name="100330-Tariq Abdelmonem Yahya Abdelmonem Hasaballah" userId="92bcdb35-ca37-4926-a1a0-c3c950b32edd" providerId="ADAL" clId="{CC4A01E5-A8D5-460A-B78F-7085396A9CAF}" dt="2022-04-12T00:46:41.931" v="832" actId="47"/>
        <pc:sldMkLst>
          <pc:docMk/>
          <pc:sldMk cId="3192860545" sldId="324"/>
        </pc:sldMkLst>
        <pc:spChg chg="mod">
          <ac:chgData name="100330-Tariq Abdelmonem Yahya Abdelmonem Hasaballah" userId="92bcdb35-ca37-4926-a1a0-c3c950b32edd" providerId="ADAL" clId="{CC4A01E5-A8D5-460A-B78F-7085396A9CAF}" dt="2022-04-11T23:59:16.712" v="80" actId="5793"/>
          <ac:spMkLst>
            <pc:docMk/>
            <pc:sldMk cId="3192860545" sldId="324"/>
            <ac:spMk id="179" creationId="{00000000-0000-0000-0000-000000000000}"/>
          </ac:spMkLst>
        </pc:spChg>
      </pc:sldChg>
      <pc:sldChg chg="del">
        <pc:chgData name="100330-Tariq Abdelmonem Yahya Abdelmonem Hasaballah" userId="92bcdb35-ca37-4926-a1a0-c3c950b32edd" providerId="ADAL" clId="{CC4A01E5-A8D5-460A-B78F-7085396A9CAF}" dt="2022-04-12T07:37:33.806" v="2100" actId="47"/>
        <pc:sldMkLst>
          <pc:docMk/>
          <pc:sldMk cId="2038638473" sldId="325"/>
        </pc:sldMkLst>
      </pc:sldChg>
      <pc:sldChg chg="del">
        <pc:chgData name="100330-Tariq Abdelmonem Yahya Abdelmonem Hasaballah" userId="92bcdb35-ca37-4926-a1a0-c3c950b32edd" providerId="ADAL" clId="{CC4A01E5-A8D5-460A-B78F-7085396A9CAF}" dt="2022-04-12T07:37:25.481" v="2099" actId="47"/>
        <pc:sldMkLst>
          <pc:docMk/>
          <pc:sldMk cId="2694406779" sldId="326"/>
        </pc:sldMkLst>
      </pc:sldChg>
      <pc:sldChg chg="del">
        <pc:chgData name="100330-Tariq Abdelmonem Yahya Abdelmonem Hasaballah" userId="92bcdb35-ca37-4926-a1a0-c3c950b32edd" providerId="ADAL" clId="{CC4A01E5-A8D5-460A-B78F-7085396A9CAF}" dt="2022-04-12T00:00:10.760" v="95" actId="47"/>
        <pc:sldMkLst>
          <pc:docMk/>
          <pc:sldMk cId="1054852745" sldId="327"/>
        </pc:sldMkLst>
      </pc:sldChg>
      <pc:sldChg chg="addSp delSp modSp mod ord">
        <pc:chgData name="100330-Tariq Abdelmonem Yahya Abdelmonem Hasaballah" userId="92bcdb35-ca37-4926-a1a0-c3c950b32edd" providerId="ADAL" clId="{CC4A01E5-A8D5-460A-B78F-7085396A9CAF}" dt="2022-04-12T08:16:17.286" v="2663" actId="20577"/>
        <pc:sldMkLst>
          <pc:docMk/>
          <pc:sldMk cId="4190410865" sldId="328"/>
        </pc:sldMkLst>
        <pc:spChg chg="mod">
          <ac:chgData name="100330-Tariq Abdelmonem Yahya Abdelmonem Hasaballah" userId="92bcdb35-ca37-4926-a1a0-c3c950b32edd" providerId="ADAL" clId="{CC4A01E5-A8D5-460A-B78F-7085396A9CAF}" dt="2022-04-12T00:46:41.318" v="831" actId="14100"/>
          <ac:spMkLst>
            <pc:docMk/>
            <pc:sldMk cId="4190410865" sldId="328"/>
            <ac:spMk id="1549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16:17.286" v="2663" actId="20577"/>
          <ac:spMkLst>
            <pc:docMk/>
            <pc:sldMk cId="4190410865" sldId="328"/>
            <ac:spMk id="1556" creationId="{00000000-0000-0000-0000-000000000000}"/>
          </ac:spMkLst>
        </pc:spChg>
        <pc:spChg chg="add del">
          <ac:chgData name="100330-Tariq Abdelmonem Yahya Abdelmonem Hasaballah" userId="92bcdb35-ca37-4926-a1a0-c3c950b32edd" providerId="ADAL" clId="{CC4A01E5-A8D5-460A-B78F-7085396A9CAF}" dt="2022-04-12T00:39:09.181" v="815" actId="478"/>
          <ac:spMkLst>
            <pc:docMk/>
            <pc:sldMk cId="4190410865" sldId="328"/>
            <ac:spMk id="1557" creationId="{00000000-0000-0000-0000-000000000000}"/>
          </ac:spMkLst>
        </pc:spChg>
        <pc:picChg chg="mod">
          <ac:chgData name="100330-Tariq Abdelmonem Yahya Abdelmonem Hasaballah" userId="92bcdb35-ca37-4926-a1a0-c3c950b32edd" providerId="ADAL" clId="{CC4A01E5-A8D5-460A-B78F-7085396A9CAF}" dt="2022-04-12T00:39:07.417" v="813" actId="14100"/>
          <ac:picMkLst>
            <pc:docMk/>
            <pc:sldMk cId="4190410865" sldId="328"/>
            <ac:picMk id="6" creationId="{BDA702F6-E1C1-A970-25C3-BEBC737918B0}"/>
          </ac:picMkLst>
        </pc:picChg>
        <pc:picChg chg="add del">
          <ac:chgData name="100330-Tariq Abdelmonem Yahya Abdelmonem Hasaballah" userId="92bcdb35-ca37-4926-a1a0-c3c950b32edd" providerId="ADAL" clId="{CC4A01E5-A8D5-460A-B78F-7085396A9CAF}" dt="2022-04-12T00:39:09.636" v="816" actId="478"/>
          <ac:picMkLst>
            <pc:docMk/>
            <pc:sldMk cId="4190410865" sldId="328"/>
            <ac:picMk id="7" creationId="{E6FE87C8-5A67-BB0E-9CCD-D590D8881495}"/>
          </ac:picMkLst>
        </pc:picChg>
        <pc:picChg chg="mod">
          <ac:chgData name="100330-Tariq Abdelmonem Yahya Abdelmonem Hasaballah" userId="92bcdb35-ca37-4926-a1a0-c3c950b32edd" providerId="ADAL" clId="{CC4A01E5-A8D5-460A-B78F-7085396A9CAF}" dt="2022-04-12T00:45:05.325" v="820" actId="14100"/>
          <ac:picMkLst>
            <pc:docMk/>
            <pc:sldMk cId="4190410865" sldId="328"/>
            <ac:picMk id="8" creationId="{6244EF33-4C84-D495-F60C-0B40420EF83D}"/>
          </ac:picMkLst>
        </pc:picChg>
        <pc:picChg chg="add del mod">
          <ac:chgData name="100330-Tariq Abdelmonem Yahya Abdelmonem Hasaballah" userId="92bcdb35-ca37-4926-a1a0-c3c950b32edd" providerId="ADAL" clId="{CC4A01E5-A8D5-460A-B78F-7085396A9CAF}" dt="2022-04-12T00:46:39.812" v="830" actId="931"/>
          <ac:picMkLst>
            <pc:docMk/>
            <pc:sldMk cId="4190410865" sldId="328"/>
            <ac:picMk id="9" creationId="{8E5D28F8-4C19-42B1-AD25-AD984626B081}"/>
          </ac:picMkLst>
        </pc:picChg>
        <pc:picChg chg="mod">
          <ac:chgData name="100330-Tariq Abdelmonem Yahya Abdelmonem Hasaballah" userId="92bcdb35-ca37-4926-a1a0-c3c950b32edd" providerId="ADAL" clId="{CC4A01E5-A8D5-460A-B78F-7085396A9CAF}" dt="2022-04-12T01:28:01.250" v="1097" actId="1076"/>
          <ac:picMkLst>
            <pc:docMk/>
            <pc:sldMk cId="4190410865" sldId="328"/>
            <ac:picMk id="12" creationId="{04D37FDA-12DC-788F-4012-62B827659583}"/>
          </ac:picMkLst>
        </pc:picChg>
      </pc:sldChg>
      <pc:sldChg chg="delSp modSp add mod ord">
        <pc:chgData name="100330-Tariq Abdelmonem Yahya Abdelmonem Hasaballah" userId="92bcdb35-ca37-4926-a1a0-c3c950b32edd" providerId="ADAL" clId="{CC4A01E5-A8D5-460A-B78F-7085396A9CAF}" dt="2022-04-12T00:38:45.989" v="808" actId="20577"/>
        <pc:sldMkLst>
          <pc:docMk/>
          <pc:sldMk cId="1814883328" sldId="329"/>
        </pc:sldMkLst>
        <pc:spChg chg="del">
          <ac:chgData name="100330-Tariq Abdelmonem Yahya Abdelmonem Hasaballah" userId="92bcdb35-ca37-4926-a1a0-c3c950b32edd" providerId="ADAL" clId="{CC4A01E5-A8D5-460A-B78F-7085396A9CAF}" dt="2022-04-12T00:00:37.607" v="99" actId="478"/>
          <ac:spMkLst>
            <pc:docMk/>
            <pc:sldMk cId="1814883328" sldId="329"/>
            <ac:spMk id="10" creationId="{0C8F51F4-15B7-A248-33D6-02814976077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01:59.018" v="117" actId="1076"/>
          <ac:spMkLst>
            <pc:docMk/>
            <pc:sldMk cId="1814883328" sldId="329"/>
            <ac:spMk id="460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8:45.989" v="808" actId="20577"/>
          <ac:spMkLst>
            <pc:docMk/>
            <pc:sldMk cId="1814883328" sldId="329"/>
            <ac:spMk id="536" creationId="{00000000-0000-0000-0000-000000000000}"/>
          </ac:spMkLst>
        </pc:spChg>
        <pc:picChg chg="del">
          <ac:chgData name="100330-Tariq Abdelmonem Yahya Abdelmonem Hasaballah" userId="92bcdb35-ca37-4926-a1a0-c3c950b32edd" providerId="ADAL" clId="{CC4A01E5-A8D5-460A-B78F-7085396A9CAF}" dt="2022-04-12T00:00:29.355" v="98" actId="478"/>
          <ac:picMkLst>
            <pc:docMk/>
            <pc:sldMk cId="1814883328" sldId="329"/>
            <ac:picMk id="9" creationId="{B781CF36-A577-3097-CBBC-51F49988C776}"/>
          </ac:picMkLst>
        </pc:picChg>
      </pc:sldChg>
      <pc:sldChg chg="addSp delSp modSp add del mod setBg">
        <pc:chgData name="100330-Tariq Abdelmonem Yahya Abdelmonem Hasaballah" userId="92bcdb35-ca37-4926-a1a0-c3c950b32edd" providerId="ADAL" clId="{CC4A01E5-A8D5-460A-B78F-7085396A9CAF}" dt="2022-04-12T02:34:13.124" v="1993" actId="47"/>
        <pc:sldMkLst>
          <pc:docMk/>
          <pc:sldMk cId="2908437941" sldId="330"/>
        </pc:sldMkLst>
        <pc:spChg chg="del">
          <ac:chgData name="100330-Tariq Abdelmonem Yahya Abdelmonem Hasaballah" userId="92bcdb35-ca37-4926-a1a0-c3c950b32edd" providerId="ADAL" clId="{CC4A01E5-A8D5-460A-B78F-7085396A9CAF}" dt="2022-04-12T00:19:49.168" v="651" actId="478"/>
          <ac:spMkLst>
            <pc:docMk/>
            <pc:sldMk cId="2908437941" sldId="330"/>
            <ac:spMk id="2" creationId="{3FB8C3F0-AEEB-281A-4989-3F59202BE95B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0:35:41.347" v="780"/>
          <ac:spMkLst>
            <pc:docMk/>
            <pc:sldMk cId="2908437941" sldId="330"/>
            <ac:spMk id="4" creationId="{45444AD9-EB8D-4DCB-9103-9B895FA56517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00.781" v="765" actId="1076"/>
          <ac:spMkLst>
            <pc:docMk/>
            <pc:sldMk cId="2908437941" sldId="330"/>
            <ac:spMk id="6" creationId="{9B313370-8D8C-86FA-C537-582720815D6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7:02.821" v="600" actId="20577"/>
          <ac:spMkLst>
            <pc:docMk/>
            <pc:sldMk cId="2908437941" sldId="330"/>
            <ac:spMk id="47" creationId="{24EC262A-4910-420F-89E5-624A23EB5BDB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7:00.241" v="599" actId="20577"/>
          <ac:spMkLst>
            <pc:docMk/>
            <pc:sldMk cId="2908437941" sldId="330"/>
            <ac:spMk id="48" creationId="{BE1BAC0F-4FDA-405F-AB3E-B4A742A333A8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1:41.787" v="496" actId="207"/>
          <ac:spMkLst>
            <pc:docMk/>
            <pc:sldMk cId="2908437941" sldId="330"/>
            <ac:spMk id="49" creationId="{1CEAD0CD-6242-4A10-9AB4-561B70728A9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1:41.787" v="496" actId="207"/>
          <ac:spMkLst>
            <pc:docMk/>
            <pc:sldMk cId="2908437941" sldId="330"/>
            <ac:spMk id="50" creationId="{3D43A1F7-BA08-4234-B5C2-8B24EA00F4BE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1:41.787" v="496" actId="207"/>
          <ac:spMkLst>
            <pc:docMk/>
            <pc:sldMk cId="2908437941" sldId="330"/>
            <ac:spMk id="51" creationId="{DB8690CE-C9A9-402C-99D1-B0322F4CB06C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56" creationId="{5877EBFC-E16E-4059-B954-1B80F1E8427B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61" creationId="{EDEB24E8-3012-4078-99F4-C2156C964488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63" creationId="{CD02E11E-0AE7-4760-B0CA-4A949D7BA19F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65" creationId="{D62A1FA7-A70B-4452-A6BB-B444C7093ECD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67" creationId="{5E14EAD4-C293-4523-A546-043C0BF61F4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69" creationId="{EBA853C7-F95D-4CEA-826D-5A41CA65F61A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71" creationId="{9FDE07CE-1B0F-4EAD-AA57-EDFCCBAB2FE5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72" creationId="{6CCFD68D-73B5-4ADA-AF4C-D55626BB37F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19:49.927" v="652"/>
          <ac:spMkLst>
            <pc:docMk/>
            <pc:sldMk cId="2908437941" sldId="330"/>
            <ac:spMk id="75" creationId="{1DA36A5F-3918-4347-A91C-FB8E37C5E36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79" creationId="{A65EE68F-71C8-42E5-A7F7-09E6AB6B210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84" creationId="{A6D89549-4B91-46F6-9B76-020D6F0F8E4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86" creationId="{5FD229B2-ABAD-4371-904D-DBA5B9BE4386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88" creationId="{8FA94A38-CD1E-45CB-A661-BEC51FCE44EC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90" creationId="{0F739F56-D9A6-4C75-8B1C-85C0B6A5E12E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92" creationId="{3092E738-FEA3-43AB-9039-7F7F37D7A5AD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94" creationId="{1E05F19C-9D1F-4111-9851-9BD7E5A26B4D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95" creationId="{073B1F0B-D0EE-473C-B8A3-89201E6294CD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20:19.461" v="658"/>
          <ac:spMkLst>
            <pc:docMk/>
            <pc:sldMk cId="2908437941" sldId="330"/>
            <ac:spMk id="98" creationId="{7B6E79C1-DBF7-4C52-BC12-5E9893F400FE}"/>
          </ac:spMkLst>
        </pc:spChg>
        <pc:spChg chg="add mod">
          <ac:chgData name="100330-Tariq Abdelmonem Yahya Abdelmonem Hasaballah" userId="92bcdb35-ca37-4926-a1a0-c3c950b32edd" providerId="ADAL" clId="{CC4A01E5-A8D5-460A-B78F-7085396A9CAF}" dt="2022-04-12T00:21:25.367" v="719" actId="164"/>
          <ac:spMkLst>
            <pc:docMk/>
            <pc:sldMk cId="2908437941" sldId="330"/>
            <ac:spMk id="99" creationId="{5613BE77-C1F6-4003-AF19-A60A6AA71A4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56.540" v="764" actId="1076"/>
          <ac:spMkLst>
            <pc:docMk/>
            <pc:sldMk cId="2908437941" sldId="330"/>
            <ac:spMk id="101" creationId="{5C86B112-D6D9-61F9-636D-960ADE13389D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02.987" v="766" actId="1076"/>
          <ac:spMkLst>
            <pc:docMk/>
            <pc:sldMk cId="2908437941" sldId="330"/>
            <ac:spMk id="102" creationId="{0B4EEB14-2B5E-24C2-1C3D-30CEE41C7C1A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36" creationId="{17905A16-487A-4EBF-A14F-2DF22415BF1E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37" creationId="{A9CA6E9A-C03C-4EB7-BD49-556AD746CB3A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39" creationId="{DB9E4378-38A7-463F-B836-7D7A45B07295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40" creationId="{01AFF39B-7B91-4F57-9BFF-A2F45898C271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42" creationId="{9A4F9363-982D-4466-B097-94F8D1B4477B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43" creationId="{7A80508F-FBF2-4DDF-B0D0-7955FD4E066C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45" creationId="{8A7E7529-79D4-4737-9FFC-DA65C3B6C0C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29.022" v="755"/>
          <ac:spMkLst>
            <pc:docMk/>
            <pc:sldMk cId="2908437941" sldId="330"/>
            <ac:spMk id="146" creationId="{8F3F0794-D544-4E91-A99E-F68A1D49F8B9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2T00:35:41.338" v="778" actId="478"/>
          <ac:spMkLst>
            <pc:docMk/>
            <pc:sldMk cId="2908437941" sldId="330"/>
            <ac:spMk id="157" creationId="{8298A4E5-4CA5-4E9A-9F19-7528860717E0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2T00:35:43.899" v="781" actId="478"/>
          <ac:spMkLst>
            <pc:docMk/>
            <pc:sldMk cId="2908437941" sldId="330"/>
            <ac:spMk id="158" creationId="{742AA58B-C2FF-4EA8-BE6B-549DF67AEA9E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40.906" v="758"/>
          <ac:spMkLst>
            <pc:docMk/>
            <pc:sldMk cId="2908437941" sldId="330"/>
            <ac:spMk id="160" creationId="{5B8D1A1E-774F-46ED-8787-2E9F3CDCEA8C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40.906" v="758"/>
          <ac:spMkLst>
            <pc:docMk/>
            <pc:sldMk cId="2908437941" sldId="330"/>
            <ac:spMk id="161" creationId="{8A57ABB6-2630-47DE-8FB9-FF95D5E58B1D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40.906" v="758"/>
          <ac:spMkLst>
            <pc:docMk/>
            <pc:sldMk cId="2908437941" sldId="330"/>
            <ac:spMk id="163" creationId="{458D54FA-BADD-4E5E-AEC2-F0B83348E765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40.906" v="758"/>
          <ac:spMkLst>
            <pc:docMk/>
            <pc:sldMk cId="2908437941" sldId="330"/>
            <ac:spMk id="164" creationId="{80A22435-B607-4E4A-8083-60B0E2CFB017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05.674" v="769" actId="1076"/>
          <ac:spMkLst>
            <pc:docMk/>
            <pc:sldMk cId="2908437941" sldId="330"/>
            <ac:spMk id="166" creationId="{338D516A-859D-435B-8866-C85D778ED76F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4:40.906" v="758"/>
          <ac:spMkLst>
            <pc:docMk/>
            <pc:sldMk cId="2908437941" sldId="330"/>
            <ac:spMk id="167" creationId="{3490AFC3-435F-4EB8-B574-5971A7A06CE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78" creationId="{7014AF09-E6EE-4621-9847-C7BCA2D93706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79" creationId="{F5BFBFC4-B910-45C8-A73D-99F93948E30C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81" creationId="{238DE3E7-74FF-4ED5-AF4C-ABB5F7D44CA2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82" creationId="{356F7841-A31B-4CE7-865E-B2FAC186FD88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84" creationId="{1CBBB427-2260-4953-9DB7-A64C3A801C92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85" creationId="{6C95DE47-588A-4495-9693-44FF496D1142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87" creationId="{504C6F8D-CEAE-4755-AD26-1FC32030B9C8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0:35:47.408" v="782"/>
          <ac:spMkLst>
            <pc:docMk/>
            <pc:sldMk cId="2908437941" sldId="330"/>
            <ac:spMk id="188" creationId="{D4D2358D-32AF-469C-85D0-6E1601D4604F}"/>
          </ac:spMkLst>
        </pc:spChg>
        <pc:spChg chg="del mod">
          <ac:chgData name="100330-Tariq Abdelmonem Yahya Abdelmonem Hasaballah" userId="92bcdb35-ca37-4926-a1a0-c3c950b32edd" providerId="ADAL" clId="{CC4A01E5-A8D5-460A-B78F-7085396A9CAF}" dt="2022-04-12T00:10:05.259" v="474" actId="478"/>
          <ac:spMkLst>
            <pc:docMk/>
            <pc:sldMk cId="2908437941" sldId="330"/>
            <ac:spMk id="536" creationId="{00000000-0000-0000-0000-000000000000}"/>
          </ac:spMkLst>
        </pc:spChg>
        <pc:grpChg chg="add mod">
          <ac:chgData name="100330-Tariq Abdelmonem Yahya Abdelmonem Hasaballah" userId="92bcdb35-ca37-4926-a1a0-c3c950b32edd" providerId="ADAL" clId="{CC4A01E5-A8D5-460A-B78F-7085396A9CAF}" dt="2022-04-12T00:21:27.065" v="720" actId="1076"/>
          <ac:grpSpMkLst>
            <pc:docMk/>
            <pc:sldMk cId="2908437941" sldId="330"/>
            <ac:grpSpMk id="3" creationId="{9215EFC8-6CE0-430E-8B18-8A08AF2154D5}"/>
          </ac:grpSpMkLst>
        </pc:grpChg>
        <pc:grpChg chg="add mod">
          <ac:chgData name="100330-Tariq Abdelmonem Yahya Abdelmonem Hasaballah" userId="92bcdb35-ca37-4926-a1a0-c3c950b32edd" providerId="ADAL" clId="{CC4A01E5-A8D5-460A-B78F-7085396A9CAF}" dt="2022-04-12T00:20:43.360" v="695" actId="1036"/>
          <ac:grpSpMkLst>
            <pc:docMk/>
            <pc:sldMk cId="2908437941" sldId="330"/>
            <ac:grpSpMk id="46" creationId="{3C7C4553-C3BD-4B81-B43B-F6D1E7536DF3}"/>
          </ac:grpSpMkLst>
        </pc:grpChg>
        <pc:grpChg chg="add del mod">
          <ac:chgData name="100330-Tariq Abdelmonem Yahya Abdelmonem Hasaballah" userId="92bcdb35-ca37-4926-a1a0-c3c950b32edd" providerId="ADAL" clId="{CC4A01E5-A8D5-460A-B78F-7085396A9CAF}" dt="2022-04-12T00:20:17.025" v="657" actId="478"/>
          <ac:grpSpMkLst>
            <pc:docMk/>
            <pc:sldMk cId="2908437941" sldId="330"/>
            <ac:grpSpMk id="53" creationId="{8A028210-8D4F-40B1-B78C-E4AB42489DDC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54" creationId="{7642A019-0C17-48B6-9A74-FFFACB35E4EE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57" creationId="{933741FC-2566-4E40-A00C-F0D537973A28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58" creationId="{B5BCF33C-2A44-480B-8C9D-304F7C362A14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59" creationId="{6980317A-5F19-4EC4-8A1B-99E7AC52A4F9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60" creationId="{621B049F-09A1-4E64-8ACF-24FD82F94B65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64" creationId="{C5CFC88E-08AC-4802-831A-0E6B9FFF946E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68" creationId="{9BBC7A63-C6D2-4323-907B-9053FBD25389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19:49.927" v="652"/>
          <ac:grpSpMkLst>
            <pc:docMk/>
            <pc:sldMk cId="2908437941" sldId="330"/>
            <ac:grpSpMk id="73" creationId="{E1C7F955-8E2E-4412-A903-E90052E82632}"/>
          </ac:grpSpMkLst>
        </pc:grpChg>
        <pc:grpChg chg="add mod">
          <ac:chgData name="100330-Tariq Abdelmonem Yahya Abdelmonem Hasaballah" userId="92bcdb35-ca37-4926-a1a0-c3c950b32edd" providerId="ADAL" clId="{CC4A01E5-A8D5-460A-B78F-7085396A9CAF}" dt="2022-04-12T00:31:03.397" v="741" actId="1076"/>
          <ac:grpSpMkLst>
            <pc:docMk/>
            <pc:sldMk cId="2908437941" sldId="330"/>
            <ac:grpSpMk id="76" creationId="{30FF4AD1-9F27-4825-A49B-3BAB2926B8EC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77" creationId="{304F3527-8CAC-44E8-8AE1-3A8CA702E8B4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80" creationId="{F84CFCD4-CD8B-403F-B0B2-4FEA7E25017F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81" creationId="{4A67DF6D-E764-40D0-AE5B-8671366A9484}"/>
          </ac:grpSpMkLst>
        </pc:grpChg>
        <pc:grpChg chg="add del mod">
          <ac:chgData name="100330-Tariq Abdelmonem Yahya Abdelmonem Hasaballah" userId="92bcdb35-ca37-4926-a1a0-c3c950b32edd" providerId="ADAL" clId="{CC4A01E5-A8D5-460A-B78F-7085396A9CAF}" dt="2022-04-12T00:34:44.029" v="760" actId="478"/>
          <ac:grpSpMkLst>
            <pc:docMk/>
            <pc:sldMk cId="2908437941" sldId="330"/>
            <ac:grpSpMk id="82" creationId="{43D5277F-124F-4EF9-9A77-6FA3904DFD8C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82" creationId="{C5D202E4-2397-42B2-AEC2-A9CAF5EC2F2B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83" creationId="{9B634242-4ED6-4758-B0EA-A9C84536A7FD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29.022" v="755"/>
          <ac:grpSpMkLst>
            <pc:docMk/>
            <pc:sldMk cId="2908437941" sldId="330"/>
            <ac:grpSpMk id="84" creationId="{038B7A37-470C-4E2B-A8BE-FF011380D180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87" creationId="{440BE5F8-C254-40C6-8188-0D95AB13D7D4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91" creationId="{3E9232C0-4B5A-48AE-BA16-8D86C292C24D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20:19.461" v="658"/>
          <ac:grpSpMkLst>
            <pc:docMk/>
            <pc:sldMk cId="2908437941" sldId="330"/>
            <ac:grpSpMk id="96" creationId="{88A24DB6-AD81-4B31-B208-4E22CFAED59C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29.022" v="755"/>
          <ac:grpSpMkLst>
            <pc:docMk/>
            <pc:sldMk cId="2908437941" sldId="330"/>
            <ac:grpSpMk id="131" creationId="{DBBB07FF-1D5A-44BB-B554-3FC4EB5951F5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29.022" v="755"/>
          <ac:grpSpMkLst>
            <pc:docMk/>
            <pc:sldMk cId="2908437941" sldId="330"/>
            <ac:grpSpMk id="132" creationId="{B16E5790-6898-41E0-B789-998EDEE7BC48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29.022" v="755"/>
          <ac:grpSpMkLst>
            <pc:docMk/>
            <pc:sldMk cId="2908437941" sldId="330"/>
            <ac:grpSpMk id="133" creationId="{87EE6B48-F33C-4DCF-A33F-1CD8A9BB0E47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29.022" v="755"/>
          <ac:grpSpMkLst>
            <pc:docMk/>
            <pc:sldMk cId="2908437941" sldId="330"/>
            <ac:grpSpMk id="134" creationId="{A9C5272F-5F21-44CF-BB18-BC6002A618EC}"/>
          </ac:grpSpMkLst>
        </pc:grpChg>
        <pc:grpChg chg="add mod">
          <ac:chgData name="100330-Tariq Abdelmonem Yahya Abdelmonem Hasaballah" userId="92bcdb35-ca37-4926-a1a0-c3c950b32edd" providerId="ADAL" clId="{CC4A01E5-A8D5-460A-B78F-7085396A9CAF}" dt="2022-04-12T00:35:49.544" v="783" actId="1076"/>
          <ac:grpSpMkLst>
            <pc:docMk/>
            <pc:sldMk cId="2908437941" sldId="330"/>
            <ac:grpSpMk id="150" creationId="{5A8D0632-5ED2-465C-9DBB-3D596092D9E2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40.906" v="758"/>
          <ac:grpSpMkLst>
            <pc:docMk/>
            <pc:sldMk cId="2908437941" sldId="330"/>
            <ac:grpSpMk id="151" creationId="{627E209D-2A13-4006-B8B3-29EB4B57AE25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40.906" v="758"/>
          <ac:grpSpMkLst>
            <pc:docMk/>
            <pc:sldMk cId="2908437941" sldId="330"/>
            <ac:grpSpMk id="152" creationId="{E34C8785-F700-4E70-8776-BA65A1911DB1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40.906" v="758"/>
          <ac:grpSpMkLst>
            <pc:docMk/>
            <pc:sldMk cId="2908437941" sldId="330"/>
            <ac:grpSpMk id="153" creationId="{5AFB0203-B4AB-423E-833A-DEFA6DD3240D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4:40.906" v="758"/>
          <ac:grpSpMkLst>
            <pc:docMk/>
            <pc:sldMk cId="2908437941" sldId="330"/>
            <ac:grpSpMk id="154" creationId="{4DEB99E3-AD8E-476C-988C-DB4C8C7B4CFB}"/>
          </ac:grpSpMkLst>
        </pc:grpChg>
        <pc:grpChg chg="del mod">
          <ac:chgData name="100330-Tariq Abdelmonem Yahya Abdelmonem Hasaballah" userId="92bcdb35-ca37-4926-a1a0-c3c950b32edd" providerId="ADAL" clId="{CC4A01E5-A8D5-460A-B78F-7085396A9CAF}" dt="2022-04-12T00:35:43.899" v="781" actId="478"/>
          <ac:grpSpMkLst>
            <pc:docMk/>
            <pc:sldMk cId="2908437941" sldId="330"/>
            <ac:grpSpMk id="155" creationId="{B74D9C3C-539B-46FA-A871-C82B110042D0}"/>
          </ac:grpSpMkLst>
        </pc:grpChg>
        <pc:grpChg chg="add mod">
          <ac:chgData name="100330-Tariq Abdelmonem Yahya Abdelmonem Hasaballah" userId="92bcdb35-ca37-4926-a1a0-c3c950b32edd" providerId="ADAL" clId="{CC4A01E5-A8D5-460A-B78F-7085396A9CAF}" dt="2022-04-12T00:36:01.187" v="787" actId="14100"/>
          <ac:grpSpMkLst>
            <pc:docMk/>
            <pc:sldMk cId="2908437941" sldId="330"/>
            <ac:grpSpMk id="171" creationId="{DB8BC763-E47B-424F-802D-0C3EED58F00B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5:47.408" v="782"/>
          <ac:grpSpMkLst>
            <pc:docMk/>
            <pc:sldMk cId="2908437941" sldId="330"/>
            <ac:grpSpMk id="172" creationId="{2085C4A1-0CC3-48D1-A71C-C83FF6A7AAE6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5:47.408" v="782"/>
          <ac:grpSpMkLst>
            <pc:docMk/>
            <pc:sldMk cId="2908437941" sldId="330"/>
            <ac:grpSpMk id="173" creationId="{71728376-6864-4B07-81EE-04E9F0B90962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5:47.408" v="782"/>
          <ac:grpSpMkLst>
            <pc:docMk/>
            <pc:sldMk cId="2908437941" sldId="330"/>
            <ac:grpSpMk id="174" creationId="{720B1AA2-B794-496A-B714-E08AF35876C7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5:47.408" v="782"/>
          <ac:grpSpMkLst>
            <pc:docMk/>
            <pc:sldMk cId="2908437941" sldId="330"/>
            <ac:grpSpMk id="175" creationId="{24463590-159F-4ECC-8FD4-409C90406EE5}"/>
          </ac:grpSpMkLst>
        </pc:grpChg>
        <pc:grpChg chg="mod">
          <ac:chgData name="100330-Tariq Abdelmonem Yahya Abdelmonem Hasaballah" userId="92bcdb35-ca37-4926-a1a0-c3c950b32edd" providerId="ADAL" clId="{CC4A01E5-A8D5-460A-B78F-7085396A9CAF}" dt="2022-04-12T00:35:47.408" v="782"/>
          <ac:grpSpMkLst>
            <pc:docMk/>
            <pc:sldMk cId="2908437941" sldId="330"/>
            <ac:grpSpMk id="176" creationId="{ADCC50F8-D60B-4CC2-9130-C2A8DFCFD668}"/>
          </ac:grpSpMkLst>
        </pc:grpChg>
        <pc:cxnChg chg="mod">
          <ac:chgData name="100330-Tariq Abdelmonem Yahya Abdelmonem Hasaballah" userId="92bcdb35-ca37-4926-a1a0-c3c950b32edd" providerId="ADAL" clId="{CC4A01E5-A8D5-460A-B78F-7085396A9CAF}" dt="2022-04-12T00:19:49.927" v="652"/>
          <ac:cxnSpMkLst>
            <pc:docMk/>
            <pc:sldMk cId="2908437941" sldId="330"/>
            <ac:cxnSpMk id="55" creationId="{160162BA-A33C-4906-BC84-A8D7C56F776D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19:49.927" v="652"/>
          <ac:cxnSpMkLst>
            <pc:docMk/>
            <pc:sldMk cId="2908437941" sldId="330"/>
            <ac:cxnSpMk id="62" creationId="{6F81A43A-7FC2-4C3C-8A39-8AA2A35894D8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19:49.927" v="652"/>
          <ac:cxnSpMkLst>
            <pc:docMk/>
            <pc:sldMk cId="2908437941" sldId="330"/>
            <ac:cxnSpMk id="66" creationId="{B31DD049-DC44-43DF-9384-D1EF0F594117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19:49.927" v="652"/>
          <ac:cxnSpMkLst>
            <pc:docMk/>
            <pc:sldMk cId="2908437941" sldId="330"/>
            <ac:cxnSpMk id="70" creationId="{449C1226-5C72-4A06-8AB5-9B18C139F246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19:49.927" v="652"/>
          <ac:cxnSpMkLst>
            <pc:docMk/>
            <pc:sldMk cId="2908437941" sldId="330"/>
            <ac:cxnSpMk id="74" creationId="{4FEB8CB6-69E2-4231-A163-CAC61B7B9484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20:19.461" v="658"/>
          <ac:cxnSpMkLst>
            <pc:docMk/>
            <pc:sldMk cId="2908437941" sldId="330"/>
            <ac:cxnSpMk id="78" creationId="{37F354A4-63DE-4799-9E93-13E38DE57052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20:19.461" v="658"/>
          <ac:cxnSpMkLst>
            <pc:docMk/>
            <pc:sldMk cId="2908437941" sldId="330"/>
            <ac:cxnSpMk id="85" creationId="{05C57759-20B7-4903-9CB7-4C80281ECB13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20:19.461" v="658"/>
          <ac:cxnSpMkLst>
            <pc:docMk/>
            <pc:sldMk cId="2908437941" sldId="330"/>
            <ac:cxnSpMk id="89" creationId="{FE9ACF97-DC53-4E1C-81A8-817B38DF1A2D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20:19.461" v="658"/>
          <ac:cxnSpMkLst>
            <pc:docMk/>
            <pc:sldMk cId="2908437941" sldId="330"/>
            <ac:cxnSpMk id="93" creationId="{1D781788-A571-4A2D-BE37-C7F445EAD5DB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20:19.461" v="658"/>
          <ac:cxnSpMkLst>
            <pc:docMk/>
            <pc:sldMk cId="2908437941" sldId="330"/>
            <ac:cxnSpMk id="97" creationId="{5185818B-3544-471E-BE60-DE30117CD09F}"/>
          </ac:cxnSpMkLst>
        </pc:cxnChg>
        <pc:cxnChg chg="add mod">
          <ac:chgData name="100330-Tariq Abdelmonem Yahya Abdelmonem Hasaballah" userId="92bcdb35-ca37-4926-a1a0-c3c950b32edd" providerId="ADAL" clId="{CC4A01E5-A8D5-460A-B78F-7085396A9CAF}" dt="2022-04-12T00:21:25.367" v="719" actId="164"/>
          <ac:cxnSpMkLst>
            <pc:docMk/>
            <pc:sldMk cId="2908437941" sldId="330"/>
            <ac:cxnSpMk id="100" creationId="{6B1B942A-9612-438F-8BD0-7A74EE091DED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4.029" v="760" actId="478"/>
          <ac:cxnSpMkLst>
            <pc:docMk/>
            <pc:sldMk cId="2908437941" sldId="330"/>
            <ac:cxnSpMk id="135" creationId="{EC40A459-31AA-4D54-80A3-D07AD8F639B8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29.022" v="755"/>
          <ac:cxnSpMkLst>
            <pc:docMk/>
            <pc:sldMk cId="2908437941" sldId="330"/>
            <ac:cxnSpMk id="138" creationId="{C8C8F243-686A-4B88-9CE8-8B2469E090B0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4.029" v="760" actId="478"/>
          <ac:cxnSpMkLst>
            <pc:docMk/>
            <pc:sldMk cId="2908437941" sldId="330"/>
            <ac:cxnSpMk id="141" creationId="{D334FD7E-8A33-47BF-A597-B9262A316CAA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29.022" v="755"/>
          <ac:cxnSpMkLst>
            <pc:docMk/>
            <pc:sldMk cId="2908437941" sldId="330"/>
            <ac:cxnSpMk id="144" creationId="{0170DE78-6CBA-4D1D-8A44-C9515BFFF52F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29.022" v="755"/>
          <ac:cxnSpMkLst>
            <pc:docMk/>
            <pc:sldMk cId="2908437941" sldId="330"/>
            <ac:cxnSpMk id="147" creationId="{588AC911-9E12-4D88-996C-E155D29839DE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29.022" v="755"/>
          <ac:cxnSpMkLst>
            <pc:docMk/>
            <pc:sldMk cId="2908437941" sldId="330"/>
            <ac:cxnSpMk id="148" creationId="{270E3B0F-6C72-4EA7-A34F-551ABE10F119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4.029" v="760" actId="478"/>
          <ac:cxnSpMkLst>
            <pc:docMk/>
            <pc:sldMk cId="2908437941" sldId="330"/>
            <ac:cxnSpMk id="149" creationId="{DACA4D2E-B559-4C90-8B40-E54AB9A6CAEF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3.899" v="781" actId="478"/>
          <ac:cxnSpMkLst>
            <pc:docMk/>
            <pc:sldMk cId="2908437941" sldId="330"/>
            <ac:cxnSpMk id="156" creationId="{676D45A7-78BE-400C-956E-93E2E0D06341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0.906" v="758"/>
          <ac:cxnSpMkLst>
            <pc:docMk/>
            <pc:sldMk cId="2908437941" sldId="330"/>
            <ac:cxnSpMk id="159" creationId="{2962BA64-77F0-4E5C-B361-D8DE701E04A6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0.906" v="758"/>
          <ac:cxnSpMkLst>
            <pc:docMk/>
            <pc:sldMk cId="2908437941" sldId="330"/>
            <ac:cxnSpMk id="162" creationId="{F78077DE-90FA-4E20-9FD3-B46448612751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0.906" v="758"/>
          <ac:cxnSpMkLst>
            <pc:docMk/>
            <pc:sldMk cId="2908437941" sldId="330"/>
            <ac:cxnSpMk id="165" creationId="{BCC69C17-A1E0-4ED3-BC30-D2479505ABB2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0.906" v="758"/>
          <ac:cxnSpMkLst>
            <pc:docMk/>
            <pc:sldMk cId="2908437941" sldId="330"/>
            <ac:cxnSpMk id="168" creationId="{F75D9E33-4472-4D14-B396-99DD3551DA88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4:40.906" v="758"/>
          <ac:cxnSpMkLst>
            <pc:docMk/>
            <pc:sldMk cId="2908437941" sldId="330"/>
            <ac:cxnSpMk id="169" creationId="{4748FCAD-74DC-4E24-AA60-9A5F831B717F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1.338" v="778" actId="478"/>
          <ac:cxnSpMkLst>
            <pc:docMk/>
            <pc:sldMk cId="2908437941" sldId="330"/>
            <ac:cxnSpMk id="170" creationId="{56C428DB-3461-4992-A815-6260DCBB990C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77" creationId="{362760FF-B2E5-42F9-B2A1-425AECE8DCFF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80" creationId="{3CC1664C-93AC-4337-980B-9F8A662F2FD9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83" creationId="{98071BEB-B76E-479A-A9AA-A2F52C3CFF8C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86" creationId="{9497D264-4B8F-4579-9F41-F26A7372FC9D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89" creationId="{B073AA36-3E82-4048-B838-EED4CA9D05AD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90" creationId="{2388FF76-55A3-420B-8BA8-AA469DACF0DC}"/>
          </ac:cxnSpMkLst>
        </pc:cxnChg>
        <pc:cxnChg chg="mod">
          <ac:chgData name="100330-Tariq Abdelmonem Yahya Abdelmonem Hasaballah" userId="92bcdb35-ca37-4926-a1a0-c3c950b32edd" providerId="ADAL" clId="{CC4A01E5-A8D5-460A-B78F-7085396A9CAF}" dt="2022-04-12T00:35:47.408" v="782"/>
          <ac:cxnSpMkLst>
            <pc:docMk/>
            <pc:sldMk cId="2908437941" sldId="330"/>
            <ac:cxnSpMk id="191" creationId="{1275F854-3C5D-490C-959B-1C6C6265BF48}"/>
          </ac:cxnSpMkLst>
        </pc:cxnChg>
      </pc:sldChg>
      <pc:sldChg chg="addSp delSp modSp add mod ord">
        <pc:chgData name="100330-Tariq Abdelmonem Yahya Abdelmonem Hasaballah" userId="92bcdb35-ca37-4926-a1a0-c3c950b32edd" providerId="ADAL" clId="{CC4A01E5-A8D5-460A-B78F-7085396A9CAF}" dt="2022-04-12T08:16:09.054" v="2658"/>
        <pc:sldMkLst>
          <pc:docMk/>
          <pc:sldMk cId="1347922703" sldId="331"/>
        </pc:sldMkLst>
        <pc:spChg chg="add del mod">
          <ac:chgData name="100330-Tariq Abdelmonem Yahya Abdelmonem Hasaballah" userId="92bcdb35-ca37-4926-a1a0-c3c950b32edd" providerId="ADAL" clId="{CC4A01E5-A8D5-460A-B78F-7085396A9CAF}" dt="2022-04-12T01:29:06.496" v="1100" actId="478"/>
          <ac:spMkLst>
            <pc:docMk/>
            <pc:sldMk cId="1347922703" sldId="331"/>
            <ac:spMk id="48" creationId="{435ACEBF-D069-471A-8C44-DB81F018FB5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1:29:34.234" v="1106" actId="20577"/>
          <ac:spMkLst>
            <pc:docMk/>
            <pc:sldMk cId="1347922703" sldId="331"/>
            <ac:spMk id="536" creationId="{00000000-0000-0000-0000-000000000000}"/>
          </ac:spMkLst>
        </pc:spChg>
        <pc:picChg chg="add del mod">
          <ac:chgData name="100330-Tariq Abdelmonem Yahya Abdelmonem Hasaballah" userId="92bcdb35-ca37-4926-a1a0-c3c950b32edd" providerId="ADAL" clId="{CC4A01E5-A8D5-460A-B78F-7085396A9CAF}" dt="2022-04-12T01:15:08.252" v="984" actId="478"/>
          <ac:picMkLst>
            <pc:docMk/>
            <pc:sldMk cId="1347922703" sldId="331"/>
            <ac:picMk id="3" creationId="{CB89AEAD-C6FB-49DC-BFEE-E34FBBA3DAB6}"/>
          </ac:picMkLst>
        </pc:picChg>
      </pc:sldChg>
      <pc:sldChg chg="modSp add mod ord">
        <pc:chgData name="100330-Tariq Abdelmonem Yahya Abdelmonem Hasaballah" userId="92bcdb35-ca37-4926-a1a0-c3c950b32edd" providerId="ADAL" clId="{CC4A01E5-A8D5-460A-B78F-7085396A9CAF}" dt="2022-04-12T08:16:11.823" v="2662"/>
        <pc:sldMkLst>
          <pc:docMk/>
          <pc:sldMk cId="2678531037" sldId="332"/>
        </pc:sldMkLst>
        <pc:spChg chg="mod">
          <ac:chgData name="100330-Tariq Abdelmonem Yahya Abdelmonem Hasaballah" userId="92bcdb35-ca37-4926-a1a0-c3c950b32edd" providerId="ADAL" clId="{CC4A01E5-A8D5-460A-B78F-7085396A9CAF}" dt="2022-04-12T01:14:41.410" v="970" actId="20577"/>
          <ac:spMkLst>
            <pc:docMk/>
            <pc:sldMk cId="2678531037" sldId="332"/>
            <ac:spMk id="536" creationId="{00000000-0000-0000-0000-000000000000}"/>
          </ac:spMkLst>
        </pc:spChg>
        <pc:picChg chg="mod">
          <ac:chgData name="100330-Tariq Abdelmonem Yahya Abdelmonem Hasaballah" userId="92bcdb35-ca37-4926-a1a0-c3c950b32edd" providerId="ADAL" clId="{CC4A01E5-A8D5-460A-B78F-7085396A9CAF}" dt="2022-04-12T01:15:03.811" v="983" actId="1035"/>
          <ac:picMkLst>
            <pc:docMk/>
            <pc:sldMk cId="2678531037" sldId="332"/>
            <ac:picMk id="3" creationId="{CB89AEAD-C6FB-49DC-BFEE-E34FBBA3DAB6}"/>
          </ac:picMkLst>
        </pc:picChg>
      </pc:sldChg>
      <pc:sldChg chg="ord">
        <pc:chgData name="100330-Tariq Abdelmonem Yahya Abdelmonem Hasaballah" userId="92bcdb35-ca37-4926-a1a0-c3c950b32edd" providerId="ADAL" clId="{CC4A01E5-A8D5-460A-B78F-7085396A9CAF}" dt="2022-04-12T02:21:02.557" v="1628"/>
        <pc:sldMkLst>
          <pc:docMk/>
          <pc:sldMk cId="2538126425" sldId="333"/>
        </pc:sldMkLst>
      </pc:sldChg>
      <pc:sldChg chg="addSp delSp modSp add mod ord">
        <pc:chgData name="100330-Tariq Abdelmonem Yahya Abdelmonem Hasaballah" userId="92bcdb35-ca37-4926-a1a0-c3c950b32edd" providerId="ADAL" clId="{CC4A01E5-A8D5-460A-B78F-7085396A9CAF}" dt="2022-04-12T02:33:44.530" v="1992" actId="1076"/>
        <pc:sldMkLst>
          <pc:docMk/>
          <pc:sldMk cId="1622300111" sldId="335"/>
        </pc:sldMkLst>
        <pc:spChg chg="add del">
          <ac:chgData name="100330-Tariq Abdelmonem Yahya Abdelmonem Hasaballah" userId="92bcdb35-ca37-4926-a1a0-c3c950b32edd" providerId="ADAL" clId="{CC4A01E5-A8D5-460A-B78F-7085396A9CAF}" dt="2022-04-12T02:32:04.235" v="1886" actId="478"/>
          <ac:spMkLst>
            <pc:docMk/>
            <pc:sldMk cId="1622300111" sldId="335"/>
            <ac:spMk id="4" creationId="{1B4D027D-B3B8-4AA9-81A4-55836D40D9E5}"/>
          </ac:spMkLst>
        </pc:spChg>
        <pc:spChg chg="add del">
          <ac:chgData name="100330-Tariq Abdelmonem Yahya Abdelmonem Hasaballah" userId="92bcdb35-ca37-4926-a1a0-c3c950b32edd" providerId="ADAL" clId="{CC4A01E5-A8D5-460A-B78F-7085396A9CAF}" dt="2022-04-12T02:32:12.850" v="1888"/>
          <ac:spMkLst>
            <pc:docMk/>
            <pc:sldMk cId="1622300111" sldId="335"/>
            <ac:spMk id="5" creationId="{32230B2E-57E8-4466-800A-3B1979950BA5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2:32:30.401" v="1892" actId="478"/>
          <ac:spMkLst>
            <pc:docMk/>
            <pc:sldMk cId="1622300111" sldId="335"/>
            <ac:spMk id="6" creationId="{2BAABAF5-00F4-48C4-B569-E1CE40C13FC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1:56:56.814" v="1120" actId="478"/>
          <ac:spMkLst>
            <pc:docMk/>
            <pc:sldMk cId="1622300111" sldId="335"/>
            <ac:spMk id="10" creationId="{0C8F51F4-15B7-A248-33D6-028149760779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1:57:31.413" v="1181" actId="1076"/>
          <ac:spMkLst>
            <pc:docMk/>
            <pc:sldMk cId="1622300111" sldId="335"/>
            <ac:spMk id="460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2:33:29.580" v="1990" actId="403"/>
          <ac:spMkLst>
            <pc:docMk/>
            <pc:sldMk cId="1622300111" sldId="335"/>
            <ac:spMk id="536" creationId="{00000000-0000-0000-0000-000000000000}"/>
          </ac:spMkLst>
        </pc:spChg>
        <pc:picChg chg="del">
          <ac:chgData name="100330-Tariq Abdelmonem Yahya Abdelmonem Hasaballah" userId="92bcdb35-ca37-4926-a1a0-c3c950b32edd" providerId="ADAL" clId="{CC4A01E5-A8D5-460A-B78F-7085396A9CAF}" dt="2022-04-12T01:56:53.923" v="1119" actId="478"/>
          <ac:picMkLst>
            <pc:docMk/>
            <pc:sldMk cId="1622300111" sldId="335"/>
            <ac:picMk id="2" creationId="{71157A82-6893-D3F2-8885-226FC19C021C}"/>
          </ac:picMkLst>
        </pc:picChg>
        <pc:picChg chg="del">
          <ac:chgData name="100330-Tariq Abdelmonem Yahya Abdelmonem Hasaballah" userId="92bcdb35-ca37-4926-a1a0-c3c950b32edd" providerId="ADAL" clId="{CC4A01E5-A8D5-460A-B78F-7085396A9CAF}" dt="2022-04-12T01:56:52.475" v="1118" actId="478"/>
          <ac:picMkLst>
            <pc:docMk/>
            <pc:sldMk cId="1622300111" sldId="335"/>
            <ac:picMk id="3" creationId="{0A870179-353C-0F67-9CD5-15C52AA63156}"/>
          </ac:picMkLst>
        </pc:picChg>
        <pc:picChg chg="add mod">
          <ac:chgData name="100330-Tariq Abdelmonem Yahya Abdelmonem Hasaballah" userId="92bcdb35-ca37-4926-a1a0-c3c950b32edd" providerId="ADAL" clId="{CC4A01E5-A8D5-460A-B78F-7085396A9CAF}" dt="2022-04-12T02:33:44.530" v="1992" actId="1076"/>
          <ac:picMkLst>
            <pc:docMk/>
            <pc:sldMk cId="1622300111" sldId="335"/>
            <ac:picMk id="8" creationId="{724C875B-6682-4487-A42C-057235C82723}"/>
          </ac:picMkLst>
        </pc:picChg>
      </pc:sldChg>
      <pc:sldChg chg="ord">
        <pc:chgData name="100330-Tariq Abdelmonem Yahya Abdelmonem Hasaballah" userId="92bcdb35-ca37-4926-a1a0-c3c950b32edd" providerId="ADAL" clId="{CC4A01E5-A8D5-460A-B78F-7085396A9CAF}" dt="2022-04-12T02:27:16.355" v="1884"/>
        <pc:sldMkLst>
          <pc:docMk/>
          <pc:sldMk cId="1676709971" sldId="336"/>
        </pc:sldMkLst>
      </pc:sldChg>
      <pc:sldChg chg="addSp modSp mod">
        <pc:chgData name="100330-Tariq Abdelmonem Yahya Abdelmonem Hasaballah" userId="92bcdb35-ca37-4926-a1a0-c3c950b32edd" providerId="ADAL" clId="{CC4A01E5-A8D5-460A-B78F-7085396A9CAF}" dt="2022-04-12T02:13:05.009" v="1496" actId="20577"/>
        <pc:sldMkLst>
          <pc:docMk/>
          <pc:sldMk cId="98415281" sldId="338"/>
        </pc:sldMkLst>
        <pc:spChg chg="add mod">
          <ac:chgData name="100330-Tariq Abdelmonem Yahya Abdelmonem Hasaballah" userId="92bcdb35-ca37-4926-a1a0-c3c950b32edd" providerId="ADAL" clId="{CC4A01E5-A8D5-460A-B78F-7085396A9CAF}" dt="2022-04-12T02:13:05.009" v="1496" actId="20577"/>
          <ac:spMkLst>
            <pc:docMk/>
            <pc:sldMk cId="98415281" sldId="338"/>
            <ac:spMk id="2" creationId="{D2CBBA60-9A79-40E1-B8CA-57E9365DEAB1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2:12:21.104" v="1411" actId="20577"/>
          <ac:spMkLst>
            <pc:docMk/>
            <pc:sldMk cId="98415281" sldId="338"/>
            <ac:spMk id="460" creationId="{00000000-0000-0000-0000-000000000000}"/>
          </ac:spMkLst>
        </pc:spChg>
      </pc:sldChg>
      <pc:sldChg chg="modSp mod ord">
        <pc:chgData name="100330-Tariq Abdelmonem Yahya Abdelmonem Hasaballah" userId="92bcdb35-ca37-4926-a1a0-c3c950b32edd" providerId="ADAL" clId="{CC4A01E5-A8D5-460A-B78F-7085396A9CAF}" dt="2022-04-12T02:27:01.376" v="1882"/>
        <pc:sldMkLst>
          <pc:docMk/>
          <pc:sldMk cId="3019140747" sldId="339"/>
        </pc:sldMkLst>
        <pc:spChg chg="mod">
          <ac:chgData name="100330-Tariq Abdelmonem Yahya Abdelmonem Hasaballah" userId="92bcdb35-ca37-4926-a1a0-c3c950b32edd" providerId="ADAL" clId="{CC4A01E5-A8D5-460A-B78F-7085396A9CAF}" dt="2022-04-12T02:18:53.265" v="1610" actId="20577"/>
          <ac:spMkLst>
            <pc:docMk/>
            <pc:sldMk cId="3019140747" sldId="339"/>
            <ac:spMk id="2" creationId="{D2CBBA60-9A79-40E1-B8CA-57E9365DEAB1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2:19:01.897" v="1626" actId="20577"/>
          <ac:spMkLst>
            <pc:docMk/>
            <pc:sldMk cId="3019140747" sldId="339"/>
            <ac:spMk id="460" creationId="{00000000-0000-0000-0000-000000000000}"/>
          </ac:spMkLst>
        </pc:spChg>
        <pc:picChg chg="mod">
          <ac:chgData name="100330-Tariq Abdelmonem Yahya Abdelmonem Hasaballah" userId="92bcdb35-ca37-4926-a1a0-c3c950b32edd" providerId="ADAL" clId="{CC4A01E5-A8D5-460A-B78F-7085396A9CAF}" dt="2022-04-12T02:18:55.641" v="1611" actId="1076"/>
          <ac:picMkLst>
            <pc:docMk/>
            <pc:sldMk cId="3019140747" sldId="339"/>
            <ac:picMk id="3" creationId="{FE70F214-D9CA-6928-3661-788DB6D8EB97}"/>
          </ac:picMkLst>
        </pc:picChg>
      </pc:sldChg>
      <pc:sldChg chg="modSp mod">
        <pc:chgData name="100330-Tariq Abdelmonem Yahya Abdelmonem Hasaballah" userId="92bcdb35-ca37-4926-a1a0-c3c950b32edd" providerId="ADAL" clId="{CC4A01E5-A8D5-460A-B78F-7085396A9CAF}" dt="2022-04-12T08:05:00.135" v="2639" actId="20577"/>
        <pc:sldMkLst>
          <pc:docMk/>
          <pc:sldMk cId="4137357897" sldId="340"/>
        </pc:sldMkLst>
        <pc:spChg chg="mod">
          <ac:chgData name="100330-Tariq Abdelmonem Yahya Abdelmonem Hasaballah" userId="92bcdb35-ca37-4926-a1a0-c3c950b32edd" providerId="ADAL" clId="{CC4A01E5-A8D5-460A-B78F-7085396A9CAF}" dt="2022-04-12T08:05:00.135" v="2639" actId="20577"/>
          <ac:spMkLst>
            <pc:docMk/>
            <pc:sldMk cId="4137357897" sldId="340"/>
            <ac:spMk id="1521" creationId="{00000000-0000-0000-0000-000000000000}"/>
          </ac:spMkLst>
        </pc:spChg>
      </pc:sldChg>
      <pc:sldChg chg="modSp mod">
        <pc:chgData name="100330-Tariq Abdelmonem Yahya Abdelmonem Hasaballah" userId="92bcdb35-ca37-4926-a1a0-c3c950b32edd" providerId="ADAL" clId="{CC4A01E5-A8D5-460A-B78F-7085396A9CAF}" dt="2022-04-12T07:54:20.239" v="2442" actId="20577"/>
        <pc:sldMkLst>
          <pc:docMk/>
          <pc:sldMk cId="2871716668" sldId="341"/>
        </pc:sldMkLst>
        <pc:spChg chg="mod">
          <ac:chgData name="100330-Tariq Abdelmonem Yahya Abdelmonem Hasaballah" userId="92bcdb35-ca37-4926-a1a0-c3c950b32edd" providerId="ADAL" clId="{CC4A01E5-A8D5-460A-B78F-7085396A9CAF}" dt="2022-04-12T07:54:20.239" v="2442" actId="20577"/>
          <ac:spMkLst>
            <pc:docMk/>
            <pc:sldMk cId="2871716668" sldId="341"/>
            <ac:spMk id="1520" creationId="{00000000-0000-0000-0000-000000000000}"/>
          </ac:spMkLst>
        </pc:spChg>
      </pc:sldChg>
      <pc:sldChg chg="addSp delSp modSp add mod">
        <pc:chgData name="100330-Tariq Abdelmonem Yahya Abdelmonem Hasaballah" userId="92bcdb35-ca37-4926-a1a0-c3c950b32edd" providerId="ADAL" clId="{CC4A01E5-A8D5-460A-B78F-7085396A9CAF}" dt="2022-04-12T08:11:15.102" v="2653" actId="1076"/>
        <pc:sldMkLst>
          <pc:docMk/>
          <pc:sldMk cId="1896275663" sldId="343"/>
        </pc:sldMkLst>
        <pc:spChg chg="mod">
          <ac:chgData name="100330-Tariq Abdelmonem Yahya Abdelmonem Hasaballah" userId="92bcdb35-ca37-4926-a1a0-c3c950b32edd" providerId="ADAL" clId="{CC4A01E5-A8D5-460A-B78F-7085396A9CAF}" dt="2022-04-12T07:43:07.329" v="2135" actId="20577"/>
          <ac:spMkLst>
            <pc:docMk/>
            <pc:sldMk cId="1896275663" sldId="343"/>
            <ac:spMk id="5" creationId="{B1BB0328-B39E-F23B-08D8-3F2A455EEFD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11:09.693" v="2652" actId="20577"/>
          <ac:spMkLst>
            <pc:docMk/>
            <pc:sldMk cId="1896275663" sldId="343"/>
            <ac:spMk id="16" creationId="{3D26D149-3E0F-10B0-AB86-F32ADC140A58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7:47:54.020" v="2165" actId="478"/>
          <ac:spMkLst>
            <pc:docMk/>
            <pc:sldMk cId="1896275663" sldId="343"/>
            <ac:spMk id="66" creationId="{E8B439BF-F44D-427A-8814-F6C7B09DBC41}"/>
          </ac:spMkLst>
        </pc:spChg>
        <pc:picChg chg="add del mod">
          <ac:chgData name="100330-Tariq Abdelmonem Yahya Abdelmonem Hasaballah" userId="92bcdb35-ca37-4926-a1a0-c3c950b32edd" providerId="ADAL" clId="{CC4A01E5-A8D5-460A-B78F-7085396A9CAF}" dt="2022-04-12T08:08:17.989" v="2640" actId="478"/>
          <ac:picMkLst>
            <pc:docMk/>
            <pc:sldMk cId="1896275663" sldId="343"/>
            <ac:picMk id="3" creationId="{E52D680D-9AB2-4585-80B9-EA946D34484D}"/>
          </ac:picMkLst>
        </pc:picChg>
        <pc:picChg chg="del">
          <ac:chgData name="100330-Tariq Abdelmonem Yahya Abdelmonem Hasaballah" userId="92bcdb35-ca37-4926-a1a0-c3c950b32edd" providerId="ADAL" clId="{CC4A01E5-A8D5-460A-B78F-7085396A9CAF}" dt="2022-04-12T07:42:26.434" v="2101" actId="478"/>
          <ac:picMkLst>
            <pc:docMk/>
            <pc:sldMk cId="1896275663" sldId="343"/>
            <ac:picMk id="4" creationId="{DA9B3720-021F-16C2-FFDE-96E9F6FD09C4}"/>
          </ac:picMkLst>
        </pc:picChg>
        <pc:picChg chg="add mod">
          <ac:chgData name="100330-Tariq Abdelmonem Yahya Abdelmonem Hasaballah" userId="92bcdb35-ca37-4926-a1a0-c3c950b32edd" providerId="ADAL" clId="{CC4A01E5-A8D5-460A-B78F-7085396A9CAF}" dt="2022-04-12T08:11:15.102" v="2653" actId="1076"/>
          <ac:picMkLst>
            <pc:docMk/>
            <pc:sldMk cId="1896275663" sldId="343"/>
            <ac:picMk id="7" creationId="{43660584-8773-4557-B218-E69DE1E81930}"/>
          </ac:picMkLst>
        </pc:picChg>
      </pc:sldChg>
      <pc:sldChg chg="addSp delSp modSp add mod">
        <pc:chgData name="100330-Tariq Abdelmonem Yahya Abdelmonem Hasaballah" userId="92bcdb35-ca37-4926-a1a0-c3c950b32edd" providerId="ADAL" clId="{CC4A01E5-A8D5-460A-B78F-7085396A9CAF}" dt="2022-04-12T08:11:24.541" v="2654" actId="1076"/>
        <pc:sldMkLst>
          <pc:docMk/>
          <pc:sldMk cId="1744534960" sldId="344"/>
        </pc:sldMkLst>
        <pc:spChg chg="mod">
          <ac:chgData name="100330-Tariq Abdelmonem Yahya Abdelmonem Hasaballah" userId="92bcdb35-ca37-4926-a1a0-c3c950b32edd" providerId="ADAL" clId="{CC4A01E5-A8D5-460A-B78F-7085396A9CAF}" dt="2022-04-12T07:53:44.977" v="2420" actId="20577"/>
          <ac:spMkLst>
            <pc:docMk/>
            <pc:sldMk cId="1744534960" sldId="344"/>
            <ac:spMk id="5" creationId="{B1BB0328-B39E-F23B-08D8-3F2A455EEFD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7:53:50.329" v="2421" actId="1076"/>
          <ac:spMkLst>
            <pc:docMk/>
            <pc:sldMk cId="1744534960" sldId="344"/>
            <ac:spMk id="16" creationId="{3D26D149-3E0F-10B0-AB86-F32ADC140A58}"/>
          </ac:spMkLst>
        </pc:spChg>
        <pc:picChg chg="add mod">
          <ac:chgData name="100330-Tariq Abdelmonem Yahya Abdelmonem Hasaballah" userId="92bcdb35-ca37-4926-a1a0-c3c950b32edd" providerId="ADAL" clId="{CC4A01E5-A8D5-460A-B78F-7085396A9CAF}" dt="2022-04-12T08:11:24.541" v="2654" actId="1076"/>
          <ac:picMkLst>
            <pc:docMk/>
            <pc:sldMk cId="1744534960" sldId="344"/>
            <ac:picMk id="3" creationId="{891E0AC3-2C75-480F-8944-1072C7E82C35}"/>
          </ac:picMkLst>
        </pc:picChg>
        <pc:picChg chg="del">
          <ac:chgData name="100330-Tariq Abdelmonem Yahya Abdelmonem Hasaballah" userId="92bcdb35-ca37-4926-a1a0-c3c950b32edd" providerId="ADAL" clId="{CC4A01E5-A8D5-460A-B78F-7085396A9CAF}" dt="2022-04-12T07:42:33.262" v="2102" actId="478"/>
          <ac:picMkLst>
            <pc:docMk/>
            <pc:sldMk cId="1744534960" sldId="344"/>
            <ac:picMk id="4" creationId="{DA9B3720-021F-16C2-FFDE-96E9F6FD09C4}"/>
          </ac:picMkLst>
        </pc:picChg>
      </pc:sldChg>
      <pc:sldChg chg="modSp add mod ord">
        <pc:chgData name="100330-Tariq Abdelmonem Yahya Abdelmonem Hasaballah" userId="92bcdb35-ca37-4926-a1a0-c3c950b32edd" providerId="ADAL" clId="{CC4A01E5-A8D5-460A-B78F-7085396A9CAF}" dt="2022-04-12T07:46:26.684" v="2155" actId="20577"/>
        <pc:sldMkLst>
          <pc:docMk/>
          <pc:sldMk cId="1129776360" sldId="345"/>
        </pc:sldMkLst>
        <pc:spChg chg="mod">
          <ac:chgData name="100330-Tariq Abdelmonem Yahya Abdelmonem Hasaballah" userId="92bcdb35-ca37-4926-a1a0-c3c950b32edd" providerId="ADAL" clId="{CC4A01E5-A8D5-460A-B78F-7085396A9CAF}" dt="2022-04-12T07:46:26.684" v="2155" actId="20577"/>
          <ac:spMkLst>
            <pc:docMk/>
            <pc:sldMk cId="1129776360" sldId="345"/>
            <ac:spMk id="714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7:46:21.848" v="2142" actId="20577"/>
          <ac:spMkLst>
            <pc:docMk/>
            <pc:sldMk cId="1129776360" sldId="345"/>
            <ac:spMk id="716" creationId="{00000000-0000-0000-0000-000000000000}"/>
          </ac:spMkLst>
        </pc:spChg>
      </pc:sldChg>
      <pc:sldChg chg="addSp delSp modSp add mod">
        <pc:chgData name="100330-Tariq Abdelmonem Yahya Abdelmonem Hasaballah" userId="92bcdb35-ca37-4926-a1a0-c3c950b32edd" providerId="ADAL" clId="{CC4A01E5-A8D5-460A-B78F-7085396A9CAF}" dt="2022-04-12T08:01:21.184" v="2514" actId="20577"/>
        <pc:sldMkLst>
          <pc:docMk/>
          <pc:sldMk cId="1059985503" sldId="346"/>
        </pc:sldMkLst>
        <pc:spChg chg="mod">
          <ac:chgData name="100330-Tariq Abdelmonem Yahya Abdelmonem Hasaballah" userId="92bcdb35-ca37-4926-a1a0-c3c950b32edd" providerId="ADAL" clId="{CC4A01E5-A8D5-460A-B78F-7085396A9CAF}" dt="2022-04-12T08:01:21.184" v="2514" actId="20577"/>
          <ac:spMkLst>
            <pc:docMk/>
            <pc:sldMk cId="1059985503" sldId="346"/>
            <ac:spMk id="5" creationId="{B1BB0328-B39E-F23B-08D8-3F2A455EEFD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00:06.498" v="2480" actId="313"/>
          <ac:spMkLst>
            <pc:docMk/>
            <pc:sldMk cId="1059985503" sldId="346"/>
            <ac:spMk id="16" creationId="{3D26D149-3E0F-10B0-AB86-F32ADC140A58}"/>
          </ac:spMkLst>
        </pc:spChg>
        <pc:picChg chg="del">
          <ac:chgData name="100330-Tariq Abdelmonem Yahya Abdelmonem Hasaballah" userId="92bcdb35-ca37-4926-a1a0-c3c950b32edd" providerId="ADAL" clId="{CC4A01E5-A8D5-460A-B78F-7085396A9CAF}" dt="2022-04-12T07:54:30.984" v="2445" actId="478"/>
          <ac:picMkLst>
            <pc:docMk/>
            <pc:sldMk cId="1059985503" sldId="346"/>
            <ac:picMk id="3" creationId="{891E0AC3-2C75-480F-8944-1072C7E82C35}"/>
          </ac:picMkLst>
        </pc:picChg>
        <pc:picChg chg="add mod">
          <ac:chgData name="100330-Tariq Abdelmonem Yahya Abdelmonem Hasaballah" userId="92bcdb35-ca37-4926-a1a0-c3c950b32edd" providerId="ADAL" clId="{CC4A01E5-A8D5-460A-B78F-7085396A9CAF}" dt="2022-04-12T07:58:59.193" v="2450" actId="1076"/>
          <ac:picMkLst>
            <pc:docMk/>
            <pc:sldMk cId="1059985503" sldId="346"/>
            <ac:picMk id="4" creationId="{B7869511-FD72-4809-8CD8-C76A46E105AF}"/>
          </ac:picMkLst>
        </pc:picChg>
      </pc:sldChg>
      <pc:sldChg chg="addSp delSp modSp add mod">
        <pc:chgData name="100330-Tariq Abdelmonem Yahya Abdelmonem Hasaballah" userId="92bcdb35-ca37-4926-a1a0-c3c950b32edd" providerId="ADAL" clId="{CC4A01E5-A8D5-460A-B78F-7085396A9CAF}" dt="2022-04-12T08:03:07.302" v="2597" actId="20577"/>
        <pc:sldMkLst>
          <pc:docMk/>
          <pc:sldMk cId="2424099952" sldId="347"/>
        </pc:sldMkLst>
        <pc:spChg chg="mod">
          <ac:chgData name="100330-Tariq Abdelmonem Yahya Abdelmonem Hasaballah" userId="92bcdb35-ca37-4926-a1a0-c3c950b32edd" providerId="ADAL" clId="{CC4A01E5-A8D5-460A-B78F-7085396A9CAF}" dt="2022-04-12T08:01:39.936" v="2527" actId="20577"/>
          <ac:spMkLst>
            <pc:docMk/>
            <pc:sldMk cId="2424099952" sldId="347"/>
            <ac:spMk id="5" creationId="{B1BB0328-B39E-F23B-08D8-3F2A455EEFD4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03:07.302" v="2597" actId="20577"/>
          <ac:spMkLst>
            <pc:docMk/>
            <pc:sldMk cId="2424099952" sldId="347"/>
            <ac:spMk id="16" creationId="{3D26D149-3E0F-10B0-AB86-F32ADC140A58}"/>
          </ac:spMkLst>
        </pc:spChg>
        <pc:picChg chg="del">
          <ac:chgData name="100330-Tariq Abdelmonem Yahya Abdelmonem Hasaballah" userId="92bcdb35-ca37-4926-a1a0-c3c950b32edd" providerId="ADAL" clId="{CC4A01E5-A8D5-460A-B78F-7085396A9CAF}" dt="2022-04-12T08:00:53.805" v="2481" actId="478"/>
          <ac:picMkLst>
            <pc:docMk/>
            <pc:sldMk cId="2424099952" sldId="347"/>
            <ac:picMk id="3" creationId="{891E0AC3-2C75-480F-8944-1072C7E82C35}"/>
          </ac:picMkLst>
        </pc:picChg>
        <pc:picChg chg="add mod">
          <ac:chgData name="100330-Tariq Abdelmonem Yahya Abdelmonem Hasaballah" userId="92bcdb35-ca37-4926-a1a0-c3c950b32edd" providerId="ADAL" clId="{CC4A01E5-A8D5-460A-B78F-7085396A9CAF}" dt="2022-04-12T08:02:39.290" v="2535" actId="1076"/>
          <ac:picMkLst>
            <pc:docMk/>
            <pc:sldMk cId="2424099952" sldId="347"/>
            <ac:picMk id="4" creationId="{4CC7188E-4C42-4CCE-B44A-D79DE61BBE5E}"/>
          </ac:picMkLst>
        </pc:picChg>
      </pc:sldChg>
      <pc:sldChg chg="addSp delSp modSp add mod">
        <pc:chgData name="100330-Tariq Abdelmonem Yahya Abdelmonem Hasaballah" userId="92bcdb35-ca37-4926-a1a0-c3c950b32edd" providerId="ADAL" clId="{CC4A01E5-A8D5-460A-B78F-7085396A9CAF}" dt="2022-04-12T08:04:01.317" v="2626" actId="20577"/>
        <pc:sldMkLst>
          <pc:docMk/>
          <pc:sldMk cId="3882838153" sldId="348"/>
        </pc:sldMkLst>
        <pc:spChg chg="mod">
          <ac:chgData name="100330-Tariq Abdelmonem Yahya Abdelmonem Hasaballah" userId="92bcdb35-ca37-4926-a1a0-c3c950b32edd" providerId="ADAL" clId="{CC4A01E5-A8D5-460A-B78F-7085396A9CAF}" dt="2022-04-12T08:04:01.317" v="2626" actId="20577"/>
          <ac:spMkLst>
            <pc:docMk/>
            <pc:sldMk cId="3882838153" sldId="348"/>
            <ac:spMk id="16" creationId="{3D26D149-3E0F-10B0-AB86-F32ADC140A58}"/>
          </ac:spMkLst>
        </pc:spChg>
        <pc:picChg chg="add mod">
          <ac:chgData name="100330-Tariq Abdelmonem Yahya Abdelmonem Hasaballah" userId="92bcdb35-ca37-4926-a1a0-c3c950b32edd" providerId="ADAL" clId="{CC4A01E5-A8D5-460A-B78F-7085396A9CAF}" dt="2022-04-12T08:03:43.608" v="2608" actId="1076"/>
          <ac:picMkLst>
            <pc:docMk/>
            <pc:sldMk cId="3882838153" sldId="348"/>
            <ac:picMk id="3" creationId="{329F06C1-352D-4160-9DFE-601454AC6E9F}"/>
          </ac:picMkLst>
        </pc:picChg>
        <pc:picChg chg="del">
          <ac:chgData name="100330-Tariq Abdelmonem Yahya Abdelmonem Hasaballah" userId="92bcdb35-ca37-4926-a1a0-c3c950b32edd" providerId="ADAL" clId="{CC4A01E5-A8D5-460A-B78F-7085396A9CAF}" dt="2022-04-12T08:03:19.513" v="2599" actId="478"/>
          <ac:picMkLst>
            <pc:docMk/>
            <pc:sldMk cId="3882838153" sldId="348"/>
            <ac:picMk id="4" creationId="{4CC7188E-4C42-4CCE-B44A-D79DE61BBE5E}"/>
          </ac:picMkLst>
        </pc:picChg>
      </pc:sldChg>
      <pc:sldChg chg="addSp delSp modSp add mod delAnim modAnim">
        <pc:chgData name="100330-Tariq Abdelmonem Yahya Abdelmonem Hasaballah" userId="92bcdb35-ca37-4926-a1a0-c3c950b32edd" providerId="ADAL" clId="{CC4A01E5-A8D5-460A-B78F-7085396A9CAF}" dt="2022-04-12T08:33:53.720" v="2789" actId="478"/>
        <pc:sldMkLst>
          <pc:docMk/>
          <pc:sldMk cId="651196500" sldId="349"/>
        </pc:sldMkLst>
        <pc:spChg chg="add del mod">
          <ac:chgData name="100330-Tariq Abdelmonem Yahya Abdelmonem Hasaballah" userId="92bcdb35-ca37-4926-a1a0-c3c950b32edd" providerId="ADAL" clId="{CC4A01E5-A8D5-460A-B78F-7085396A9CAF}" dt="2022-04-12T08:33:50.784" v="2787" actId="478"/>
          <ac:spMkLst>
            <pc:docMk/>
            <pc:sldMk cId="651196500" sldId="349"/>
            <ac:spMk id="3" creationId="{CFDBE1DA-6528-4B43-9683-0C56615C36D4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8:33:53.720" v="2789" actId="478"/>
          <ac:spMkLst>
            <pc:docMk/>
            <pc:sldMk cId="651196500" sldId="349"/>
            <ac:spMk id="5" creationId="{2D95CE3D-073C-42C7-8436-28C520EE7866}"/>
          </ac:spMkLst>
        </pc:spChg>
        <pc:spChg chg="add del mod">
          <ac:chgData name="100330-Tariq Abdelmonem Yahya Abdelmonem Hasaballah" userId="92bcdb35-ca37-4926-a1a0-c3c950b32edd" providerId="ADAL" clId="{CC4A01E5-A8D5-460A-B78F-7085396A9CAF}" dt="2022-04-12T08:33:51.487" v="2788" actId="478"/>
          <ac:spMkLst>
            <pc:docMk/>
            <pc:sldMk cId="651196500" sldId="349"/>
            <ac:spMk id="7" creationId="{7842D32F-3A85-4D66-917D-C51EC22F25EC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32:38.130" v="2718" actId="20577"/>
          <ac:spMkLst>
            <pc:docMk/>
            <pc:sldMk cId="651196500" sldId="349"/>
            <ac:spMk id="11" creationId="{2EB3892D-7972-40D2-8BB0-B8A40CBE2FB1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33:28.930" v="2759" actId="14100"/>
          <ac:spMkLst>
            <pc:docMk/>
            <pc:sldMk cId="651196500" sldId="349"/>
            <ac:spMk id="307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33:41.542" v="2784" actId="14100"/>
          <ac:spMkLst>
            <pc:docMk/>
            <pc:sldMk cId="651196500" sldId="349"/>
            <ac:spMk id="309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8:33:44.828" v="2785" actId="478"/>
          <ac:spMkLst>
            <pc:docMk/>
            <pc:sldMk cId="651196500" sldId="349"/>
            <ac:spMk id="311" creationId="{00000000-0000-0000-0000-000000000000}"/>
          </ac:spMkLst>
        </pc:spChg>
        <pc:spChg chg="del">
          <ac:chgData name="100330-Tariq Abdelmonem Yahya Abdelmonem Hasaballah" userId="92bcdb35-ca37-4926-a1a0-c3c950b32edd" providerId="ADAL" clId="{CC4A01E5-A8D5-460A-B78F-7085396A9CAF}" dt="2022-04-12T08:33:44.828" v="2785" actId="478"/>
          <ac:spMkLst>
            <pc:docMk/>
            <pc:sldMk cId="651196500" sldId="349"/>
            <ac:spMk id="313" creationId="{00000000-0000-0000-0000-000000000000}"/>
          </ac:spMkLst>
        </pc:spChg>
        <pc:grpChg chg="del">
          <ac:chgData name="100330-Tariq Abdelmonem Yahya Abdelmonem Hasaballah" userId="92bcdb35-ca37-4926-a1a0-c3c950b32edd" providerId="ADAL" clId="{CC4A01E5-A8D5-460A-B78F-7085396A9CAF}" dt="2022-04-12T08:33:44.828" v="2785" actId="478"/>
          <ac:grpSpMkLst>
            <pc:docMk/>
            <pc:sldMk cId="651196500" sldId="349"/>
            <ac:grpSpMk id="329" creationId="{00000000-0000-0000-0000-000000000000}"/>
          </ac:grpSpMkLst>
        </pc:grpChg>
        <pc:grpChg chg="del">
          <ac:chgData name="100330-Tariq Abdelmonem Yahya Abdelmonem Hasaballah" userId="92bcdb35-ca37-4926-a1a0-c3c950b32edd" providerId="ADAL" clId="{CC4A01E5-A8D5-460A-B78F-7085396A9CAF}" dt="2022-04-12T08:33:44.828" v="2785" actId="478"/>
          <ac:grpSpMkLst>
            <pc:docMk/>
            <pc:sldMk cId="651196500" sldId="349"/>
            <ac:grpSpMk id="353" creationId="{00000000-0000-0000-0000-000000000000}"/>
          </ac:grpSpMkLst>
        </pc:grpChg>
      </pc:sldChg>
      <pc:sldChg chg="modSp add mod">
        <pc:chgData name="100330-Tariq Abdelmonem Yahya Abdelmonem Hasaballah" userId="92bcdb35-ca37-4926-a1a0-c3c950b32edd" providerId="ADAL" clId="{CC4A01E5-A8D5-460A-B78F-7085396A9CAF}" dt="2022-04-12T08:33:13.539" v="2741" actId="20577"/>
        <pc:sldMkLst>
          <pc:docMk/>
          <pc:sldMk cId="2950757284" sldId="350"/>
        </pc:sldMkLst>
        <pc:spChg chg="mod">
          <ac:chgData name="100330-Tariq Abdelmonem Yahya Abdelmonem Hasaballah" userId="92bcdb35-ca37-4926-a1a0-c3c950b32edd" providerId="ADAL" clId="{CC4A01E5-A8D5-460A-B78F-7085396A9CAF}" dt="2022-04-12T08:33:13.539" v="2741" actId="20577"/>
          <ac:spMkLst>
            <pc:docMk/>
            <pc:sldMk cId="2950757284" sldId="350"/>
            <ac:spMk id="714" creationId="{00000000-0000-0000-0000-000000000000}"/>
          </ac:spMkLst>
        </pc:spChg>
        <pc:spChg chg="mod">
          <ac:chgData name="100330-Tariq Abdelmonem Yahya Abdelmonem Hasaballah" userId="92bcdb35-ca37-4926-a1a0-c3c950b32edd" providerId="ADAL" clId="{CC4A01E5-A8D5-460A-B78F-7085396A9CAF}" dt="2022-04-12T08:33:06.547" v="2725" actId="20577"/>
          <ac:spMkLst>
            <pc:docMk/>
            <pc:sldMk cId="2950757284" sldId="350"/>
            <ac:spMk id="716" creationId="{00000000-0000-0000-0000-000000000000}"/>
          </ac:spMkLst>
        </pc:spChg>
      </pc:sldChg>
      <pc:sldMasterChg chg="delSldLayout">
        <pc:chgData name="100330-Tariq Abdelmonem Yahya Abdelmonem Hasaballah" userId="92bcdb35-ca37-4926-a1a0-c3c950b32edd" providerId="ADAL" clId="{CC4A01E5-A8D5-460A-B78F-7085396A9CAF}" dt="2022-04-12T03:26:11.037" v="2091" actId="47"/>
        <pc:sldMasterMkLst>
          <pc:docMk/>
          <pc:sldMasterMk cId="0" sldId="2147483681"/>
        </pc:sldMasterMkLst>
        <pc:sldLayoutChg chg="del">
          <pc:chgData name="100330-Tariq Abdelmonem Yahya Abdelmonem Hasaballah" userId="92bcdb35-ca37-4926-a1a0-c3c950b32edd" providerId="ADAL" clId="{CC4A01E5-A8D5-460A-B78F-7085396A9CAF}" dt="2022-04-12T03:25:30.185" v="2078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17.638" v="2074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12.234" v="2072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3.251" v="2062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6:11.037" v="2091" actId="47"/>
          <pc:sldLayoutMkLst>
            <pc:docMk/>
            <pc:sldMasterMk cId="0" sldId="2147483681"/>
            <pc:sldLayoutMk cId="0" sldId="2147483658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59.598" v="2090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5.698" v="2067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4:59.130" v="2050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52.466" v="2086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4.474" v="2064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2.329" v="2060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0.635" v="2056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0.162" v="2054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4:59.677" v="2052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4:58.116" v="2047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50.807" v="2085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5:01.552" v="2058" actId="47"/>
          <pc:sldLayoutMkLst>
            <pc:docMk/>
            <pc:sldMasterMk cId="0" sldId="2147483681"/>
            <pc:sldLayoutMk cId="0" sldId="2147483676"/>
          </pc:sldLayoutMkLst>
        </pc:sldLayoutChg>
        <pc:sldLayoutChg chg="del">
          <pc:chgData name="100330-Tariq Abdelmonem Yahya Abdelmonem Hasaballah" userId="92bcdb35-ca37-4926-a1a0-c3c950b32edd" providerId="ADAL" clId="{CC4A01E5-A8D5-460A-B78F-7085396A9CAF}" dt="2022-04-12T03:24:58.474" v="2048" actId="47"/>
          <pc:sldLayoutMkLst>
            <pc:docMk/>
            <pc:sldMasterMk cId="0" sldId="2147483681"/>
            <pc:sldLayoutMk cId="0" sldId="2147483677"/>
          </pc:sldLayoutMkLst>
        </pc:sldLayoutChg>
      </pc:sldMasterChg>
      <pc:sldMasterChg chg="del delSldLayout">
        <pc:chgData name="100330-Tariq Abdelmonem Yahya Abdelmonem Hasaballah" userId="92bcdb35-ca37-4926-a1a0-c3c950b32edd" providerId="ADAL" clId="{CC4A01E5-A8D5-460A-B78F-7085396A9CAF}" dt="2022-04-12T03:25:37.018" v="2082" actId="47"/>
        <pc:sldMasterMkLst>
          <pc:docMk/>
          <pc:sldMasterMk cId="0" sldId="2147483682"/>
        </pc:sldMasterMkLst>
        <pc:sldLayoutChg chg="del">
          <pc:chgData name="100330-Tariq Abdelmonem Yahya Abdelmonem Hasaballah" userId="92bcdb35-ca37-4926-a1a0-c3c950b32edd" providerId="ADAL" clId="{CC4A01E5-A8D5-460A-B78F-7085396A9CAF}" dt="2022-04-12T03:25:37.018" v="2082" actId="47"/>
          <pc:sldLayoutMkLst>
            <pc:docMk/>
            <pc:sldMasterMk cId="0" sldId="2147483682"/>
            <pc:sldLayoutMk cId="0" sldId="2147483678"/>
          </pc:sldLayoutMkLst>
        </pc:sldLayoutChg>
      </pc:sldMasterChg>
      <pc:sldMasterChg chg="del delSldLayout">
        <pc:chgData name="100330-Tariq Abdelmonem Yahya Abdelmonem Hasaballah" userId="92bcdb35-ca37-4926-a1a0-c3c950b32edd" providerId="ADAL" clId="{CC4A01E5-A8D5-460A-B78F-7085396A9CAF}" dt="2022-04-12T03:25:45.257" v="2083" actId="47"/>
        <pc:sldMasterMkLst>
          <pc:docMk/>
          <pc:sldMasterMk cId="0" sldId="2147483683"/>
        </pc:sldMasterMkLst>
        <pc:sldLayoutChg chg="del">
          <pc:chgData name="100330-Tariq Abdelmonem Yahya Abdelmonem Hasaballah" userId="92bcdb35-ca37-4926-a1a0-c3c950b32edd" providerId="ADAL" clId="{CC4A01E5-A8D5-460A-B78F-7085396A9CAF}" dt="2022-04-12T03:25:45.257" v="2083" actId="47"/>
          <pc:sldLayoutMkLst>
            <pc:docMk/>
            <pc:sldMasterMk cId="0" sldId="2147483683"/>
            <pc:sldLayoutMk cId="0" sldId="2147483679"/>
          </pc:sldLayoutMkLst>
        </pc:sldLayoutChg>
      </pc:sldMasterChg>
      <pc:sldMasterChg chg="del delSldLayout">
        <pc:chgData name="100330-Tariq Abdelmonem Yahya Abdelmonem Hasaballah" userId="92bcdb35-ca37-4926-a1a0-c3c950b32edd" providerId="ADAL" clId="{CC4A01E5-A8D5-460A-B78F-7085396A9CAF}" dt="2022-04-12T03:27:44.157" v="2096" actId="47"/>
        <pc:sldMasterMkLst>
          <pc:docMk/>
          <pc:sldMasterMk cId="0" sldId="2147483684"/>
        </pc:sldMasterMkLst>
        <pc:sldLayoutChg chg="del">
          <pc:chgData name="100330-Tariq Abdelmonem Yahya Abdelmonem Hasaballah" userId="92bcdb35-ca37-4926-a1a0-c3c950b32edd" providerId="ADAL" clId="{CC4A01E5-A8D5-460A-B78F-7085396A9CAF}" dt="2022-04-12T03:27:44.157" v="2096" actId="47"/>
          <pc:sldLayoutMkLst>
            <pc:docMk/>
            <pc:sldMasterMk cId="0" sldId="2147483684"/>
            <pc:sldLayoutMk cId="0" sldId="2147483680"/>
          </pc:sldLayoutMkLst>
        </pc:sldLayoutChg>
      </pc:sldMasterChg>
    </pc:docChg>
  </pc:docChgLst>
  <pc:docChgLst>
    <pc:chgData name="100243-Ahmad Hamad S J Al-Rumaihi" userId="S::100243@oryx.edu.qa::b4b8f7ee-228e-4ef9-95c9-b8876d49016e" providerId="AD" clId="Web-{77EC20FC-8E08-453F-957D-75352F02334B}"/>
    <pc:docChg chg="addSld delSld modSld">
      <pc:chgData name="100243-Ahmad Hamad S J Al-Rumaihi" userId="S::100243@oryx.edu.qa::b4b8f7ee-228e-4ef9-95c9-b8876d49016e" providerId="AD" clId="Web-{77EC20FC-8E08-453F-957D-75352F02334B}" dt="2022-04-11T22:54:46.354" v="279" actId="1076"/>
      <pc:docMkLst>
        <pc:docMk/>
      </pc:docMkLst>
      <pc:sldChg chg="addSp delSp modSp">
        <pc:chgData name="100243-Ahmad Hamad S J Al-Rumaihi" userId="S::100243@oryx.edu.qa::b4b8f7ee-228e-4ef9-95c9-b8876d49016e" providerId="AD" clId="Web-{77EC20FC-8E08-453F-957D-75352F02334B}" dt="2022-04-11T21:14:01.612" v="15"/>
        <pc:sldMkLst>
          <pc:docMk/>
          <pc:sldMk cId="0" sldId="265"/>
        </pc:sldMkLst>
        <pc:spChg chg="add del">
          <ac:chgData name="100243-Ahmad Hamad S J Al-Rumaihi" userId="S::100243@oryx.edu.qa::b4b8f7ee-228e-4ef9-95c9-b8876d49016e" providerId="AD" clId="Web-{77EC20FC-8E08-453F-957D-75352F02334B}" dt="2022-04-11T21:11:33.511" v="1"/>
          <ac:spMkLst>
            <pc:docMk/>
            <pc:sldMk cId="0" sldId="265"/>
            <ac:spMk id="2" creationId="{4CDB1760-0F2B-518B-188A-AB1602240606}"/>
          </ac:spMkLst>
        </pc:spChg>
        <pc:spChg chg="add del">
          <ac:chgData name="100243-Ahmad Hamad S J Al-Rumaihi" userId="S::100243@oryx.edu.qa::b4b8f7ee-228e-4ef9-95c9-b8876d49016e" providerId="AD" clId="Web-{77EC20FC-8E08-453F-957D-75352F02334B}" dt="2022-04-11T21:11:38.323" v="3"/>
          <ac:spMkLst>
            <pc:docMk/>
            <pc:sldMk cId="0" sldId="265"/>
            <ac:spMk id="3" creationId="{A19A4441-50D3-83ED-A4A8-0D884D1C12F8}"/>
          </ac:spMkLst>
        </pc:spChg>
        <pc:spChg chg="add del mod">
          <ac:chgData name="100243-Ahmad Hamad S J Al-Rumaihi" userId="S::100243@oryx.edu.qa::b4b8f7ee-228e-4ef9-95c9-b8876d49016e" providerId="AD" clId="Web-{77EC20FC-8E08-453F-957D-75352F02334B}" dt="2022-04-11T21:13:52.315" v="12"/>
          <ac:spMkLst>
            <pc:docMk/>
            <pc:sldMk cId="0" sldId="265"/>
            <ac:spMk id="4" creationId="{DE0590AE-7328-2633-D262-F0E075248112}"/>
          </ac:spMkLst>
        </pc:spChg>
        <pc:spChg chg="add del mod">
          <ac:chgData name="100243-Ahmad Hamad S J Al-Rumaihi" userId="S::100243@oryx.edu.qa::b4b8f7ee-228e-4ef9-95c9-b8876d49016e" providerId="AD" clId="Web-{77EC20FC-8E08-453F-957D-75352F02334B}" dt="2022-04-11T21:13:42.690" v="10"/>
          <ac:spMkLst>
            <pc:docMk/>
            <pc:sldMk cId="0" sldId="265"/>
            <ac:spMk id="5" creationId="{48D450C8-82BC-01DB-4A3C-32F1CDF57DB0}"/>
          </ac:spMkLst>
        </pc:spChg>
        <pc:spChg chg="del mod">
          <ac:chgData name="100243-Ahmad Hamad S J Al-Rumaihi" userId="S::100243@oryx.edu.qa::b4b8f7ee-228e-4ef9-95c9-b8876d49016e" providerId="AD" clId="Web-{77EC20FC-8E08-453F-957D-75352F02334B}" dt="2022-04-11T21:14:01.612" v="15"/>
          <ac:spMkLst>
            <pc:docMk/>
            <pc:sldMk cId="0" sldId="265"/>
            <ac:spMk id="6" creationId="{CD301643-7942-3CB4-A6C1-9289D9711B77}"/>
          </ac:spMkLst>
        </pc:spChg>
      </pc:sldChg>
      <pc:sldChg chg="addSp delSp modSp add replId">
        <pc:chgData name="100243-Ahmad Hamad S J Al-Rumaihi" userId="S::100243@oryx.edu.qa::b4b8f7ee-228e-4ef9-95c9-b8876d49016e" providerId="AD" clId="Web-{77EC20FC-8E08-453F-957D-75352F02334B}" dt="2022-04-11T22:54:46.354" v="279" actId="1076"/>
        <pc:sldMkLst>
          <pc:docMk/>
          <pc:sldMk cId="2694406779" sldId="326"/>
        </pc:sldMkLst>
        <pc:spChg chg="add mod">
          <ac:chgData name="100243-Ahmad Hamad S J Al-Rumaihi" userId="S::100243@oryx.edu.qa::b4b8f7ee-228e-4ef9-95c9-b8876d49016e" providerId="AD" clId="Web-{77EC20FC-8E08-453F-957D-75352F02334B}" dt="2022-04-11T21:56:40.893" v="175" actId="1076"/>
          <ac:spMkLst>
            <pc:docMk/>
            <pc:sldMk cId="2694406779" sldId="326"/>
            <ac:spMk id="3" creationId="{FCF39F34-B220-5F11-C8BB-0B0CFF4F9B12}"/>
          </ac:spMkLst>
        </pc:spChg>
        <pc:spChg chg="mod">
          <ac:chgData name="100243-Ahmad Hamad S J Al-Rumaihi" userId="S::100243@oryx.edu.qa::b4b8f7ee-228e-4ef9-95c9-b8876d49016e" providerId="AD" clId="Web-{77EC20FC-8E08-453F-957D-75352F02334B}" dt="2022-04-11T21:59:30.243" v="235" actId="14100"/>
          <ac:spMkLst>
            <pc:docMk/>
            <pc:sldMk cId="2694406779" sldId="326"/>
            <ac:spMk id="5" creationId="{73610714-C235-D70B-97BB-2E19313A24DB}"/>
          </ac:spMkLst>
        </pc:spChg>
        <pc:spChg chg="add mod">
          <ac:chgData name="100243-Ahmad Hamad S J Al-Rumaihi" userId="S::100243@oryx.edu.qa::b4b8f7ee-228e-4ef9-95c9-b8876d49016e" providerId="AD" clId="Web-{77EC20FC-8E08-453F-957D-75352F02334B}" dt="2022-04-11T22:53:59.275" v="264" actId="20577"/>
          <ac:spMkLst>
            <pc:docMk/>
            <pc:sldMk cId="2694406779" sldId="326"/>
            <ac:spMk id="7" creationId="{BD274E7A-5E8B-04A1-D62D-CA022807C45C}"/>
          </ac:spMkLst>
        </pc:spChg>
        <pc:spChg chg="add mod">
          <ac:chgData name="100243-Ahmad Hamad S J Al-Rumaihi" userId="S::100243@oryx.edu.qa::b4b8f7ee-228e-4ef9-95c9-b8876d49016e" providerId="AD" clId="Web-{77EC20FC-8E08-453F-957D-75352F02334B}" dt="2022-04-11T22:54:46.354" v="279" actId="1076"/>
          <ac:spMkLst>
            <pc:docMk/>
            <pc:sldMk cId="2694406779" sldId="326"/>
            <ac:spMk id="8" creationId="{94AB5807-C6E6-0613-651F-70958720DC39}"/>
          </ac:spMkLst>
        </pc:spChg>
        <pc:spChg chg="add del">
          <ac:chgData name="100243-Ahmad Hamad S J Al-Rumaihi" userId="S::100243@oryx.edu.qa::b4b8f7ee-228e-4ef9-95c9-b8876d49016e" providerId="AD" clId="Web-{77EC20FC-8E08-453F-957D-75352F02334B}" dt="2022-04-11T22:54:18.338" v="267"/>
          <ac:spMkLst>
            <pc:docMk/>
            <pc:sldMk cId="2694406779" sldId="326"/>
            <ac:spMk id="9" creationId="{99707AD7-4A7C-A052-C7B3-B724249608A3}"/>
          </ac:spMkLst>
        </pc:spChg>
        <pc:spChg chg="mod">
          <ac:chgData name="100243-Ahmad Hamad S J Al-Rumaihi" userId="S::100243@oryx.edu.qa::b4b8f7ee-228e-4ef9-95c9-b8876d49016e" providerId="AD" clId="Web-{77EC20FC-8E08-453F-957D-75352F02334B}" dt="2022-04-11T21:57:46.179" v="220" actId="1076"/>
          <ac:spMkLst>
            <pc:docMk/>
            <pc:sldMk cId="2694406779" sldId="326"/>
            <ac:spMk id="178" creationId="{00000000-0000-0000-0000-000000000000}"/>
          </ac:spMkLst>
        </pc:spChg>
        <pc:spChg chg="del mod">
          <ac:chgData name="100243-Ahmad Hamad S J Al-Rumaihi" userId="S::100243@oryx.edu.qa::b4b8f7ee-228e-4ef9-95c9-b8876d49016e" providerId="AD" clId="Web-{77EC20FC-8E08-453F-957D-75352F02334B}" dt="2022-04-11T21:54:07.638" v="142"/>
          <ac:spMkLst>
            <pc:docMk/>
            <pc:sldMk cId="2694406779" sldId="326"/>
            <ac:spMk id="179" creationId="{00000000-0000-0000-0000-000000000000}"/>
          </ac:spMkLst>
        </pc:spChg>
        <pc:picChg chg="add mod">
          <ac:chgData name="100243-Ahmad Hamad S J Al-Rumaihi" userId="S::100243@oryx.edu.qa::b4b8f7ee-228e-4ef9-95c9-b8876d49016e" providerId="AD" clId="Web-{77EC20FC-8E08-453F-957D-75352F02334B}" dt="2022-04-11T21:55:01.687" v="144"/>
          <ac:picMkLst>
            <pc:docMk/>
            <pc:sldMk cId="2694406779" sldId="326"/>
            <ac:picMk id="2" creationId="{25ADBCD3-7828-A0D0-69D3-4D6610A5A718}"/>
          </ac:picMkLst>
        </pc:picChg>
        <pc:cxnChg chg="add mod">
          <ac:chgData name="100243-Ahmad Hamad S J Al-Rumaihi" userId="S::100243@oryx.edu.qa::b4b8f7ee-228e-4ef9-95c9-b8876d49016e" providerId="AD" clId="Web-{77EC20FC-8E08-453F-957D-75352F02334B}" dt="2022-04-11T21:58:43.663" v="227" actId="1076"/>
          <ac:cxnSpMkLst>
            <pc:docMk/>
            <pc:sldMk cId="2694406779" sldId="326"/>
            <ac:cxnSpMk id="4" creationId="{C4FD4A6A-3B09-CA7F-0516-4CEAD4553D93}"/>
          </ac:cxnSpMkLst>
        </pc:cxnChg>
        <pc:cxnChg chg="add mod">
          <ac:chgData name="100243-Ahmad Hamad S J Al-Rumaihi" userId="S::100243@oryx.edu.qa::b4b8f7ee-228e-4ef9-95c9-b8876d49016e" providerId="AD" clId="Web-{77EC20FC-8E08-453F-957D-75352F02334B}" dt="2022-04-11T21:59:20.055" v="233" actId="14100"/>
          <ac:cxnSpMkLst>
            <pc:docMk/>
            <pc:sldMk cId="2694406779" sldId="326"/>
            <ac:cxnSpMk id="6" creationId="{47AD84BD-08E4-35BE-9D8A-D9A5F6106F48}"/>
          </ac:cxnSpMkLst>
        </pc:cxnChg>
      </pc:sldChg>
      <pc:sldChg chg="add del replId">
        <pc:chgData name="100243-Ahmad Hamad S J Al-Rumaihi" userId="S::100243@oryx.edu.qa::b4b8f7ee-228e-4ef9-95c9-b8876d49016e" providerId="AD" clId="Web-{77EC20FC-8E08-453F-957D-75352F02334B}" dt="2022-04-11T22:38:13.155" v="250"/>
        <pc:sldMkLst>
          <pc:docMk/>
          <pc:sldMk cId="68509507" sldId="327"/>
        </pc:sldMkLst>
      </pc:sldChg>
      <pc:sldChg chg="add replId">
        <pc:chgData name="100243-Ahmad Hamad S J Al-Rumaihi" userId="S::100243@oryx.edu.qa::b4b8f7ee-228e-4ef9-95c9-b8876d49016e" providerId="AD" clId="Web-{77EC20FC-8E08-453F-957D-75352F02334B}" dt="2022-04-11T22:38:17.015" v="251"/>
        <pc:sldMkLst>
          <pc:docMk/>
          <pc:sldMk cId="1054852745" sldId="327"/>
        </pc:sldMkLst>
      </pc:sldChg>
    </pc:docChg>
  </pc:docChgLst>
  <pc:docChgLst>
    <pc:chgData name="100122-Abdallah Ahmed Jihad" userId="S::100122@oryx.edu.qa::4c033058-91f4-4e44-8311-40ba5c0f4b05" providerId="AD" clId="Web-{A97BF2A0-6CAD-B726-9484-637FDFA2D1D0}"/>
    <pc:docChg chg="addSld delSld modSld sldOrd">
      <pc:chgData name="100122-Abdallah Ahmed Jihad" userId="S::100122@oryx.edu.qa::4c033058-91f4-4e44-8311-40ba5c0f4b05" providerId="AD" clId="Web-{A97BF2A0-6CAD-B726-9484-637FDFA2D1D0}" dt="2022-04-12T03:32:39.987" v="2543" actId="20577"/>
      <pc:docMkLst>
        <pc:docMk/>
      </pc:docMkLst>
      <pc:sldChg chg="addSp delSp modSp">
        <pc:chgData name="100122-Abdallah Ahmed Jihad" userId="S::100122@oryx.edu.qa::4c033058-91f4-4e44-8311-40ba5c0f4b05" providerId="AD" clId="Web-{A97BF2A0-6CAD-B726-9484-637FDFA2D1D0}" dt="2022-04-12T02:12:28.241" v="1846" actId="1076"/>
        <pc:sldMkLst>
          <pc:docMk/>
          <pc:sldMk cId="0" sldId="256"/>
        </pc:sldMkLst>
        <pc:spChg chg="add mod">
          <ac:chgData name="100122-Abdallah Ahmed Jihad" userId="S::100122@oryx.edu.qa::4c033058-91f4-4e44-8311-40ba5c0f4b05" providerId="AD" clId="Web-{A97BF2A0-6CAD-B726-9484-637FDFA2D1D0}" dt="2022-04-12T02:12:16.788" v="1845" actId="1076"/>
          <ac:spMkLst>
            <pc:docMk/>
            <pc:sldMk cId="0" sldId="256"/>
            <ac:spMk id="2" creationId="{AB5A2EC0-38B9-B84C-EE97-4AB434AFFDC8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2T02:09:45.426" v="1786"/>
          <ac:spMkLst>
            <pc:docMk/>
            <pc:sldMk cId="0" sldId="256"/>
            <ac:spMk id="3" creationId="{FB5EF75A-C7E7-6B79-4E7D-BD755A7C2B6A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12:28.241" v="1846" actId="1076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11:55.194" v="1834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addAnim delAnim modAnim">
        <pc:chgData name="100122-Abdallah Ahmed Jihad" userId="S::100122@oryx.edu.qa::4c033058-91f4-4e44-8311-40ba5c0f4b05" providerId="AD" clId="Web-{A97BF2A0-6CAD-B726-9484-637FDFA2D1D0}" dt="2022-04-12T02:46:50.036" v="2176" actId="20577"/>
        <pc:sldMkLst>
          <pc:docMk/>
          <pc:sldMk cId="0" sldId="258"/>
        </pc:sldMkLst>
        <pc:spChg chg="mod">
          <ac:chgData name="100122-Abdallah Ahmed Jihad" userId="S::100122@oryx.edu.qa::4c033058-91f4-4e44-8311-40ba5c0f4b05" providerId="AD" clId="Web-{A97BF2A0-6CAD-B726-9484-637FDFA2D1D0}" dt="2022-04-12T02:45:10.328" v="2148" actId="1076"/>
          <ac:spMkLst>
            <pc:docMk/>
            <pc:sldMk cId="0" sldId="258"/>
            <ac:spMk id="11" creationId="{2EB3892D-7972-40D2-8BB0-B8A40CBE2FB1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45:57.817" v="2156" actId="1076"/>
          <ac:spMkLst>
            <pc:docMk/>
            <pc:sldMk cId="0" sldId="258"/>
            <ac:spMk id="307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46:11.973" v="2159" actId="1076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46:30.379" v="2161" actId="107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46:50.036" v="2176" actId="20577"/>
          <ac:spMkLst>
            <pc:docMk/>
            <pc:sldMk cId="0" sldId="258"/>
            <ac:spMk id="313" creationId="{00000000-0000-0000-0000-000000000000}"/>
          </ac:spMkLst>
        </pc:spChg>
        <pc:grpChg chg="mod">
          <ac:chgData name="100122-Abdallah Ahmed Jihad" userId="S::100122@oryx.edu.qa::4c033058-91f4-4e44-8311-40ba5c0f4b05" providerId="AD" clId="Web-{A97BF2A0-6CAD-B726-9484-637FDFA2D1D0}" dt="2022-04-12T02:45:20.953" v="2149" actId="1076"/>
          <ac:grpSpMkLst>
            <pc:docMk/>
            <pc:sldMk cId="0" sldId="258"/>
            <ac:grpSpMk id="329" creationId="{00000000-0000-0000-0000-000000000000}"/>
          </ac:grpSpMkLst>
        </pc:grpChg>
        <pc:grpChg chg="mod">
          <ac:chgData name="100122-Abdallah Ahmed Jihad" userId="S::100122@oryx.edu.qa::4c033058-91f4-4e44-8311-40ba5c0f4b05" providerId="AD" clId="Web-{A97BF2A0-6CAD-B726-9484-637FDFA2D1D0}" dt="2022-04-12T02:46:06.504" v="2158" actId="1076"/>
          <ac:grpSpMkLst>
            <pc:docMk/>
            <pc:sldMk cId="0" sldId="258"/>
            <ac:grpSpMk id="337" creationId="{00000000-0000-0000-0000-000000000000}"/>
          </ac:grpSpMkLst>
        </pc:grpChg>
        <pc:grpChg chg="mod">
          <ac:chgData name="100122-Abdallah Ahmed Jihad" userId="S::100122@oryx.edu.qa::4c033058-91f4-4e44-8311-40ba5c0f4b05" providerId="AD" clId="Web-{A97BF2A0-6CAD-B726-9484-637FDFA2D1D0}" dt="2022-04-12T02:45:54.785" v="2155" actId="1076"/>
          <ac:grpSpMkLst>
            <pc:docMk/>
            <pc:sldMk cId="0" sldId="258"/>
            <ac:grpSpMk id="345" creationId="{00000000-0000-0000-0000-000000000000}"/>
          </ac:grpSpMkLst>
        </pc:grpChg>
        <pc:grpChg chg="mod">
          <ac:chgData name="100122-Abdallah Ahmed Jihad" userId="S::100122@oryx.edu.qa::4c033058-91f4-4e44-8311-40ba5c0f4b05" providerId="AD" clId="Web-{A97BF2A0-6CAD-B726-9484-637FDFA2D1D0}" dt="2022-04-12T02:46:18.067" v="2160" actId="1076"/>
          <ac:grpSpMkLst>
            <pc:docMk/>
            <pc:sldMk cId="0" sldId="258"/>
            <ac:grpSpMk id="353" creationId="{00000000-0000-0000-0000-000000000000}"/>
          </ac:grpSpMkLst>
        </pc:grpChg>
      </pc:sldChg>
      <pc:sldChg chg="addSp delSp">
        <pc:chgData name="100122-Abdallah Ahmed Jihad" userId="S::100122@oryx.edu.qa::4c033058-91f4-4e44-8311-40ba5c0f4b05" providerId="AD" clId="Web-{A97BF2A0-6CAD-B726-9484-637FDFA2D1D0}" dt="2022-04-12T02:53:56.183" v="2180"/>
        <pc:sldMkLst>
          <pc:docMk/>
          <pc:sldMk cId="0" sldId="261"/>
        </pc:sldMkLst>
        <pc:spChg chg="add del">
          <ac:chgData name="100122-Abdallah Ahmed Jihad" userId="S::100122@oryx.edu.qa::4c033058-91f4-4e44-8311-40ba5c0f4b05" providerId="AD" clId="Web-{A97BF2A0-6CAD-B726-9484-637FDFA2D1D0}" dt="2022-04-12T02:53:56.183" v="2180"/>
          <ac:spMkLst>
            <pc:docMk/>
            <pc:sldMk cId="0" sldId="261"/>
            <ac:spMk id="2" creationId="{3F61A376-EFDF-5322-501D-D3EB2B9FB8F5}"/>
          </ac:spMkLst>
        </pc:spChg>
        <pc:spChg chg="add">
          <ac:chgData name="100122-Abdallah Ahmed Jihad" userId="S::100122@oryx.edu.qa::4c033058-91f4-4e44-8311-40ba5c0f4b05" providerId="AD" clId="Web-{A97BF2A0-6CAD-B726-9484-637FDFA2D1D0}" dt="2022-04-11T20:22:45.001" v="0"/>
          <ac:spMkLst>
            <pc:docMk/>
            <pc:sldMk cId="0" sldId="261"/>
            <ac:spMk id="2" creationId="{5B92F2E0-2065-3D1C-CE4C-C9328CBAAB52}"/>
          </ac:spMkLst>
        </pc:spChg>
      </pc:sldChg>
      <pc:sldChg chg="addSp delSp modSp ord">
        <pc:chgData name="100122-Abdallah Ahmed Jihad" userId="S::100122@oryx.edu.qa::4c033058-91f4-4e44-8311-40ba5c0f4b05" providerId="AD" clId="Web-{A97BF2A0-6CAD-B726-9484-637FDFA2D1D0}" dt="2022-04-12T02:42:16.310" v="2124"/>
        <pc:sldMkLst>
          <pc:docMk/>
          <pc:sldMk cId="0" sldId="264"/>
        </pc:sldMkLst>
        <pc:spChg chg="add del mod">
          <ac:chgData name="100122-Abdallah Ahmed Jihad" userId="S::100122@oryx.edu.qa::4c033058-91f4-4e44-8311-40ba5c0f4b05" providerId="AD" clId="Web-{A97BF2A0-6CAD-B726-9484-637FDFA2D1D0}" dt="2022-04-11T21:00:18.672" v="645"/>
          <ac:spMkLst>
            <pc:docMk/>
            <pc:sldMk cId="0" sldId="264"/>
            <ac:spMk id="2" creationId="{4D96910B-EAFB-B2BC-BD81-E41B957C6BDC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0:54:21.988" v="329"/>
          <ac:spMkLst>
            <pc:docMk/>
            <pc:sldMk cId="0" sldId="264"/>
            <ac:spMk id="3" creationId="{D3479FB9-F4B8-D0C0-0B6B-CCBE8AA9DA20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0:55:36.678" v="374"/>
          <ac:spMkLst>
            <pc:docMk/>
            <pc:sldMk cId="0" sldId="264"/>
            <ac:spMk id="4" creationId="{A25F484E-E852-28B2-9BF4-8174EFB78119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2T02:39:35.746" v="2097"/>
          <ac:spMkLst>
            <pc:docMk/>
            <pc:sldMk cId="0" sldId="264"/>
            <ac:spMk id="4" creationId="{CB182356-71B9-EFC1-B5BB-9966053ED1BD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1T21:00:27.641" v="648"/>
          <ac:spMkLst>
            <pc:docMk/>
            <pc:sldMk cId="0" sldId="264"/>
            <ac:spMk id="6" creationId="{6244FA8B-001D-1C91-77D8-879192C69F55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1:00:51.314" v="654"/>
          <ac:spMkLst>
            <pc:docMk/>
            <pc:sldMk cId="0" sldId="264"/>
            <ac:spMk id="7" creationId="{85666CF5-1C89-1588-2A4D-FA28691F98CA}"/>
          </ac:spMkLst>
        </pc:spChg>
        <pc:spChg chg="add mod">
          <ac:chgData name="100122-Abdallah Ahmed Jihad" userId="S::100122@oryx.edu.qa::4c033058-91f4-4e44-8311-40ba5c0f4b05" providerId="AD" clId="Web-{A97BF2A0-6CAD-B726-9484-637FDFA2D1D0}" dt="2022-04-11T21:30:43.495" v="920" actId="20577"/>
          <ac:spMkLst>
            <pc:docMk/>
            <pc:sldMk cId="0" sldId="264"/>
            <ac:spMk id="10" creationId="{0C8F51F4-15B7-A248-33D6-028149760779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1:11:07.137" v="916" actId="1076"/>
          <ac:spMkLst>
            <pc:docMk/>
            <pc:sldMk cId="0" sldId="264"/>
            <ac:spMk id="460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39:21.496" v="2095" actId="1076"/>
          <ac:spMkLst>
            <pc:docMk/>
            <pc:sldMk cId="0" sldId="264"/>
            <ac:spMk id="536" creationId="{00000000-0000-0000-0000-000000000000}"/>
          </ac:spMkLst>
        </pc:spChg>
        <pc:grpChg chg="add mod">
          <ac:chgData name="100122-Abdallah Ahmed Jihad" userId="S::100122@oryx.edu.qa::4c033058-91f4-4e44-8311-40ba5c0f4b05" providerId="AD" clId="Web-{A97BF2A0-6CAD-B726-9484-637FDFA2D1D0}" dt="2022-04-11T21:05:19.323" v="683" actId="1076"/>
          <ac:grpSpMkLst>
            <pc:docMk/>
            <pc:sldMk cId="0" sldId="264"/>
            <ac:grpSpMk id="103" creationId="{6698F7FE-1165-910A-674C-7F502C7EC12D}"/>
          </ac:grpSpMkLst>
        </pc:grpChg>
        <pc:grpChg chg="add mod">
          <ac:chgData name="100122-Abdallah Ahmed Jihad" userId="S::100122@oryx.edu.qa::4c033058-91f4-4e44-8311-40ba5c0f4b05" providerId="AD" clId="Web-{A97BF2A0-6CAD-B726-9484-637FDFA2D1D0}" dt="2022-04-11T21:06:04.731" v="686" actId="1076"/>
          <ac:grpSpMkLst>
            <pc:docMk/>
            <pc:sldMk cId="0" sldId="264"/>
            <ac:grpSpMk id="117" creationId="{661463DD-0925-B4CF-8FCF-711B35DC5840}"/>
          </ac:grpSpMkLst>
        </pc:grpChg>
        <pc:grpChg chg="add del">
          <ac:chgData name="100122-Abdallah Ahmed Jihad" userId="S::100122@oryx.edu.qa::4c033058-91f4-4e44-8311-40ba5c0f4b05" providerId="AD" clId="Web-{A97BF2A0-6CAD-B726-9484-637FDFA2D1D0}" dt="2022-04-11T21:07:10.442" v="690"/>
          <ac:grpSpMkLst>
            <pc:docMk/>
            <pc:sldMk cId="0" sldId="264"/>
            <ac:grpSpMk id="131" creationId="{9580D310-5F80-7EEE-FA16-A4EE4FB9C966}"/>
          </ac:grpSpMkLst>
        </pc:grpChg>
        <pc:grpChg chg="del">
          <ac:chgData name="100122-Abdallah Ahmed Jihad" userId="S::100122@oryx.edu.qa::4c033058-91f4-4e44-8311-40ba5c0f4b05" providerId="AD" clId="Web-{A97BF2A0-6CAD-B726-9484-637FDFA2D1D0}" dt="2022-04-11T20:59:54.468" v="638"/>
          <ac:grpSpMkLst>
            <pc:docMk/>
            <pc:sldMk cId="0" sldId="264"/>
            <ac:grpSpMk id="461" creationId="{00000000-0000-0000-0000-000000000000}"/>
          </ac:grpSpMkLst>
        </pc:grpChg>
        <pc:picChg chg="mod">
          <ac:chgData name="100122-Abdallah Ahmed Jihad" userId="S::100122@oryx.edu.qa::4c033058-91f4-4e44-8311-40ba5c0f4b05" providerId="AD" clId="Web-{A97BF2A0-6CAD-B726-9484-637FDFA2D1D0}" dt="2022-04-12T01:56:50.475" v="1720" actId="14100"/>
          <ac:picMkLst>
            <pc:docMk/>
            <pc:sldMk cId="0" sldId="264"/>
            <ac:picMk id="3" creationId="{0A870179-353C-0F67-9CD5-15C52AA63156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1T21:04:06.164" v="668"/>
          <ac:picMkLst>
            <pc:docMk/>
            <pc:sldMk cId="0" sldId="264"/>
            <ac:picMk id="5" creationId="{C718E07A-BC19-D799-3540-565E96CD9C2D}"/>
          </ac:picMkLst>
        </pc:picChg>
        <pc:picChg chg="add mod">
          <ac:chgData name="100122-Abdallah Ahmed Jihad" userId="S::100122@oryx.edu.qa::4c033058-91f4-4e44-8311-40ba5c0f4b05" providerId="AD" clId="Web-{A97BF2A0-6CAD-B726-9484-637FDFA2D1D0}" dt="2022-04-11T21:11:16.528" v="918" actId="1076"/>
          <ac:picMkLst>
            <pc:docMk/>
            <pc:sldMk cId="0" sldId="264"/>
            <ac:picMk id="9" creationId="{B781CF36-A577-3097-CBBC-51F49988C776}"/>
          </ac:picMkLst>
        </pc:picChg>
        <pc:cxnChg chg="add del mod">
          <ac:chgData name="100122-Abdallah Ahmed Jihad" userId="S::100122@oryx.edu.qa::4c033058-91f4-4e44-8311-40ba5c0f4b05" providerId="AD" clId="Web-{A97BF2A0-6CAD-B726-9484-637FDFA2D1D0}" dt="2022-04-12T02:42:14.279" v="2122"/>
          <ac:cxnSpMkLst>
            <pc:docMk/>
            <pc:sldMk cId="0" sldId="264"/>
            <ac:cxnSpMk id="5" creationId="{D71045A3-C412-17CC-32F9-C8278A9D230B}"/>
          </ac:cxnSpMkLst>
        </pc:cxnChg>
        <pc:cxnChg chg="add del mod">
          <ac:chgData name="100122-Abdallah Ahmed Jihad" userId="S::100122@oryx.edu.qa::4c033058-91f4-4e44-8311-40ba5c0f4b05" providerId="AD" clId="Web-{A97BF2A0-6CAD-B726-9484-637FDFA2D1D0}" dt="2022-04-11T21:01:26.471" v="661"/>
          <ac:cxnSpMkLst>
            <pc:docMk/>
            <pc:sldMk cId="0" sldId="264"/>
            <ac:cxnSpMk id="8" creationId="{71DA6C4B-DCD8-9BCE-5B45-BEC4C755CBEA}"/>
          </ac:cxnSpMkLst>
        </pc:cxnChg>
        <pc:cxnChg chg="add del mod">
          <ac:chgData name="100122-Abdallah Ahmed Jihad" userId="S::100122@oryx.edu.qa::4c033058-91f4-4e44-8311-40ba5c0f4b05" providerId="AD" clId="Web-{A97BF2A0-6CAD-B726-9484-637FDFA2D1D0}" dt="2022-04-12T02:42:12.888" v="2121"/>
          <ac:cxnSpMkLst>
            <pc:docMk/>
            <pc:sldMk cId="0" sldId="264"/>
            <ac:cxnSpMk id="52" creationId="{BE03A020-C0E5-8F80-A76E-10B61DDF627A}"/>
          </ac:cxnSpMkLst>
        </pc:cxnChg>
        <pc:cxnChg chg="add del mod">
          <ac:chgData name="100122-Abdallah Ahmed Jihad" userId="S::100122@oryx.edu.qa::4c033058-91f4-4e44-8311-40ba5c0f4b05" providerId="AD" clId="Web-{A97BF2A0-6CAD-B726-9484-637FDFA2D1D0}" dt="2022-04-12T02:42:15.232" v="2123"/>
          <ac:cxnSpMkLst>
            <pc:docMk/>
            <pc:sldMk cId="0" sldId="264"/>
            <ac:cxnSpMk id="53" creationId="{68386E04-6519-DAEC-F4A9-F87E93441C58}"/>
          </ac:cxnSpMkLst>
        </pc:cxnChg>
        <pc:cxnChg chg="add del mod">
          <ac:chgData name="100122-Abdallah Ahmed Jihad" userId="S::100122@oryx.edu.qa::4c033058-91f4-4e44-8311-40ba5c0f4b05" providerId="AD" clId="Web-{A97BF2A0-6CAD-B726-9484-637FDFA2D1D0}" dt="2022-04-12T02:42:16.310" v="2124"/>
          <ac:cxnSpMkLst>
            <pc:docMk/>
            <pc:sldMk cId="0" sldId="264"/>
            <ac:cxnSpMk id="54" creationId="{F713D396-737B-A589-758B-3E61FF60D784}"/>
          </ac:cxnSpMkLst>
        </pc:cxnChg>
      </pc:sldChg>
      <pc:sldChg chg="addSp delSp">
        <pc:chgData name="100122-Abdallah Ahmed Jihad" userId="S::100122@oryx.edu.qa::4c033058-91f4-4e44-8311-40ba5c0f4b05" providerId="AD" clId="Web-{A97BF2A0-6CAD-B726-9484-637FDFA2D1D0}" dt="2022-04-12T00:55:02.635" v="1717"/>
        <pc:sldMkLst>
          <pc:docMk/>
          <pc:sldMk cId="0" sldId="265"/>
        </pc:sldMkLst>
        <pc:spChg chg="add del">
          <ac:chgData name="100122-Abdallah Ahmed Jihad" userId="S::100122@oryx.edu.qa::4c033058-91f4-4e44-8311-40ba5c0f4b05" providerId="AD" clId="Web-{A97BF2A0-6CAD-B726-9484-637FDFA2D1D0}" dt="2022-04-12T00:55:02.635" v="1717"/>
          <ac:spMkLst>
            <pc:docMk/>
            <pc:sldMk cId="0" sldId="265"/>
            <ac:spMk id="2" creationId="{61C92125-7884-77AA-332C-C45D4E006E82}"/>
          </ac:spMkLst>
        </pc:spChg>
      </pc:sldChg>
      <pc:sldChg chg="addSp delSp modSp ord">
        <pc:chgData name="100122-Abdallah Ahmed Jihad" userId="S::100122@oryx.edu.qa::4c033058-91f4-4e44-8311-40ba5c0f4b05" providerId="AD" clId="Web-{A97BF2A0-6CAD-B726-9484-637FDFA2D1D0}" dt="2022-04-12T02:55:34.653" v="2200" actId="1076"/>
        <pc:sldMkLst>
          <pc:docMk/>
          <pc:sldMk cId="0" sldId="270"/>
        </pc:sldMkLst>
        <pc:spChg chg="add del mod">
          <ac:chgData name="100122-Abdallah Ahmed Jihad" userId="S::100122@oryx.edu.qa::4c033058-91f4-4e44-8311-40ba5c0f4b05" providerId="AD" clId="Web-{A97BF2A0-6CAD-B726-9484-637FDFA2D1D0}" dt="2022-04-12T02:54:11.121" v="2183"/>
          <ac:spMkLst>
            <pc:docMk/>
            <pc:sldMk cId="0" sldId="270"/>
            <ac:spMk id="3" creationId="{0A279D79-5B05-A61F-63C0-6E7D174E9212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55:28.372" v="2199" actId="1076"/>
          <ac:spMkLst>
            <pc:docMk/>
            <pc:sldMk cId="0" sldId="270"/>
            <ac:spMk id="714" creationId="{00000000-0000-0000-0000-000000000000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2T02:54:08.918" v="2182"/>
          <ac:spMkLst>
            <pc:docMk/>
            <pc:sldMk cId="0" sldId="270"/>
            <ac:spMk id="715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55:34.653" v="2200" actId="1076"/>
          <ac:spMkLst>
            <pc:docMk/>
            <pc:sldMk cId="0" sldId="270"/>
            <ac:spMk id="716" creationId="{00000000-0000-0000-0000-000000000000}"/>
          </ac:spMkLst>
        </pc:spChg>
      </pc:sldChg>
      <pc:sldChg chg="modSp addAnim delAnim modAnim">
        <pc:chgData name="100122-Abdallah Ahmed Jihad" userId="S::100122@oryx.edu.qa::4c033058-91f4-4e44-8311-40ba5c0f4b05" providerId="AD" clId="Web-{A97BF2A0-6CAD-B726-9484-637FDFA2D1D0}" dt="2022-04-12T02:21:37.299" v="1965"/>
        <pc:sldMkLst>
          <pc:docMk/>
          <pc:sldMk cId="0" sldId="278"/>
        </pc:sldMkLst>
        <pc:spChg chg="mod">
          <ac:chgData name="100122-Abdallah Ahmed Jihad" userId="S::100122@oryx.edu.qa::4c033058-91f4-4e44-8311-40ba5c0f4b05" providerId="AD" clId="Web-{A97BF2A0-6CAD-B726-9484-637FDFA2D1D0}" dt="2022-04-12T02:19:00.437" v="1926" actId="1076"/>
          <ac:spMkLst>
            <pc:docMk/>
            <pc:sldMk cId="0" sldId="278"/>
            <ac:spMk id="1410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20:02.610" v="1940" actId="1076"/>
          <ac:spMkLst>
            <pc:docMk/>
            <pc:sldMk cId="0" sldId="278"/>
            <ac:spMk id="1412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20:18.079" v="1943" actId="1076"/>
          <ac:spMkLst>
            <pc:docMk/>
            <pc:sldMk cId="0" sldId="278"/>
            <ac:spMk id="1413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20:09.016" v="1941" actId="1076"/>
          <ac:spMkLst>
            <pc:docMk/>
            <pc:sldMk cId="0" sldId="278"/>
            <ac:spMk id="1414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20:12.376" v="1942" actId="1076"/>
          <ac:spMkLst>
            <pc:docMk/>
            <pc:sldMk cId="0" sldId="278"/>
            <ac:spMk id="1415" creationId="{00000000-0000-0000-0000-000000000000}"/>
          </ac:spMkLst>
        </pc:spChg>
        <pc:picChg chg="mod">
          <ac:chgData name="100122-Abdallah Ahmed Jihad" userId="S::100122@oryx.edu.qa::4c033058-91f4-4e44-8311-40ba5c0f4b05" providerId="AD" clId="Web-{A97BF2A0-6CAD-B726-9484-637FDFA2D1D0}" dt="2022-04-12T02:20:49.392" v="1946" actId="14100"/>
          <ac:picMkLst>
            <pc:docMk/>
            <pc:sldMk cId="0" sldId="278"/>
            <ac:picMk id="4" creationId="{BBE25A46-EA9A-BA83-3974-10DA90395978}"/>
          </ac:picMkLst>
        </pc:picChg>
      </pc:sldChg>
      <pc:sldChg chg="modSp">
        <pc:chgData name="100122-Abdallah Ahmed Jihad" userId="S::100122@oryx.edu.qa::4c033058-91f4-4e44-8311-40ba5c0f4b05" providerId="AD" clId="Web-{A97BF2A0-6CAD-B726-9484-637FDFA2D1D0}" dt="2022-04-12T03:32:39.987" v="2543" actId="20577"/>
        <pc:sldMkLst>
          <pc:docMk/>
          <pc:sldMk cId="0" sldId="282"/>
        </pc:sldMkLst>
        <pc:spChg chg="mod">
          <ac:chgData name="100122-Abdallah Ahmed Jihad" userId="S::100122@oryx.edu.qa::4c033058-91f4-4e44-8311-40ba5c0f4b05" providerId="AD" clId="Web-{A97BF2A0-6CAD-B726-9484-637FDFA2D1D0}" dt="2022-04-12T02:57:03.233" v="2203" actId="20577"/>
          <ac:spMkLst>
            <pc:docMk/>
            <pc:sldMk cId="0" sldId="282"/>
            <ac:spMk id="1519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3:32:39.987" v="2543" actId="20577"/>
          <ac:spMkLst>
            <pc:docMk/>
            <pc:sldMk cId="0" sldId="282"/>
            <ac:spMk id="1520" creationId="{00000000-0000-0000-0000-000000000000}"/>
          </ac:spMkLst>
        </pc:spChg>
      </pc:sldChg>
      <pc:sldChg chg="addSp delSp modSp add del ord replId">
        <pc:chgData name="100122-Abdallah Ahmed Jihad" userId="S::100122@oryx.edu.qa::4c033058-91f4-4e44-8311-40ba5c0f4b05" providerId="AD" clId="Web-{A97BF2A0-6CAD-B726-9484-637FDFA2D1D0}" dt="2022-04-11T20:49:43.151" v="289"/>
        <pc:sldMkLst>
          <pc:docMk/>
          <pc:sldMk cId="3704108738" sldId="321"/>
        </pc:sldMkLst>
        <pc:spChg chg="add mod">
          <ac:chgData name="100122-Abdallah Ahmed Jihad" userId="S::100122@oryx.edu.qa::4c033058-91f4-4e44-8311-40ba5c0f4b05" providerId="AD" clId="Web-{A97BF2A0-6CAD-B726-9484-637FDFA2D1D0}" dt="2022-04-11T20:41:52.773" v="151" actId="14100"/>
          <ac:spMkLst>
            <pc:docMk/>
            <pc:sldMk cId="3704108738" sldId="321"/>
            <ac:spMk id="2" creationId="{203CC0AD-FCF1-C926-CC70-EE72C319E37F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1T20:32:55.052" v="60"/>
          <ac:spMkLst>
            <pc:docMk/>
            <pc:sldMk cId="3704108738" sldId="321"/>
            <ac:spMk id="3" creationId="{915F2100-88C9-6EC7-3565-9D4D72A7AB6B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1T20:33:47.695" v="70"/>
          <ac:spMkLst>
            <pc:docMk/>
            <pc:sldMk cId="3704108738" sldId="321"/>
            <ac:spMk id="4" creationId="{7530CEA3-3E1F-36A2-9837-BC8610DC2AC6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1T20:34:04.414" v="74"/>
          <ac:spMkLst>
            <pc:docMk/>
            <pc:sldMk cId="3704108738" sldId="321"/>
            <ac:spMk id="5" creationId="{81EEDB53-3CB6-F1DC-F15B-48366BC5CAF6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0:34:40.118" v="87"/>
          <ac:spMkLst>
            <pc:docMk/>
            <pc:sldMk cId="3704108738" sldId="321"/>
            <ac:spMk id="6" creationId="{CDE18893-DB35-09BE-3190-BAECEC5E09C5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0:37:53.515" v="129"/>
          <ac:spMkLst>
            <pc:docMk/>
            <pc:sldMk cId="3704108738" sldId="321"/>
            <ac:spMk id="7" creationId="{89A5FCEA-07F4-E8FC-042A-00115E2E061E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1T20:37:47.546" v="126"/>
          <ac:spMkLst>
            <pc:docMk/>
            <pc:sldMk cId="3704108738" sldId="321"/>
            <ac:spMk id="8" creationId="{571D8F94-B98E-94C5-7331-E1DC65F03353}"/>
          </ac:spMkLst>
        </pc:spChg>
        <pc:spChg chg="add mod">
          <ac:chgData name="100122-Abdallah Ahmed Jihad" userId="S::100122@oryx.edu.qa::4c033058-91f4-4e44-8311-40ba5c0f4b05" providerId="AD" clId="Web-{A97BF2A0-6CAD-B726-9484-637FDFA2D1D0}" dt="2022-04-11T20:40:35.083" v="140" actId="688"/>
          <ac:spMkLst>
            <pc:docMk/>
            <pc:sldMk cId="3704108738" sldId="321"/>
            <ac:spMk id="9" creationId="{6617A7E6-298C-7CA0-EDE4-56B21F66ADFC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0:45:21.124" v="174"/>
          <ac:spMkLst>
            <pc:docMk/>
            <pc:sldMk cId="3704108738" sldId="321"/>
            <ac:spMk id="10" creationId="{1C92917B-8646-59C9-A34D-25D9137688AC}"/>
          </ac:spMkLst>
        </pc:spChg>
        <pc:spChg chg="add mod">
          <ac:chgData name="100122-Abdallah Ahmed Jihad" userId="S::100122@oryx.edu.qa::4c033058-91f4-4e44-8311-40ba5c0f4b05" providerId="AD" clId="Web-{A97BF2A0-6CAD-B726-9484-637FDFA2D1D0}" dt="2022-04-11T20:45:54.735" v="181" actId="1076"/>
          <ac:spMkLst>
            <pc:docMk/>
            <pc:sldMk cId="3704108738" sldId="321"/>
            <ac:spMk id="11" creationId="{5BE23354-9B52-71EB-C5BB-651F63BFCA1C}"/>
          </ac:spMkLst>
        </pc:spChg>
        <pc:spChg chg="add mod">
          <ac:chgData name="100122-Abdallah Ahmed Jihad" userId="S::100122@oryx.edu.qa::4c033058-91f4-4e44-8311-40ba5c0f4b05" providerId="AD" clId="Web-{A97BF2A0-6CAD-B726-9484-637FDFA2D1D0}" dt="2022-04-11T20:43:26.198" v="160" actId="14100"/>
          <ac:spMkLst>
            <pc:docMk/>
            <pc:sldMk cId="3704108738" sldId="321"/>
            <ac:spMk id="116" creationId="{CF5245A0-995B-7F4C-529D-EBFC3595BBB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42:49.853" v="158" actId="1076"/>
          <ac:spMkLst>
            <pc:docMk/>
            <pc:sldMk cId="3704108738" sldId="321"/>
            <ac:spMk id="178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42:55.525" v="159" actId="1076"/>
          <ac:spMkLst>
            <pc:docMk/>
            <pc:sldMk cId="3704108738" sldId="321"/>
            <ac:spMk id="179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48.107" v="112"/>
          <ac:spMkLst>
            <pc:docMk/>
            <pc:sldMk cId="3704108738" sldId="321"/>
            <ac:spMk id="181" creationId="{00000000-0000-0000-0000-000000000000}"/>
          </ac:spMkLst>
        </pc:spChg>
        <pc:spChg chg="add del">
          <ac:chgData name="100122-Abdallah Ahmed Jihad" userId="S::100122@oryx.edu.qa::4c033058-91f4-4e44-8311-40ba5c0f4b05" providerId="AD" clId="Web-{A97BF2A0-6CAD-B726-9484-637FDFA2D1D0}" dt="2022-04-11T20:32:41.614" v="57"/>
          <ac:spMkLst>
            <pc:docMk/>
            <pc:sldMk cId="3704108738" sldId="321"/>
            <ac:spMk id="182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2:08.957" v="48"/>
          <ac:spMkLst>
            <pc:docMk/>
            <pc:sldMk cId="3704108738" sldId="321"/>
            <ac:spMk id="183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2:03.144" v="47"/>
          <ac:spMkLst>
            <pc:docMk/>
            <pc:sldMk cId="3704108738" sldId="321"/>
            <ac:spMk id="184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2:01.222" v="46"/>
          <ac:spMkLst>
            <pc:docMk/>
            <pc:sldMk cId="3704108738" sldId="321"/>
            <ac:spMk id="185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20.143" v="35"/>
          <ac:spMkLst>
            <pc:docMk/>
            <pc:sldMk cId="3704108738" sldId="321"/>
            <ac:spMk id="18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08.439" v="33"/>
          <ac:spMkLst>
            <pc:docMk/>
            <pc:sldMk cId="3704108738" sldId="321"/>
            <ac:spMk id="187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17.143" v="34"/>
          <ac:spMkLst>
            <pc:docMk/>
            <pc:sldMk cId="3704108738" sldId="321"/>
            <ac:spMk id="188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06.127" v="32"/>
          <ac:spMkLst>
            <pc:docMk/>
            <pc:sldMk cId="3704108738" sldId="321"/>
            <ac:spMk id="189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59.488" v="45"/>
          <ac:spMkLst>
            <pc:docMk/>
            <pc:sldMk cId="3704108738" sldId="321"/>
            <ac:spMk id="190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58.878" v="44"/>
          <ac:spMkLst>
            <pc:docMk/>
            <pc:sldMk cId="3704108738" sldId="321"/>
            <ac:spMk id="191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53.894" v="43"/>
          <ac:spMkLst>
            <pc:docMk/>
            <pc:sldMk cId="3704108738" sldId="321"/>
            <ac:spMk id="192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53.097" v="42"/>
          <ac:spMkLst>
            <pc:docMk/>
            <pc:sldMk cId="3704108738" sldId="321"/>
            <ac:spMk id="193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52.597" v="41"/>
          <ac:spMkLst>
            <pc:docMk/>
            <pc:sldMk cId="3704108738" sldId="321"/>
            <ac:spMk id="194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50.894" v="40"/>
          <ac:spMkLst>
            <pc:docMk/>
            <pc:sldMk cId="3704108738" sldId="321"/>
            <ac:spMk id="195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49.706" v="39"/>
          <ac:spMkLst>
            <pc:docMk/>
            <pc:sldMk cId="3704108738" sldId="321"/>
            <ac:spMk id="19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48.300" v="38"/>
          <ac:spMkLst>
            <pc:docMk/>
            <pc:sldMk cId="3704108738" sldId="321"/>
            <ac:spMk id="197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46.487" v="37"/>
          <ac:spMkLst>
            <pc:docMk/>
            <pc:sldMk cId="3704108738" sldId="321"/>
            <ac:spMk id="198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42.269" v="36"/>
          <ac:spMkLst>
            <pc:docMk/>
            <pc:sldMk cId="3704108738" sldId="321"/>
            <ac:spMk id="199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1:03.080" v="31"/>
          <ac:spMkLst>
            <pc:docMk/>
            <pc:sldMk cId="3704108738" sldId="321"/>
            <ac:spMk id="205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57.732" v="116"/>
          <ac:spMkLst>
            <pc:docMk/>
            <pc:sldMk cId="3704108738" sldId="321"/>
            <ac:spMk id="20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56.420" v="115"/>
          <ac:spMkLst>
            <pc:docMk/>
            <pc:sldMk cId="3704108738" sldId="321"/>
            <ac:spMk id="207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45.716" v="111"/>
          <ac:spMkLst>
            <pc:docMk/>
            <pc:sldMk cId="3704108738" sldId="321"/>
            <ac:spMk id="222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34:42.040" v="88" actId="1076"/>
          <ac:spMkLst>
            <pc:docMk/>
            <pc:sldMk cId="3704108738" sldId="321"/>
            <ac:spMk id="223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34:47.618" v="89" actId="1076"/>
          <ac:spMkLst>
            <pc:docMk/>
            <pc:sldMk cId="3704108738" sldId="321"/>
            <ac:spMk id="224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37:50.328" v="127" actId="1076"/>
          <ac:spMkLst>
            <pc:docMk/>
            <pc:sldMk cId="3704108738" sldId="321"/>
            <ac:spMk id="226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37:14.655" v="120" actId="1076"/>
          <ac:spMkLst>
            <pc:docMk/>
            <pc:sldMk cId="3704108738" sldId="321"/>
            <ac:spMk id="229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55.013" v="114"/>
          <ac:spMkLst>
            <pc:docMk/>
            <pc:sldMk cId="3704108738" sldId="321"/>
            <ac:spMk id="234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40.591" v="110"/>
          <ac:spMkLst>
            <pc:docMk/>
            <pc:sldMk cId="3704108738" sldId="321"/>
            <ac:spMk id="23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53.576" v="113"/>
          <ac:spMkLst>
            <pc:docMk/>
            <pc:sldMk cId="3704108738" sldId="321"/>
            <ac:spMk id="238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23.044" v="105"/>
          <ac:spMkLst>
            <pc:docMk/>
            <pc:sldMk cId="3704108738" sldId="321"/>
            <ac:spMk id="240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19.012" v="104"/>
          <ac:spMkLst>
            <pc:docMk/>
            <pc:sldMk cId="3704108738" sldId="321"/>
            <ac:spMk id="241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09.231" v="103"/>
          <ac:spMkLst>
            <pc:docMk/>
            <pc:sldMk cId="3704108738" sldId="321"/>
            <ac:spMk id="242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36.966" v="108"/>
          <ac:spMkLst>
            <pc:docMk/>
            <pc:sldMk cId="3704108738" sldId="321"/>
            <ac:spMk id="243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36:39.294" v="109"/>
          <ac:spMkLst>
            <pc:docMk/>
            <pc:sldMk cId="3704108738" sldId="321"/>
            <ac:spMk id="244" creationId="{00000000-0000-0000-0000-000000000000}"/>
          </ac:spMkLst>
        </pc:spChg>
        <pc:grpChg chg="add del mod">
          <ac:chgData name="100122-Abdallah Ahmed Jihad" userId="S::100122@oryx.edu.qa::4c033058-91f4-4e44-8311-40ba5c0f4b05" providerId="AD" clId="Web-{A97BF2A0-6CAD-B726-9484-637FDFA2D1D0}" dt="2022-04-11T20:37:03.998" v="117" actId="1076"/>
          <ac:grpSpMkLst>
            <pc:docMk/>
            <pc:sldMk cId="3704108738" sldId="321"/>
            <ac:grpSpMk id="180" creationId="{00000000-0000-0000-0000-000000000000}"/>
          </ac:grpSpMkLst>
        </pc:grpChg>
      </pc:sldChg>
      <pc:sldChg chg="modSp add del replId">
        <pc:chgData name="100122-Abdallah Ahmed Jihad" userId="S::100122@oryx.edu.qa::4c033058-91f4-4e44-8311-40ba5c0f4b05" providerId="AD" clId="Web-{A97BF2A0-6CAD-B726-9484-637FDFA2D1D0}" dt="2022-04-11T20:30:10.828" v="30"/>
        <pc:sldMkLst>
          <pc:docMk/>
          <pc:sldMk cId="2019728057" sldId="322"/>
        </pc:sldMkLst>
        <pc:spChg chg="mod">
          <ac:chgData name="100122-Abdallah Ahmed Jihad" userId="S::100122@oryx.edu.qa::4c033058-91f4-4e44-8311-40ba5c0f4b05" providerId="AD" clId="Web-{A97BF2A0-6CAD-B726-9484-637FDFA2D1D0}" dt="2022-04-11T20:28:22.840" v="15" actId="1076"/>
          <ac:spMkLst>
            <pc:docMk/>
            <pc:sldMk cId="2019728057" sldId="322"/>
            <ac:spMk id="186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8:17.887" v="14" actId="1076"/>
          <ac:spMkLst>
            <pc:docMk/>
            <pc:sldMk cId="2019728057" sldId="322"/>
            <ac:spMk id="187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9:02.482" v="23" actId="1076"/>
          <ac:spMkLst>
            <pc:docMk/>
            <pc:sldMk cId="2019728057" sldId="322"/>
            <ac:spMk id="189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8:48.560" v="21" actId="1076"/>
          <ac:spMkLst>
            <pc:docMk/>
            <pc:sldMk cId="2019728057" sldId="322"/>
            <ac:spMk id="205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7:26.401" v="7" actId="1076"/>
          <ac:spMkLst>
            <pc:docMk/>
            <pc:sldMk cId="2019728057" sldId="322"/>
            <ac:spMk id="222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9:24.655" v="27" actId="1076"/>
          <ac:spMkLst>
            <pc:docMk/>
            <pc:sldMk cId="2019728057" sldId="322"/>
            <ac:spMk id="236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7:58.464" v="12" actId="1076"/>
          <ac:spMkLst>
            <pc:docMk/>
            <pc:sldMk cId="2019728057" sldId="322"/>
            <ac:spMk id="240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9:11.779" v="26" actId="1076"/>
          <ac:spMkLst>
            <pc:docMk/>
            <pc:sldMk cId="2019728057" sldId="322"/>
            <ac:spMk id="241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8:06.636" v="13" actId="1076"/>
          <ac:spMkLst>
            <pc:docMk/>
            <pc:sldMk cId="2019728057" sldId="322"/>
            <ac:spMk id="242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9:43.905" v="28" actId="1076"/>
          <ac:spMkLst>
            <pc:docMk/>
            <pc:sldMk cId="2019728057" sldId="322"/>
            <ac:spMk id="243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0:29:52.015" v="29" actId="1076"/>
          <ac:spMkLst>
            <pc:docMk/>
            <pc:sldMk cId="2019728057" sldId="322"/>
            <ac:spMk id="244" creationId="{00000000-0000-0000-0000-000000000000}"/>
          </ac:spMkLst>
        </pc:spChg>
        <pc:grpChg chg="mod">
          <ac:chgData name="100122-Abdallah Ahmed Jihad" userId="S::100122@oryx.edu.qa::4c033058-91f4-4e44-8311-40ba5c0f4b05" providerId="AD" clId="Web-{A97BF2A0-6CAD-B726-9484-637FDFA2D1D0}" dt="2022-04-11T20:29:07.935" v="25" actId="1076"/>
          <ac:grpSpMkLst>
            <pc:docMk/>
            <pc:sldMk cId="2019728057" sldId="322"/>
            <ac:grpSpMk id="180" creationId="{00000000-0000-0000-0000-000000000000}"/>
          </ac:grpSpMkLst>
        </pc:grpChg>
      </pc:sldChg>
      <pc:sldChg chg="addSp delSp modSp add ord replId">
        <pc:chgData name="100122-Abdallah Ahmed Jihad" userId="S::100122@oryx.edu.qa::4c033058-91f4-4e44-8311-40ba5c0f4b05" providerId="AD" clId="Web-{A97BF2A0-6CAD-B726-9484-637FDFA2D1D0}" dt="2022-04-12T02:02:10.246" v="1723"/>
        <pc:sldMkLst>
          <pc:docMk/>
          <pc:sldMk cId="252166949" sldId="323"/>
        </pc:sldMkLst>
        <pc:spChg chg="add mod">
          <ac:chgData name="100122-Abdallah Ahmed Jihad" userId="S::100122@oryx.edu.qa::4c033058-91f4-4e44-8311-40ba5c0f4b05" providerId="AD" clId="Web-{A97BF2A0-6CAD-B726-9484-637FDFA2D1D0}" dt="2022-04-12T02:02:10.246" v="1723"/>
          <ac:spMkLst>
            <pc:docMk/>
            <pc:sldMk cId="252166949" sldId="323"/>
            <ac:spMk id="2" creationId="{8EEF0EFF-08EB-6D45-F073-1F9CB58B25DC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1T21:33:28.488" v="963" actId="14100"/>
          <ac:spMkLst>
            <pc:docMk/>
            <pc:sldMk cId="252166949" sldId="323"/>
            <ac:spMk id="3" creationId="{B6E61C5A-EDEC-54A8-6268-2E2288A3B2AD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1:33:38.536" v="964" actId="1076"/>
          <ac:spMkLst>
            <pc:docMk/>
            <pc:sldMk cId="252166949" sldId="323"/>
            <ac:spMk id="178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1T21:41:24.219" v="1196" actId="1076"/>
          <ac:spMkLst>
            <pc:docMk/>
            <pc:sldMk cId="252166949" sldId="323"/>
            <ac:spMk id="179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2.830" v="193"/>
          <ac:spMkLst>
            <pc:docMk/>
            <pc:sldMk cId="252166949" sldId="323"/>
            <ac:spMk id="181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19.798" v="187"/>
          <ac:spMkLst>
            <pc:docMk/>
            <pc:sldMk cId="252166949" sldId="323"/>
            <ac:spMk id="18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18.360" v="186"/>
          <ac:spMkLst>
            <pc:docMk/>
            <pc:sldMk cId="252166949" sldId="323"/>
            <ac:spMk id="187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17.173" v="185"/>
          <ac:spMkLst>
            <pc:docMk/>
            <pc:sldMk cId="252166949" sldId="323"/>
            <ac:spMk id="188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15.641" v="184"/>
          <ac:spMkLst>
            <pc:docMk/>
            <pc:sldMk cId="252166949" sldId="323"/>
            <ac:spMk id="189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14.532" v="183"/>
          <ac:spMkLst>
            <pc:docMk/>
            <pc:sldMk cId="252166949" sldId="323"/>
            <ac:spMk id="205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8.533" v="198"/>
          <ac:spMkLst>
            <pc:docMk/>
            <pc:sldMk cId="252166949" sldId="323"/>
            <ac:spMk id="20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7.986" v="197"/>
          <ac:spMkLst>
            <pc:docMk/>
            <pc:sldMk cId="252166949" sldId="323"/>
            <ac:spMk id="207" creationId="{00000000-0000-0000-0000-000000000000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1T20:51:10.669" v="295"/>
          <ac:spMkLst>
            <pc:docMk/>
            <pc:sldMk cId="252166949" sldId="323"/>
            <ac:spMk id="221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0.736" v="192"/>
          <ac:spMkLst>
            <pc:docMk/>
            <pc:sldMk cId="252166949" sldId="323"/>
            <ac:spMk id="222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6.470" v="196"/>
          <ac:spMkLst>
            <pc:docMk/>
            <pc:sldMk cId="252166949" sldId="323"/>
            <ac:spMk id="234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5.298" v="195"/>
          <ac:spMkLst>
            <pc:docMk/>
            <pc:sldMk cId="252166949" sldId="323"/>
            <ac:spMk id="236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33.923" v="194"/>
          <ac:spMkLst>
            <pc:docMk/>
            <pc:sldMk cId="252166949" sldId="323"/>
            <ac:spMk id="240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26.657" v="190"/>
          <ac:spMkLst>
            <pc:docMk/>
            <pc:sldMk cId="252166949" sldId="323"/>
            <ac:spMk id="241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22.892" v="188"/>
          <ac:spMkLst>
            <pc:docMk/>
            <pc:sldMk cId="252166949" sldId="323"/>
            <ac:spMk id="242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25.657" v="189"/>
          <ac:spMkLst>
            <pc:docMk/>
            <pc:sldMk cId="252166949" sldId="323"/>
            <ac:spMk id="243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1T20:46:28.923" v="191"/>
          <ac:spMkLst>
            <pc:docMk/>
            <pc:sldMk cId="252166949" sldId="323"/>
            <ac:spMk id="244" creationId="{00000000-0000-0000-0000-000000000000}"/>
          </ac:spMkLst>
        </pc:spChg>
        <pc:grpChg chg="mod">
          <ac:chgData name="100122-Abdallah Ahmed Jihad" userId="S::100122@oryx.edu.qa::4c033058-91f4-4e44-8311-40ba5c0f4b05" providerId="AD" clId="Web-{A97BF2A0-6CAD-B726-9484-637FDFA2D1D0}" dt="2022-04-11T20:46:45.502" v="199" actId="1076"/>
          <ac:grpSpMkLst>
            <pc:docMk/>
            <pc:sldMk cId="252166949" sldId="323"/>
            <ac:grpSpMk id="180" creationId="{00000000-0000-0000-0000-000000000000}"/>
          </ac:grpSpMkLst>
        </pc:grpChg>
      </pc:sldChg>
      <pc:sldChg chg="modSp del">
        <pc:chgData name="100122-Abdallah Ahmed Jihad" userId="S::100122@oryx.edu.qa::4c033058-91f4-4e44-8311-40ba5c0f4b05" providerId="AD" clId="Web-{A97BF2A0-6CAD-B726-9484-637FDFA2D1D0}" dt="2022-04-12T02:55:48.638" v="2201"/>
        <pc:sldMkLst>
          <pc:docMk/>
          <pc:sldMk cId="3192860545" sldId="324"/>
        </pc:sldMkLst>
        <pc:spChg chg="mod">
          <ac:chgData name="100122-Abdallah Ahmed Jihad" userId="S::100122@oryx.edu.qa::4c033058-91f4-4e44-8311-40ba5c0f4b05" providerId="AD" clId="Web-{A97BF2A0-6CAD-B726-9484-637FDFA2D1D0}" dt="2022-04-12T02:06:30.330" v="1727" actId="20577"/>
          <ac:spMkLst>
            <pc:docMk/>
            <pc:sldMk cId="3192860545" sldId="324"/>
            <ac:spMk id="2" creationId="{40F3A9B0-6377-4FB2-EDB7-EE316AED7D5E}"/>
          </ac:spMkLst>
        </pc:spChg>
      </pc:sldChg>
      <pc:sldChg chg="modSp">
        <pc:chgData name="100122-Abdallah Ahmed Jihad" userId="S::100122@oryx.edu.qa::4c033058-91f4-4e44-8311-40ba5c0f4b05" providerId="AD" clId="Web-{A97BF2A0-6CAD-B726-9484-637FDFA2D1D0}" dt="2022-04-11T22:29:24.214" v="1220" actId="14100"/>
        <pc:sldMkLst>
          <pc:docMk/>
          <pc:sldMk cId="2038638473" sldId="325"/>
        </pc:sldMkLst>
        <pc:spChg chg="mod">
          <ac:chgData name="100122-Abdallah Ahmed Jihad" userId="S::100122@oryx.edu.qa::4c033058-91f4-4e44-8311-40ba5c0f4b05" providerId="AD" clId="Web-{A97BF2A0-6CAD-B726-9484-637FDFA2D1D0}" dt="2022-04-11T22:29:24.214" v="1220" actId="14100"/>
          <ac:spMkLst>
            <pc:docMk/>
            <pc:sldMk cId="2038638473" sldId="325"/>
            <ac:spMk id="179" creationId="{00000000-0000-0000-0000-000000000000}"/>
          </ac:spMkLst>
        </pc:spChg>
      </pc:sldChg>
      <pc:sldChg chg="addSp modSp">
        <pc:chgData name="100122-Abdallah Ahmed Jihad" userId="S::100122@oryx.edu.qa::4c033058-91f4-4e44-8311-40ba5c0f4b05" providerId="AD" clId="Web-{A97BF2A0-6CAD-B726-9484-637FDFA2D1D0}" dt="2022-04-12T03:01:55.461" v="2310" actId="20577"/>
        <pc:sldMkLst>
          <pc:docMk/>
          <pc:sldMk cId="2694406779" sldId="326"/>
        </pc:sldMkLst>
        <pc:spChg chg="mod">
          <ac:chgData name="100122-Abdallah Ahmed Jihad" userId="S::100122@oryx.edu.qa::4c033058-91f4-4e44-8311-40ba5c0f4b05" providerId="AD" clId="Web-{A97BF2A0-6CAD-B726-9484-637FDFA2D1D0}" dt="2022-04-12T03:01:55.461" v="2310" actId="20577"/>
          <ac:spMkLst>
            <pc:docMk/>
            <pc:sldMk cId="2694406779" sldId="326"/>
            <ac:spMk id="7" creationId="{BD274E7A-5E8B-04A1-D62D-CA022807C45C}"/>
          </ac:spMkLst>
        </pc:spChg>
        <pc:cxnChg chg="mod">
          <ac:chgData name="100122-Abdallah Ahmed Jihad" userId="S::100122@oryx.edu.qa::4c033058-91f4-4e44-8311-40ba5c0f4b05" providerId="AD" clId="Web-{A97BF2A0-6CAD-B726-9484-637FDFA2D1D0}" dt="2022-04-12T02:59:10.302" v="2230" actId="14100"/>
          <ac:cxnSpMkLst>
            <pc:docMk/>
            <pc:sldMk cId="2694406779" sldId="326"/>
            <ac:cxnSpMk id="4" creationId="{C4FD4A6A-3B09-CA7F-0516-4CEAD4553D93}"/>
          </ac:cxnSpMkLst>
        </pc:cxnChg>
        <pc:cxnChg chg="mod">
          <ac:chgData name="100122-Abdallah Ahmed Jihad" userId="S::100122@oryx.edu.qa::4c033058-91f4-4e44-8311-40ba5c0f4b05" providerId="AD" clId="Web-{A97BF2A0-6CAD-B726-9484-637FDFA2D1D0}" dt="2022-04-12T03:00:08.256" v="2234" actId="1076"/>
          <ac:cxnSpMkLst>
            <pc:docMk/>
            <pc:sldMk cId="2694406779" sldId="326"/>
            <ac:cxnSpMk id="6" creationId="{47AD84BD-08E4-35BE-9D8A-D9A5F6106F48}"/>
          </ac:cxnSpMkLst>
        </pc:cxnChg>
        <pc:cxnChg chg="add mod">
          <ac:chgData name="100122-Abdallah Ahmed Jihad" userId="S::100122@oryx.edu.qa::4c033058-91f4-4e44-8311-40ba5c0f4b05" providerId="AD" clId="Web-{A97BF2A0-6CAD-B726-9484-637FDFA2D1D0}" dt="2022-04-12T02:59:08.130" v="2229" actId="14100"/>
          <ac:cxnSpMkLst>
            <pc:docMk/>
            <pc:sldMk cId="2694406779" sldId="326"/>
            <ac:cxnSpMk id="47" creationId="{4BF25FC1-0D0B-3846-8FFD-2ED1C4005A64}"/>
          </ac:cxnSpMkLst>
        </pc:cxnChg>
        <pc:cxnChg chg="add mod">
          <ac:chgData name="100122-Abdallah Ahmed Jihad" userId="S::100122@oryx.edu.qa::4c033058-91f4-4e44-8311-40ba5c0f4b05" providerId="AD" clId="Web-{A97BF2A0-6CAD-B726-9484-637FDFA2D1D0}" dt="2022-04-12T02:58:53.568" v="2224" actId="1076"/>
          <ac:cxnSpMkLst>
            <pc:docMk/>
            <pc:sldMk cId="2694406779" sldId="326"/>
            <ac:cxnSpMk id="48" creationId="{B6276174-C66A-D832-5C1C-33FA1DC89E5B}"/>
          </ac:cxnSpMkLst>
        </pc:cxnChg>
        <pc:cxnChg chg="add mod">
          <ac:chgData name="100122-Abdallah Ahmed Jihad" userId="S::100122@oryx.edu.qa::4c033058-91f4-4e44-8311-40ba5c0f4b05" providerId="AD" clId="Web-{A97BF2A0-6CAD-B726-9484-637FDFA2D1D0}" dt="2022-04-12T02:58:58.583" v="2225" actId="14100"/>
          <ac:cxnSpMkLst>
            <pc:docMk/>
            <pc:sldMk cId="2694406779" sldId="326"/>
            <ac:cxnSpMk id="49" creationId="{C377DED3-A824-9AC7-1958-81734CF380CC}"/>
          </ac:cxnSpMkLst>
        </pc:cxnChg>
        <pc:cxnChg chg="add mod">
          <ac:chgData name="100122-Abdallah Ahmed Jihad" userId="S::100122@oryx.edu.qa::4c033058-91f4-4e44-8311-40ba5c0f4b05" providerId="AD" clId="Web-{A97BF2A0-6CAD-B726-9484-637FDFA2D1D0}" dt="2022-04-12T02:58:50.443" v="2223" actId="1076"/>
          <ac:cxnSpMkLst>
            <pc:docMk/>
            <pc:sldMk cId="2694406779" sldId="326"/>
            <ac:cxnSpMk id="50" creationId="{5C1C3021-C50A-D50B-B620-0B970ADDA472}"/>
          </ac:cxnSpMkLst>
        </pc:cxnChg>
        <pc:cxnChg chg="add mod">
          <ac:chgData name="100122-Abdallah Ahmed Jihad" userId="S::100122@oryx.edu.qa::4c033058-91f4-4e44-8311-40ba5c0f4b05" providerId="AD" clId="Web-{A97BF2A0-6CAD-B726-9484-637FDFA2D1D0}" dt="2022-04-12T02:59:01.224" v="2226" actId="14100"/>
          <ac:cxnSpMkLst>
            <pc:docMk/>
            <pc:sldMk cId="2694406779" sldId="326"/>
            <ac:cxnSpMk id="51" creationId="{64FCC26D-5678-0FAF-6075-581F9AFA6ED9}"/>
          </ac:cxnSpMkLst>
        </pc:cxnChg>
        <pc:cxnChg chg="add mod">
          <ac:chgData name="100122-Abdallah Ahmed Jihad" userId="S::100122@oryx.edu.qa::4c033058-91f4-4e44-8311-40ba5c0f4b05" providerId="AD" clId="Web-{A97BF2A0-6CAD-B726-9484-637FDFA2D1D0}" dt="2022-04-12T02:59:13.193" v="2231" actId="14100"/>
          <ac:cxnSpMkLst>
            <pc:docMk/>
            <pc:sldMk cId="2694406779" sldId="326"/>
            <ac:cxnSpMk id="52" creationId="{4A88DF56-3761-36EB-9AE9-F5B46A9E55A5}"/>
          </ac:cxnSpMkLst>
        </pc:cxnChg>
      </pc:sldChg>
      <pc:sldChg chg="addSp delSp modSp add ord replId addAnim delAnim modAnim">
        <pc:chgData name="100122-Abdallah Ahmed Jihad" userId="S::100122@oryx.edu.qa::4c033058-91f4-4e44-8311-40ba5c0f4b05" providerId="AD" clId="Web-{A97BF2A0-6CAD-B726-9484-637FDFA2D1D0}" dt="2022-04-12T02:37:55.354" v="2086" actId="1076"/>
        <pc:sldMkLst>
          <pc:docMk/>
          <pc:sldMk cId="4190410865" sldId="328"/>
        </pc:sldMkLst>
        <pc:spChg chg="add mod">
          <ac:chgData name="100122-Abdallah Ahmed Jihad" userId="S::100122@oryx.edu.qa::4c033058-91f4-4e44-8311-40ba5c0f4b05" providerId="AD" clId="Web-{A97BF2A0-6CAD-B726-9484-637FDFA2D1D0}" dt="2022-04-12T00:44:30.754" v="1642" actId="1076"/>
          <ac:spMkLst>
            <pc:docMk/>
            <pc:sldMk cId="4190410865" sldId="328"/>
            <ac:spMk id="57" creationId="{9915361D-E8ED-EF2B-F2BF-4A8D8A38ED8D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2T00:40:04.655" v="1580"/>
          <ac:spMkLst>
            <pc:docMk/>
            <pc:sldMk cId="4190410865" sldId="328"/>
            <ac:spMk id="1548" creationId="{00000000-0000-0000-0000-000000000000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2T00:46:59.950" v="1647"/>
          <ac:spMkLst>
            <pc:docMk/>
            <pc:sldMk cId="4190410865" sldId="328"/>
            <ac:spMk id="1549" creationId="{00000000-0000-0000-0000-000000000000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2T00:46:58.232" v="1646"/>
          <ac:spMkLst>
            <pc:docMk/>
            <pc:sldMk cId="4190410865" sldId="328"/>
            <ac:spMk id="1550" creationId="{00000000-0000-0000-0000-000000000000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2T00:42:13.527" v="1609"/>
          <ac:spMkLst>
            <pc:docMk/>
            <pc:sldMk cId="4190410865" sldId="328"/>
            <ac:spMk id="1551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0:41:24.863" v="1591" actId="1076"/>
          <ac:spMkLst>
            <pc:docMk/>
            <pc:sldMk cId="4190410865" sldId="328"/>
            <ac:spMk id="1552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0:41:24.894" v="1592" actId="1076"/>
          <ac:spMkLst>
            <pc:docMk/>
            <pc:sldMk cId="4190410865" sldId="328"/>
            <ac:spMk id="1553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36:11.555" v="2070" actId="1076"/>
          <ac:spMkLst>
            <pc:docMk/>
            <pc:sldMk cId="4190410865" sldId="328"/>
            <ac:spMk id="1555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36:08.540" v="2069" actId="1076"/>
          <ac:spMkLst>
            <pc:docMk/>
            <pc:sldMk cId="4190410865" sldId="328"/>
            <ac:spMk id="1556" creationId="{00000000-0000-0000-0000-000000000000}"/>
          </ac:spMkLst>
        </pc:spChg>
        <pc:spChg chg="del mod ord">
          <ac:chgData name="100122-Abdallah Ahmed Jihad" userId="S::100122@oryx.edu.qa::4c033058-91f4-4e44-8311-40ba5c0f4b05" providerId="AD" clId="Web-{A97BF2A0-6CAD-B726-9484-637FDFA2D1D0}" dt="2022-04-12T00:39:25.934" v="1568"/>
          <ac:spMkLst>
            <pc:docMk/>
            <pc:sldMk cId="4190410865" sldId="328"/>
            <ac:spMk id="1557" creationId="{00000000-0000-0000-0000-000000000000}"/>
          </ac:spMkLst>
        </pc:spChg>
        <pc:spChg chg="del mod ord">
          <ac:chgData name="100122-Abdallah Ahmed Jihad" userId="S::100122@oryx.edu.qa::4c033058-91f4-4e44-8311-40ba5c0f4b05" providerId="AD" clId="Web-{A97BF2A0-6CAD-B726-9484-637FDFA2D1D0}" dt="2022-04-12T00:17:20.449" v="1366"/>
          <ac:spMkLst>
            <pc:docMk/>
            <pc:sldMk cId="4190410865" sldId="328"/>
            <ac:spMk id="1558" creationId="{00000000-0000-0000-0000-000000000000}"/>
          </ac:spMkLst>
        </pc:spChg>
        <pc:spChg chg="del mod ord">
          <ac:chgData name="100122-Abdallah Ahmed Jihad" userId="S::100122@oryx.edu.qa::4c033058-91f4-4e44-8311-40ba5c0f4b05" providerId="AD" clId="Web-{A97BF2A0-6CAD-B726-9484-637FDFA2D1D0}" dt="2022-04-12T00:32:58.473" v="1437"/>
          <ac:spMkLst>
            <pc:docMk/>
            <pc:sldMk cId="4190410865" sldId="328"/>
            <ac:spMk id="1559" creationId="{00000000-0000-0000-0000-000000000000}"/>
          </ac:spMkLst>
        </pc:spChg>
        <pc:spChg chg="add del mod ord">
          <ac:chgData name="100122-Abdallah Ahmed Jihad" userId="S::100122@oryx.edu.qa::4c033058-91f4-4e44-8311-40ba5c0f4b05" providerId="AD" clId="Web-{A97BF2A0-6CAD-B726-9484-637FDFA2D1D0}" dt="2022-04-12T00:39:28.794" v="1570"/>
          <ac:spMkLst>
            <pc:docMk/>
            <pc:sldMk cId="4190410865" sldId="328"/>
            <ac:spMk id="1560" creationId="{00000000-0000-0000-0000-000000000000}"/>
          </ac:spMkLst>
        </pc:spChg>
        <pc:spChg chg="add del mod ord">
          <ac:chgData name="100122-Abdallah Ahmed Jihad" userId="S::100122@oryx.edu.qa::4c033058-91f4-4e44-8311-40ba5c0f4b05" providerId="AD" clId="Web-{A97BF2A0-6CAD-B726-9484-637FDFA2D1D0}" dt="2022-04-12T00:39:27.684" v="1569"/>
          <ac:spMkLst>
            <pc:docMk/>
            <pc:sldMk cId="4190410865" sldId="328"/>
            <ac:spMk id="1561" creationId="{00000000-0000-0000-0000-000000000000}"/>
          </ac:spMkLst>
        </pc:spChg>
        <pc:spChg chg="ord">
          <ac:chgData name="100122-Abdallah Ahmed Jihad" userId="S::100122@oryx.edu.qa::4c033058-91f4-4e44-8311-40ba5c0f4b05" providerId="AD" clId="Web-{A97BF2A0-6CAD-B726-9484-637FDFA2D1D0}" dt="2022-04-12T00:47:25.749" v="1655"/>
          <ac:spMkLst>
            <pc:docMk/>
            <pc:sldMk cId="4190410865" sldId="328"/>
            <ac:spMk id="1574" creationId="{00000000-0000-0000-0000-000000000000}"/>
          </ac:spMkLst>
        </pc:spChg>
        <pc:spChg chg="add del ord">
          <ac:chgData name="100122-Abdallah Ahmed Jihad" userId="S::100122@oryx.edu.qa::4c033058-91f4-4e44-8311-40ba5c0f4b05" providerId="AD" clId="Web-{A97BF2A0-6CAD-B726-9484-637FDFA2D1D0}" dt="2022-04-12T00:39:29.825" v="1571"/>
          <ac:spMkLst>
            <pc:docMk/>
            <pc:sldMk cId="4190410865" sldId="328"/>
            <ac:spMk id="1578" creationId="{00000000-0000-0000-0000-000000000000}"/>
          </ac:spMkLst>
        </pc:spChg>
        <pc:spChg chg="del mod">
          <ac:chgData name="100122-Abdallah Ahmed Jihad" userId="S::100122@oryx.edu.qa::4c033058-91f4-4e44-8311-40ba5c0f4b05" providerId="AD" clId="Web-{A97BF2A0-6CAD-B726-9484-637FDFA2D1D0}" dt="2022-04-12T02:35:40.789" v="2067"/>
          <ac:spMkLst>
            <pc:docMk/>
            <pc:sldMk cId="4190410865" sldId="328"/>
            <ac:spMk id="1579" creationId="{00000000-0000-0000-0000-000000000000}"/>
          </ac:spMkLst>
        </pc:spChg>
        <pc:spChg chg="del mod ord">
          <ac:chgData name="100122-Abdallah Ahmed Jihad" userId="S::100122@oryx.edu.qa::4c033058-91f4-4e44-8311-40ba5c0f4b05" providerId="AD" clId="Web-{A97BF2A0-6CAD-B726-9484-637FDFA2D1D0}" dt="2022-04-12T00:18:43.876" v="1375"/>
          <ac:spMkLst>
            <pc:docMk/>
            <pc:sldMk cId="4190410865" sldId="328"/>
            <ac:spMk id="1580" creationId="{00000000-0000-0000-0000-000000000000}"/>
          </ac:spMkLst>
        </pc:spChg>
        <pc:grpChg chg="mod">
          <ac:chgData name="100122-Abdallah Ahmed Jihad" userId="S::100122@oryx.edu.qa::4c033058-91f4-4e44-8311-40ba5c0f4b05" providerId="AD" clId="Web-{A97BF2A0-6CAD-B726-9484-637FDFA2D1D0}" dt="2022-04-12T00:40:54.361" v="1588" actId="1076"/>
          <ac:grpSpMkLst>
            <pc:docMk/>
            <pc:sldMk cId="4190410865" sldId="328"/>
            <ac:grpSpMk id="1581" creationId="{00000000-0000-0000-0000-000000000000}"/>
          </ac:grpSpMkLst>
        </pc:grpChg>
        <pc:picChg chg="add del mod">
          <ac:chgData name="100122-Abdallah Ahmed Jihad" userId="S::100122@oryx.edu.qa::4c033058-91f4-4e44-8311-40ba5c0f4b05" providerId="AD" clId="Web-{A97BF2A0-6CAD-B726-9484-637FDFA2D1D0}" dt="2022-04-12T00:04:06.715" v="1252"/>
          <ac:picMkLst>
            <pc:docMk/>
            <pc:sldMk cId="4190410865" sldId="328"/>
            <ac:picMk id="2" creationId="{8C589B25-D5C0-E4B0-98EC-7747CA9F9CC5}"/>
          </ac:picMkLst>
        </pc:picChg>
        <pc:picChg chg="add del mod modCrop">
          <ac:chgData name="100122-Abdallah Ahmed Jihad" userId="S::100122@oryx.edu.qa::4c033058-91f4-4e44-8311-40ba5c0f4b05" providerId="AD" clId="Web-{A97BF2A0-6CAD-B726-9484-637FDFA2D1D0}" dt="2022-04-12T00:17:21.933" v="1367"/>
          <ac:picMkLst>
            <pc:docMk/>
            <pc:sldMk cId="4190410865" sldId="328"/>
            <ac:picMk id="3" creationId="{2FBB47EA-8333-8555-E555-242B077DECAC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12:32.745" v="1344"/>
          <ac:picMkLst>
            <pc:docMk/>
            <pc:sldMk cId="4190410865" sldId="328"/>
            <ac:picMk id="4" creationId="{44D8CAB4-CB8A-EE3B-51B9-B8E7B52CF9C1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13:04.575" v="1348"/>
          <ac:picMkLst>
            <pc:docMk/>
            <pc:sldMk cId="4190410865" sldId="328"/>
            <ac:picMk id="5" creationId="{E8B644CB-0511-290A-B376-ED9E4D95BCC3}"/>
          </ac:picMkLst>
        </pc:picChg>
        <pc:picChg chg="add del mod ord">
          <ac:chgData name="100122-Abdallah Ahmed Jihad" userId="S::100122@oryx.edu.qa::4c033058-91f4-4e44-8311-40ba5c0f4b05" providerId="AD" clId="Web-{A97BF2A0-6CAD-B726-9484-637FDFA2D1D0}" dt="2022-04-12T00:41:25.941" v="1598"/>
          <ac:picMkLst>
            <pc:docMk/>
            <pc:sldMk cId="4190410865" sldId="328"/>
            <ac:picMk id="6" creationId="{BDA702F6-E1C1-A970-25C3-BEBC737918B0}"/>
          </ac:picMkLst>
        </pc:picChg>
        <pc:picChg chg="add del mod ord modCrop">
          <ac:chgData name="100122-Abdallah Ahmed Jihad" userId="S::100122@oryx.edu.qa::4c033058-91f4-4e44-8311-40ba5c0f4b05" providerId="AD" clId="Web-{A97BF2A0-6CAD-B726-9484-637FDFA2D1D0}" dt="2022-04-12T00:39:24.903" v="1567"/>
          <ac:picMkLst>
            <pc:docMk/>
            <pc:sldMk cId="4190410865" sldId="328"/>
            <ac:picMk id="7" creationId="{E6FE87C8-5A67-BB0E-9CCD-D590D8881495}"/>
          </ac:picMkLst>
        </pc:picChg>
        <pc:picChg chg="add del mod modCrop">
          <ac:chgData name="100122-Abdallah Ahmed Jihad" userId="S::100122@oryx.edu.qa::4c033058-91f4-4e44-8311-40ba5c0f4b05" providerId="AD" clId="Web-{A97BF2A0-6CAD-B726-9484-637FDFA2D1D0}" dt="2022-04-12T00:47:00.872" v="1648"/>
          <ac:picMkLst>
            <pc:docMk/>
            <pc:sldMk cId="4190410865" sldId="328"/>
            <ac:picMk id="8" creationId="{6244EF33-4C84-D495-F60C-0B40420EF83D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47:36.859" v="1660"/>
          <ac:picMkLst>
            <pc:docMk/>
            <pc:sldMk cId="4190410865" sldId="328"/>
            <ac:picMk id="10" creationId="{3C027E22-585E-82C9-8BC6-54061B03B620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47:54.719" v="1664"/>
          <ac:picMkLst>
            <pc:docMk/>
            <pc:sldMk cId="4190410865" sldId="328"/>
            <ac:picMk id="11" creationId="{D9954487-67B3-F67E-014B-2AA5A984B085}"/>
          </ac:picMkLst>
        </pc:picChg>
        <pc:picChg chg="add mod">
          <ac:chgData name="100122-Abdallah Ahmed Jihad" userId="S::100122@oryx.edu.qa::4c033058-91f4-4e44-8311-40ba5c0f4b05" providerId="AD" clId="Web-{A97BF2A0-6CAD-B726-9484-637FDFA2D1D0}" dt="2022-04-12T02:35:36.055" v="2065" actId="1076"/>
          <ac:picMkLst>
            <pc:docMk/>
            <pc:sldMk cId="4190410865" sldId="328"/>
            <ac:picMk id="12" creationId="{04D37FDA-12DC-788F-4012-62B827659583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51:36.060" v="1691"/>
          <ac:picMkLst>
            <pc:docMk/>
            <pc:sldMk cId="4190410865" sldId="328"/>
            <ac:picMk id="13" creationId="{42EC987A-5AB7-73B4-FCE5-8B3795EF5661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51:55.812" v="1698"/>
          <ac:picMkLst>
            <pc:docMk/>
            <pc:sldMk cId="4190410865" sldId="328"/>
            <ac:picMk id="14" creationId="{BD05710A-3E85-6E5C-94C1-D7C521170E4B}"/>
          </ac:picMkLst>
        </pc:picChg>
        <pc:picChg chg="add mod modCrop">
          <ac:chgData name="100122-Abdallah Ahmed Jihad" userId="S::100122@oryx.edu.qa::4c033058-91f4-4e44-8311-40ba5c0f4b05" providerId="AD" clId="Web-{A97BF2A0-6CAD-B726-9484-637FDFA2D1D0}" dt="2022-04-12T02:37:55.354" v="2086" actId="1076"/>
          <ac:picMkLst>
            <pc:docMk/>
            <pc:sldMk cId="4190410865" sldId="328"/>
            <ac:picMk id="15" creationId="{0F886821-F29A-232E-9BDE-D8BC6B5FE993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04:06.199" v="1251"/>
          <ac:picMkLst>
            <pc:docMk/>
            <pc:sldMk cId="4190410865" sldId="328"/>
            <ac:picMk id="50" creationId="{1630839C-3A98-A205-640E-868535ED4966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17:18.886" v="1365"/>
          <ac:picMkLst>
            <pc:docMk/>
            <pc:sldMk cId="4190410865" sldId="328"/>
            <ac:picMk id="1554" creationId="{00000000-0000-0000-0000-000000000000}"/>
          </ac:picMkLst>
        </pc:picChg>
        <pc:picChg chg="add del mod">
          <ac:chgData name="100122-Abdallah Ahmed Jihad" userId="S::100122@oryx.edu.qa::4c033058-91f4-4e44-8311-40ba5c0f4b05" providerId="AD" clId="Web-{A97BF2A0-6CAD-B726-9484-637FDFA2D1D0}" dt="2022-04-12T00:17:27.356" v="1369"/>
          <ac:picMkLst>
            <pc:docMk/>
            <pc:sldMk cId="4190410865" sldId="328"/>
            <ac:picMk id="1563" creationId="{00000000-0000-0000-0000-000000000000}"/>
          </ac:picMkLst>
        </pc:picChg>
      </pc:sldChg>
      <pc:sldChg chg="modSp addAnim modAnim">
        <pc:chgData name="100122-Abdallah Ahmed Jihad" userId="S::100122@oryx.edu.qa::4c033058-91f4-4e44-8311-40ba5c0f4b05" providerId="AD" clId="Web-{A97BF2A0-6CAD-B726-9484-637FDFA2D1D0}" dt="2022-04-12T02:32:35.474" v="2011" actId="1076"/>
        <pc:sldMkLst>
          <pc:docMk/>
          <pc:sldMk cId="1814883328" sldId="329"/>
        </pc:sldMkLst>
        <pc:spChg chg="mod">
          <ac:chgData name="100122-Abdallah Ahmed Jihad" userId="S::100122@oryx.edu.qa::4c033058-91f4-4e44-8311-40ba5c0f4b05" providerId="AD" clId="Web-{A97BF2A0-6CAD-B726-9484-637FDFA2D1D0}" dt="2022-04-12T02:32:35.474" v="2011" actId="1076"/>
          <ac:spMkLst>
            <pc:docMk/>
            <pc:sldMk cId="1814883328" sldId="329"/>
            <ac:spMk id="460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14:26.668" v="1872" actId="20577"/>
          <ac:spMkLst>
            <pc:docMk/>
            <pc:sldMk cId="1814883328" sldId="329"/>
            <ac:spMk id="536" creationId="{00000000-0000-0000-0000-000000000000}"/>
          </ac:spMkLst>
        </pc:spChg>
      </pc:sldChg>
      <pc:sldChg chg="modSp addAnim modAnim">
        <pc:chgData name="100122-Abdallah Ahmed Jihad" userId="S::100122@oryx.edu.qa::4c033058-91f4-4e44-8311-40ba5c0f4b05" providerId="AD" clId="Web-{A97BF2A0-6CAD-B726-9484-637FDFA2D1D0}" dt="2022-04-12T02:33:03.381" v="2013" actId="1076"/>
        <pc:sldMkLst>
          <pc:docMk/>
          <pc:sldMk cId="1347922703" sldId="331"/>
        </pc:sldMkLst>
        <pc:spChg chg="mod">
          <ac:chgData name="100122-Abdallah Ahmed Jihad" userId="S::100122@oryx.edu.qa::4c033058-91f4-4e44-8311-40ba5c0f4b05" providerId="AD" clId="Web-{A97BF2A0-6CAD-B726-9484-637FDFA2D1D0}" dt="2022-04-12T02:30:55.046" v="1987" actId="1076"/>
          <ac:spMkLst>
            <pc:docMk/>
            <pc:sldMk cId="1347922703" sldId="331"/>
            <ac:spMk id="460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33:03.381" v="2013" actId="1076"/>
          <ac:spMkLst>
            <pc:docMk/>
            <pc:sldMk cId="1347922703" sldId="331"/>
            <ac:spMk id="536" creationId="{00000000-0000-0000-0000-000000000000}"/>
          </ac:spMkLst>
        </pc:spChg>
      </pc:sldChg>
      <pc:sldChg chg="modSp ord">
        <pc:chgData name="100122-Abdallah Ahmed Jihad" userId="S::100122@oryx.edu.qa::4c033058-91f4-4e44-8311-40ba5c0f4b05" providerId="AD" clId="Web-{A97BF2A0-6CAD-B726-9484-637FDFA2D1D0}" dt="2022-04-12T02:38:57.308" v="2094" actId="1076"/>
        <pc:sldMkLst>
          <pc:docMk/>
          <pc:sldMk cId="2678531037" sldId="332"/>
        </pc:sldMkLst>
        <pc:spChg chg="mod">
          <ac:chgData name="100122-Abdallah Ahmed Jihad" userId="S::100122@oryx.edu.qa::4c033058-91f4-4e44-8311-40ba5c0f4b05" providerId="AD" clId="Web-{A97BF2A0-6CAD-B726-9484-637FDFA2D1D0}" dt="2022-04-12T02:38:22.932" v="2090" actId="14100"/>
          <ac:spMkLst>
            <pc:docMk/>
            <pc:sldMk cId="2678531037" sldId="332"/>
            <ac:spMk id="460" creationId="{00000000-0000-0000-0000-000000000000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38:51.089" v="2093" actId="1076"/>
          <ac:spMkLst>
            <pc:docMk/>
            <pc:sldMk cId="2678531037" sldId="332"/>
            <ac:spMk id="536" creationId="{00000000-0000-0000-0000-000000000000}"/>
          </ac:spMkLst>
        </pc:spChg>
        <pc:grpChg chg="mod">
          <ac:chgData name="100122-Abdallah Ahmed Jihad" userId="S::100122@oryx.edu.qa::4c033058-91f4-4e44-8311-40ba5c0f4b05" providerId="AD" clId="Web-{A97BF2A0-6CAD-B726-9484-637FDFA2D1D0}" dt="2022-04-12T02:38:41.026" v="2092" actId="1076"/>
          <ac:grpSpMkLst>
            <pc:docMk/>
            <pc:sldMk cId="2678531037" sldId="332"/>
            <ac:grpSpMk id="103" creationId="{6698F7FE-1165-910A-674C-7F502C7EC12D}"/>
          </ac:grpSpMkLst>
        </pc:grpChg>
        <pc:picChg chg="mod">
          <ac:chgData name="100122-Abdallah Ahmed Jihad" userId="S::100122@oryx.edu.qa::4c033058-91f4-4e44-8311-40ba5c0f4b05" providerId="AD" clId="Web-{A97BF2A0-6CAD-B726-9484-637FDFA2D1D0}" dt="2022-04-12T02:38:57.308" v="2094" actId="1076"/>
          <ac:picMkLst>
            <pc:docMk/>
            <pc:sldMk cId="2678531037" sldId="332"/>
            <ac:picMk id="3" creationId="{CB89AEAD-C6FB-49DC-BFEE-E34FBBA3DAB6}"/>
          </ac:picMkLst>
        </pc:picChg>
      </pc:sldChg>
      <pc:sldChg chg="modSp add ord replId">
        <pc:chgData name="100122-Abdallah Ahmed Jihad" userId="S::100122@oryx.edu.qa::4c033058-91f4-4e44-8311-40ba5c0f4b05" providerId="AD" clId="Web-{A97BF2A0-6CAD-B726-9484-637FDFA2D1D0}" dt="2022-04-12T02:07:18.284" v="1738" actId="1076"/>
        <pc:sldMkLst>
          <pc:docMk/>
          <pc:sldMk cId="329367242" sldId="337"/>
        </pc:sldMkLst>
        <pc:spChg chg="mod">
          <ac:chgData name="100122-Abdallah Ahmed Jihad" userId="S::100122@oryx.edu.qa::4c033058-91f4-4e44-8311-40ba5c0f4b05" providerId="AD" clId="Web-{A97BF2A0-6CAD-B726-9484-637FDFA2D1D0}" dt="2022-04-12T02:06:45.612" v="1731" actId="20577"/>
          <ac:spMkLst>
            <pc:docMk/>
            <pc:sldMk cId="329367242" sldId="337"/>
            <ac:spMk id="2" creationId="{40F3A9B0-6377-4FB2-EDB7-EE316AED7D5E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2:07:18.284" v="1738" actId="1076"/>
          <ac:spMkLst>
            <pc:docMk/>
            <pc:sldMk cId="329367242" sldId="337"/>
            <ac:spMk id="178" creationId="{00000000-0000-0000-0000-000000000000}"/>
          </ac:spMkLst>
        </pc:spChg>
      </pc:sldChg>
      <pc:sldChg chg="modSp">
        <pc:chgData name="100122-Abdallah Ahmed Jihad" userId="S::100122@oryx.edu.qa::4c033058-91f4-4e44-8311-40ba5c0f4b05" providerId="AD" clId="Web-{A97BF2A0-6CAD-B726-9484-637FDFA2D1D0}" dt="2022-04-12T02:57:14.608" v="2205" actId="20577"/>
        <pc:sldMkLst>
          <pc:docMk/>
          <pc:sldMk cId="4137357897" sldId="340"/>
        </pc:sldMkLst>
        <pc:spChg chg="mod">
          <ac:chgData name="100122-Abdallah Ahmed Jihad" userId="S::100122@oryx.edu.qa::4c033058-91f4-4e44-8311-40ba5c0f4b05" providerId="AD" clId="Web-{A97BF2A0-6CAD-B726-9484-637FDFA2D1D0}" dt="2022-04-12T02:57:14.608" v="2205" actId="20577"/>
          <ac:spMkLst>
            <pc:docMk/>
            <pc:sldMk cId="4137357897" sldId="340"/>
            <ac:spMk id="1519" creationId="{00000000-0000-0000-0000-000000000000}"/>
          </ac:spMkLst>
        </pc:spChg>
        <pc:grpChg chg="mod">
          <ac:chgData name="100122-Abdallah Ahmed Jihad" userId="S::100122@oryx.edu.qa::4c033058-91f4-4e44-8311-40ba5c0f4b05" providerId="AD" clId="Web-{A97BF2A0-6CAD-B726-9484-637FDFA2D1D0}" dt="2022-04-12T02:52:17.416" v="2178" actId="1076"/>
          <ac:grpSpMkLst>
            <pc:docMk/>
            <pc:sldMk cId="4137357897" sldId="340"/>
            <ac:grpSpMk id="1522" creationId="{00000000-0000-0000-0000-000000000000}"/>
          </ac:grpSpMkLst>
        </pc:grpChg>
      </pc:sldChg>
      <pc:sldChg chg="modSp">
        <pc:chgData name="100122-Abdallah Ahmed Jihad" userId="S::100122@oryx.edu.qa::4c033058-91f4-4e44-8311-40ba5c0f4b05" providerId="AD" clId="Web-{A97BF2A0-6CAD-B726-9484-637FDFA2D1D0}" dt="2022-04-12T02:57:10.655" v="2204" actId="20577"/>
        <pc:sldMkLst>
          <pc:docMk/>
          <pc:sldMk cId="2871716668" sldId="341"/>
        </pc:sldMkLst>
        <pc:spChg chg="mod">
          <ac:chgData name="100122-Abdallah Ahmed Jihad" userId="S::100122@oryx.edu.qa::4c033058-91f4-4e44-8311-40ba5c0f4b05" providerId="AD" clId="Web-{A97BF2A0-6CAD-B726-9484-637FDFA2D1D0}" dt="2022-04-12T02:57:10.655" v="2204" actId="20577"/>
          <ac:spMkLst>
            <pc:docMk/>
            <pc:sldMk cId="2871716668" sldId="341"/>
            <ac:spMk id="1519" creationId="{00000000-0000-0000-0000-000000000000}"/>
          </ac:spMkLst>
        </pc:spChg>
      </pc:sldChg>
      <pc:sldChg chg="addSp delSp modSp add replId">
        <pc:chgData name="100122-Abdallah Ahmed Jihad" userId="S::100122@oryx.edu.qa::4c033058-91f4-4e44-8311-40ba5c0f4b05" providerId="AD" clId="Web-{A97BF2A0-6CAD-B726-9484-637FDFA2D1D0}" dt="2022-04-12T03:31:23.642" v="2542"/>
        <pc:sldMkLst>
          <pc:docMk/>
          <pc:sldMk cId="223437202" sldId="342"/>
        </pc:sldMkLst>
        <pc:spChg chg="add del mod">
          <ac:chgData name="100122-Abdallah Ahmed Jihad" userId="S::100122@oryx.edu.qa::4c033058-91f4-4e44-8311-40ba5c0f4b05" providerId="AD" clId="Web-{A97BF2A0-6CAD-B726-9484-637FDFA2D1D0}" dt="2022-04-12T03:03:08.931" v="2316"/>
          <ac:spMkLst>
            <pc:docMk/>
            <pc:sldMk cId="223437202" sldId="342"/>
            <ac:spMk id="3" creationId="{4062EA13-B76D-F271-7863-80813C520F67}"/>
          </ac:spMkLst>
        </pc:spChg>
        <pc:spChg chg="add mod">
          <ac:chgData name="100122-Abdallah Ahmed Jihad" userId="S::100122@oryx.edu.qa::4c033058-91f4-4e44-8311-40ba5c0f4b05" providerId="AD" clId="Web-{A97BF2A0-6CAD-B726-9484-637FDFA2D1D0}" dt="2022-04-12T03:06:07.152" v="2385" actId="1076"/>
          <ac:spMkLst>
            <pc:docMk/>
            <pc:sldMk cId="223437202" sldId="342"/>
            <ac:spMk id="5" creationId="{B1BB0328-B39E-F23B-08D8-3F2A455EEFD4}"/>
          </ac:spMkLst>
        </pc:spChg>
        <pc:spChg chg="add mod">
          <ac:chgData name="100122-Abdallah Ahmed Jihad" userId="S::100122@oryx.edu.qa::4c033058-91f4-4e44-8311-40ba5c0f4b05" providerId="AD" clId="Web-{A97BF2A0-6CAD-B726-9484-637FDFA2D1D0}" dt="2022-04-12T03:07:45.606" v="2519" actId="1076"/>
          <ac:spMkLst>
            <pc:docMk/>
            <pc:sldMk cId="223437202" sldId="342"/>
            <ac:spMk id="16" creationId="{3D26D149-3E0F-10B0-AB86-F32ADC140A58}"/>
          </ac:spMkLst>
        </pc:spChg>
        <pc:spChg chg="add del mod">
          <ac:chgData name="100122-Abdallah Ahmed Jihad" userId="S::100122@oryx.edu.qa::4c033058-91f4-4e44-8311-40ba5c0f4b05" providerId="AD" clId="Web-{A97BF2A0-6CAD-B726-9484-637FDFA2D1D0}" dt="2022-04-12T03:31:12.283" v="2539"/>
          <ac:spMkLst>
            <pc:docMk/>
            <pc:sldMk cId="223437202" sldId="342"/>
            <ac:spMk id="24" creationId="{31063CBD-B3B9-C3F0-74F6-4DB6CAF6A716}"/>
          </ac:spMkLst>
        </pc:spChg>
        <pc:spChg chg="mod">
          <ac:chgData name="100122-Abdallah Ahmed Jihad" userId="S::100122@oryx.edu.qa::4c033058-91f4-4e44-8311-40ba5c0f4b05" providerId="AD" clId="Web-{A97BF2A0-6CAD-B726-9484-637FDFA2D1D0}" dt="2022-04-12T03:03:50.197" v="2325" actId="1076"/>
          <ac:spMkLst>
            <pc:docMk/>
            <pc:sldMk cId="223437202" sldId="342"/>
            <ac:spMk id="460" creationId="{00000000-0000-0000-0000-000000000000}"/>
          </ac:spMkLst>
        </pc:spChg>
        <pc:spChg chg="del">
          <ac:chgData name="100122-Abdallah Ahmed Jihad" userId="S::100122@oryx.edu.qa::4c033058-91f4-4e44-8311-40ba5c0f4b05" providerId="AD" clId="Web-{A97BF2A0-6CAD-B726-9484-637FDFA2D1D0}" dt="2022-04-12T03:03:05.524" v="2315"/>
          <ac:spMkLst>
            <pc:docMk/>
            <pc:sldMk cId="223437202" sldId="342"/>
            <ac:spMk id="536" creationId="{00000000-0000-0000-0000-000000000000}"/>
          </ac:spMkLst>
        </pc:spChg>
        <pc:grpChg chg="add mod">
          <ac:chgData name="100122-Abdallah Ahmed Jihad" userId="S::100122@oryx.edu.qa::4c033058-91f4-4e44-8311-40ba5c0f4b05" providerId="AD" clId="Web-{A97BF2A0-6CAD-B726-9484-637FDFA2D1D0}" dt="2022-04-12T03:04:53.323" v="2361" actId="1076"/>
          <ac:grpSpMkLst>
            <pc:docMk/>
            <pc:sldMk cId="223437202" sldId="342"/>
            <ac:grpSpMk id="52" creationId="{86BC7FAE-A473-1584-D95A-3DD5513618A1}"/>
          </ac:grpSpMkLst>
        </pc:grpChg>
        <pc:grpChg chg="mod">
          <ac:chgData name="100122-Abdallah Ahmed Jihad" userId="S::100122@oryx.edu.qa::4c033058-91f4-4e44-8311-40ba5c0f4b05" providerId="AD" clId="Web-{A97BF2A0-6CAD-B726-9484-637FDFA2D1D0}" dt="2022-04-12T03:04:34.150" v="2359" actId="1076"/>
          <ac:grpSpMkLst>
            <pc:docMk/>
            <pc:sldMk cId="223437202" sldId="342"/>
            <ac:grpSpMk id="103" creationId="{6698F7FE-1165-910A-674C-7F502C7EC12D}"/>
          </ac:grpSpMkLst>
        </pc:grpChg>
        <pc:picChg chg="add mod">
          <ac:chgData name="100122-Abdallah Ahmed Jihad" userId="S::100122@oryx.edu.qa::4c033058-91f4-4e44-8311-40ba5c0f4b05" providerId="AD" clId="Web-{A97BF2A0-6CAD-B726-9484-637FDFA2D1D0}" dt="2022-04-12T03:08:10.982" v="2521"/>
          <ac:picMkLst>
            <pc:docMk/>
            <pc:sldMk cId="223437202" sldId="342"/>
            <ac:picMk id="4" creationId="{DA9B3720-021F-16C2-FFDE-96E9F6FD09C4}"/>
          </ac:picMkLst>
        </pc:picChg>
        <pc:picChg chg="del">
          <ac:chgData name="100122-Abdallah Ahmed Jihad" userId="S::100122@oryx.edu.qa::4c033058-91f4-4e44-8311-40ba5c0f4b05" providerId="AD" clId="Web-{A97BF2A0-6CAD-B726-9484-637FDFA2D1D0}" dt="2022-04-12T03:03:01.305" v="2314"/>
          <ac:picMkLst>
            <pc:docMk/>
            <pc:sldMk cId="223437202" sldId="342"/>
            <ac:picMk id="8" creationId="{724C875B-6682-4487-A42C-057235C82723}"/>
          </ac:picMkLst>
        </pc:picChg>
        <pc:inkChg chg="add del">
          <ac:chgData name="100122-Abdallah Ahmed Jihad" userId="S::100122@oryx.edu.qa::4c033058-91f4-4e44-8311-40ba5c0f4b05" providerId="AD" clId="Web-{A97BF2A0-6CAD-B726-9484-637FDFA2D1D0}" dt="2022-04-12T03:05:01.229" v="2363"/>
          <ac:inkMkLst>
            <pc:docMk/>
            <pc:sldMk cId="223437202" sldId="342"/>
            <ac:inkMk id="6" creationId="{77AAE40D-5F89-178D-F1BE-FC802663C8ED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08.213" v="2365"/>
          <ac:inkMkLst>
            <pc:docMk/>
            <pc:sldMk cId="223437202" sldId="342"/>
            <ac:inkMk id="7" creationId="{B53CBD57-0736-D3A0-59DE-8D245B830A40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15.010" v="2367"/>
          <ac:inkMkLst>
            <pc:docMk/>
            <pc:sldMk cId="223437202" sldId="342"/>
            <ac:inkMk id="9" creationId="{41935FA1-6156-9BE7-30D5-FA883D3361AC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35.651" v="2377"/>
          <ac:inkMkLst>
            <pc:docMk/>
            <pc:sldMk cId="223437202" sldId="342"/>
            <ac:inkMk id="10" creationId="{086A0913-2CF0-FC74-CC2C-2E63F17BB448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24.682" v="2370"/>
          <ac:inkMkLst>
            <pc:docMk/>
            <pc:sldMk cId="223437202" sldId="342"/>
            <ac:inkMk id="11" creationId="{429DDFA6-931F-F100-BB81-41BC4BB0BE1A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28.120" v="2372"/>
          <ac:inkMkLst>
            <pc:docMk/>
            <pc:sldMk cId="223437202" sldId="342"/>
            <ac:inkMk id="12" creationId="{2A4E6ED2-BB31-F7A6-D53E-656DFAADACF0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30.964" v="2374"/>
          <ac:inkMkLst>
            <pc:docMk/>
            <pc:sldMk cId="223437202" sldId="342"/>
            <ac:inkMk id="13" creationId="{470EB09B-B70F-2CB0-AE03-953EBF1279B2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33.854" v="2376"/>
          <ac:inkMkLst>
            <pc:docMk/>
            <pc:sldMk cId="223437202" sldId="342"/>
            <ac:inkMk id="14" creationId="{D699FDC1-D337-8926-6CDC-471A67C5356C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05:41.839" v="2379"/>
          <ac:inkMkLst>
            <pc:docMk/>
            <pc:sldMk cId="223437202" sldId="342"/>
            <ac:inkMk id="15" creationId="{4C830D68-B444-AECA-69A8-E1A85CCBBCCB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12:12.360" v="2523"/>
          <ac:inkMkLst>
            <pc:docMk/>
            <pc:sldMk cId="223437202" sldId="342"/>
            <ac:inkMk id="17" creationId="{7954A35D-B5C0-90F2-A5CA-987C029A8361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31:19.080" v="2541"/>
          <ac:inkMkLst>
            <pc:docMk/>
            <pc:sldMk cId="223437202" sldId="342"/>
            <ac:inkMk id="18" creationId="{739C274F-CF52-E2F0-62EF-639CAA10B8E7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31:17.970" v="2540"/>
          <ac:inkMkLst>
            <pc:docMk/>
            <pc:sldMk cId="223437202" sldId="342"/>
            <ac:inkMk id="19" creationId="{49EC92D2-39B8-2C3A-A18D-348FC3A76E53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31:23.642" v="2542"/>
          <ac:inkMkLst>
            <pc:docMk/>
            <pc:sldMk cId="223437202" sldId="342"/>
            <ac:inkMk id="20" creationId="{DCF48BA4-3890-2AA3-C0AE-D7FE4E159768}"/>
          </ac:inkMkLst>
        </pc:inkChg>
        <pc:inkChg chg="add del mod">
          <ac:chgData name="100122-Abdallah Ahmed Jihad" userId="S::100122@oryx.edu.qa::4c033058-91f4-4e44-8311-40ba5c0f4b05" providerId="AD" clId="Web-{A97BF2A0-6CAD-B726-9484-637FDFA2D1D0}" dt="2022-04-12T03:31:06.595" v="2538"/>
          <ac:inkMkLst>
            <pc:docMk/>
            <pc:sldMk cId="223437202" sldId="342"/>
            <ac:inkMk id="21" creationId="{582B941B-ABA3-8277-7AC8-D6DE8C048519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14:33.330" v="2531"/>
          <ac:inkMkLst>
            <pc:docMk/>
            <pc:sldMk cId="223437202" sldId="342"/>
            <ac:inkMk id="22" creationId="{E07247FB-264A-E281-371F-0B2C97FB15BA}"/>
          </ac:inkMkLst>
        </pc:inkChg>
        <pc:inkChg chg="add del">
          <ac:chgData name="100122-Abdallah Ahmed Jihad" userId="S::100122@oryx.edu.qa::4c033058-91f4-4e44-8311-40ba5c0f4b05" providerId="AD" clId="Web-{A97BF2A0-6CAD-B726-9484-637FDFA2D1D0}" dt="2022-04-12T03:14:33.315" v="2530"/>
          <ac:inkMkLst>
            <pc:docMk/>
            <pc:sldMk cId="223437202" sldId="342"/>
            <ac:inkMk id="23" creationId="{4AAEDD8A-3CAC-1547-A8B5-117471B77814}"/>
          </ac:inkMkLst>
        </pc:inkChg>
      </pc:sldChg>
      <pc:sldChg chg="add del replId">
        <pc:chgData name="100122-Abdallah Ahmed Jihad" userId="S::100122@oryx.edu.qa::4c033058-91f4-4e44-8311-40ba5c0f4b05" providerId="AD" clId="Web-{A97BF2A0-6CAD-B726-9484-637FDFA2D1D0}" dt="2022-04-12T03:02:49.321" v="2312"/>
        <pc:sldMkLst>
          <pc:docMk/>
          <pc:sldMk cId="3096903818" sldId="342"/>
        </pc:sldMkLst>
      </pc:sldChg>
    </pc:docChg>
  </pc:docChgLst>
  <pc:docChgLst>
    <pc:chgData name="100490-Rahma Abdelhady Ahmed Mohamed Ibrahim" userId="S::100490@oryx.edu.qa::df91f79a-3aca-4990-9808-9f564de3c22c" providerId="AD" clId="Web-{03928BC7-E6BE-E5D9-AD0A-C9BE8B7535FB}"/>
    <pc:docChg chg="modSld sldOrd">
      <pc:chgData name="100490-Rahma Abdelhady Ahmed Mohamed Ibrahim" userId="S::100490@oryx.edu.qa::df91f79a-3aca-4990-9808-9f564de3c22c" providerId="AD" clId="Web-{03928BC7-E6BE-E5D9-AD0A-C9BE8B7535FB}" dt="2022-04-13T09:32:38.577" v="2"/>
      <pc:docMkLst>
        <pc:docMk/>
      </pc:docMkLst>
      <pc:sldChg chg="modSp">
        <pc:chgData name="100490-Rahma Abdelhady Ahmed Mohamed Ibrahim" userId="S::100490@oryx.edu.qa::df91f79a-3aca-4990-9808-9f564de3c22c" providerId="AD" clId="Web-{03928BC7-E6BE-E5D9-AD0A-C9BE8B7535FB}" dt="2022-04-12T19:15:37.208" v="1" actId="1076"/>
        <pc:sldMkLst>
          <pc:docMk/>
          <pc:sldMk cId="0" sldId="282"/>
        </pc:sldMkLst>
        <pc:picChg chg="mod">
          <ac:chgData name="100490-Rahma Abdelhady Ahmed Mohamed Ibrahim" userId="S::100490@oryx.edu.qa::df91f79a-3aca-4990-9808-9f564de3c22c" providerId="AD" clId="Web-{03928BC7-E6BE-E5D9-AD0A-C9BE8B7535FB}" dt="2022-04-12T19:15:37.208" v="1" actId="1076"/>
          <ac:picMkLst>
            <pc:docMk/>
            <pc:sldMk cId="0" sldId="282"/>
            <ac:picMk id="2" creationId="{213B59E7-A95B-1643-69AA-D0C79B0564E0}"/>
          </ac:picMkLst>
        </pc:picChg>
      </pc:sldChg>
      <pc:sldChg chg="ord">
        <pc:chgData name="100490-Rahma Abdelhady Ahmed Mohamed Ibrahim" userId="S::100490@oryx.edu.qa::df91f79a-3aca-4990-9808-9f564de3c22c" providerId="AD" clId="Web-{03928BC7-E6BE-E5D9-AD0A-C9BE8B7535FB}" dt="2022-04-13T09:32:38.577" v="2"/>
        <pc:sldMkLst>
          <pc:docMk/>
          <pc:sldMk cId="1524881323" sldId="351"/>
        </pc:sldMkLst>
      </pc:sldChg>
    </pc:docChg>
  </pc:docChgLst>
  <pc:docChgLst>
    <pc:chgData name="100490-Rahma Abdelhady Ahmed Mohamed Ibrahim" userId="S::100490@oryx.edu.qa::df91f79a-3aca-4990-9808-9f564de3c22c" providerId="AD" clId="Web-{2AC6844B-30F7-1938-C561-6B6E1D4DBAEF}"/>
    <pc:docChg chg="modSld">
      <pc:chgData name="100490-Rahma Abdelhady Ahmed Mohamed Ibrahim" userId="S::100490@oryx.edu.qa::df91f79a-3aca-4990-9808-9f564de3c22c" providerId="AD" clId="Web-{2AC6844B-30F7-1938-C561-6B6E1D4DBAEF}" dt="2022-04-12T11:28:13.576" v="32" actId="1076"/>
      <pc:docMkLst>
        <pc:docMk/>
      </pc:docMkLst>
      <pc:sldChg chg="delSp modSp">
        <pc:chgData name="100490-Rahma Abdelhady Ahmed Mohamed Ibrahim" userId="S::100490@oryx.edu.qa::df91f79a-3aca-4990-9808-9f564de3c22c" providerId="AD" clId="Web-{2AC6844B-30F7-1938-C561-6B6E1D4DBAEF}" dt="2022-04-12T11:28:13.576" v="32" actId="1076"/>
        <pc:sldMkLst>
          <pc:docMk/>
          <pc:sldMk cId="0" sldId="282"/>
        </pc:sldMkLst>
        <pc:spChg chg="mod">
          <ac:chgData name="100490-Rahma Abdelhady Ahmed Mohamed Ibrahim" userId="S::100490@oryx.edu.qa::df91f79a-3aca-4990-9808-9f564de3c22c" providerId="AD" clId="Web-{2AC6844B-30F7-1938-C561-6B6E1D4DBAEF}" dt="2022-04-12T11:28:13.576" v="32" actId="1076"/>
          <ac:spMkLst>
            <pc:docMk/>
            <pc:sldMk cId="0" sldId="282"/>
            <ac:spMk id="1521" creationId="{00000000-0000-0000-0000-000000000000}"/>
          </ac:spMkLst>
        </pc:spChg>
        <pc:picChg chg="mod">
          <ac:chgData name="100490-Rahma Abdelhady Ahmed Mohamed Ibrahim" userId="S::100490@oryx.edu.qa::df91f79a-3aca-4990-9808-9f564de3c22c" providerId="AD" clId="Web-{2AC6844B-30F7-1938-C561-6B6E1D4DBAEF}" dt="2022-04-12T11:09:52.444" v="27" actId="1076"/>
          <ac:picMkLst>
            <pc:docMk/>
            <pc:sldMk cId="0" sldId="282"/>
            <ac:picMk id="2" creationId="{213B59E7-A95B-1643-69AA-D0C79B0564E0}"/>
          </ac:picMkLst>
        </pc:picChg>
        <pc:inkChg chg="del">
          <ac:chgData name="100490-Rahma Abdelhady Ahmed Mohamed Ibrahim" userId="S::100490@oryx.edu.qa::df91f79a-3aca-4990-9808-9f564de3c22c" providerId="AD" clId="Web-{2AC6844B-30F7-1938-C561-6B6E1D4DBAEF}" dt="2022-04-12T11:09:36.334" v="26"/>
          <ac:inkMkLst>
            <pc:docMk/>
            <pc:sldMk cId="0" sldId="282"/>
            <ac:inkMk id="4" creationId="{5A101E40-4914-15D0-1408-6AD2EEBB7D40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25"/>
          <ac:inkMkLst>
            <pc:docMk/>
            <pc:sldMk cId="0" sldId="282"/>
            <ac:inkMk id="5" creationId="{66619C72-7B2C-5566-B9BC-1DCB4125E808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24"/>
          <ac:inkMkLst>
            <pc:docMk/>
            <pc:sldMk cId="0" sldId="282"/>
            <ac:inkMk id="7" creationId="{C39C5978-3960-236F-2CD2-A815EEC0F443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23"/>
          <ac:inkMkLst>
            <pc:docMk/>
            <pc:sldMk cId="0" sldId="282"/>
            <ac:inkMk id="8" creationId="{349635FF-9612-CC50-7E79-9DE555050D91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22"/>
          <ac:inkMkLst>
            <pc:docMk/>
            <pc:sldMk cId="0" sldId="282"/>
            <ac:inkMk id="9" creationId="{4EFBDE74-2BAA-38AC-E4D9-C34C5177ACF0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21"/>
          <ac:inkMkLst>
            <pc:docMk/>
            <pc:sldMk cId="0" sldId="282"/>
            <ac:inkMk id="10" creationId="{DACC7CDA-1F55-6481-424B-A750BAA92DBE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20"/>
          <ac:inkMkLst>
            <pc:docMk/>
            <pc:sldMk cId="0" sldId="282"/>
            <ac:inkMk id="11" creationId="{A21719C5-6D0C-5159-1ABD-71C50ED5BC64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9"/>
          <ac:inkMkLst>
            <pc:docMk/>
            <pc:sldMk cId="0" sldId="282"/>
            <ac:inkMk id="12" creationId="{682C0A12-35BB-E1B8-D635-F41A3EA9BF74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8"/>
          <ac:inkMkLst>
            <pc:docMk/>
            <pc:sldMk cId="0" sldId="282"/>
            <ac:inkMk id="13" creationId="{DE94AA39-68D8-576A-8D2F-2CDA181E46E9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7"/>
          <ac:inkMkLst>
            <pc:docMk/>
            <pc:sldMk cId="0" sldId="282"/>
            <ac:inkMk id="14" creationId="{720C3C0E-198A-851C-C57A-56D6AA69C5F9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6"/>
          <ac:inkMkLst>
            <pc:docMk/>
            <pc:sldMk cId="0" sldId="282"/>
            <ac:inkMk id="15" creationId="{5A406FE4-371C-A61C-E087-A05F6DEB3B67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5"/>
          <ac:inkMkLst>
            <pc:docMk/>
            <pc:sldMk cId="0" sldId="282"/>
            <ac:inkMk id="16" creationId="{01497904-3EFE-C4E5-E037-9AFB6CB52108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4"/>
          <ac:inkMkLst>
            <pc:docMk/>
            <pc:sldMk cId="0" sldId="282"/>
            <ac:inkMk id="17" creationId="{7BB03449-CDF3-5A87-9A33-4B56BB9500DE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3"/>
          <ac:inkMkLst>
            <pc:docMk/>
            <pc:sldMk cId="0" sldId="282"/>
            <ac:inkMk id="18" creationId="{ECB0D0F7-F2C3-B473-96BB-F11DBBD971F4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2"/>
          <ac:inkMkLst>
            <pc:docMk/>
            <pc:sldMk cId="0" sldId="282"/>
            <ac:inkMk id="19" creationId="{0CC7BF9E-214D-AF74-8E6C-457A3B848AA7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1"/>
          <ac:inkMkLst>
            <pc:docMk/>
            <pc:sldMk cId="0" sldId="282"/>
            <ac:inkMk id="20" creationId="{A16F6CA4-2353-78F4-83E4-54527F4B38E5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10"/>
          <ac:inkMkLst>
            <pc:docMk/>
            <pc:sldMk cId="0" sldId="282"/>
            <ac:inkMk id="21" creationId="{CBB7E921-2771-F8E6-A225-0ED99777476C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9"/>
          <ac:inkMkLst>
            <pc:docMk/>
            <pc:sldMk cId="0" sldId="282"/>
            <ac:inkMk id="22" creationId="{90D62DAC-26F0-2080-184A-E67EE450B7AE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8"/>
          <ac:inkMkLst>
            <pc:docMk/>
            <pc:sldMk cId="0" sldId="282"/>
            <ac:inkMk id="23" creationId="{E78D67DC-0995-1DBA-1A66-DF31F00FACD7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7"/>
          <ac:inkMkLst>
            <pc:docMk/>
            <pc:sldMk cId="0" sldId="282"/>
            <ac:inkMk id="24" creationId="{61EE0CE9-BBA4-426D-AD3F-8AAB31BEE533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30.302" v="6"/>
          <ac:inkMkLst>
            <pc:docMk/>
            <pc:sldMk cId="0" sldId="282"/>
            <ac:inkMk id="25" creationId="{3D5CDC1A-5E81-B723-A024-F5503C8A46A2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27.677" v="5"/>
          <ac:inkMkLst>
            <pc:docMk/>
            <pc:sldMk cId="0" sldId="282"/>
            <ac:inkMk id="26" creationId="{55E8D3B3-2E1E-F5FA-A5EB-B7B1403F2AB5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25.052" v="3"/>
          <ac:inkMkLst>
            <pc:docMk/>
            <pc:sldMk cId="0" sldId="282"/>
            <ac:inkMk id="27" creationId="{C0F28191-A439-586A-0967-3E09119FB512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23.208" v="2"/>
          <ac:inkMkLst>
            <pc:docMk/>
            <pc:sldMk cId="0" sldId="282"/>
            <ac:inkMk id="28" creationId="{FBAB4C67-8744-28B7-42BE-5A06D34DBAAF}"/>
          </ac:inkMkLst>
        </pc:inkChg>
        <pc:inkChg chg="del">
          <ac:chgData name="100490-Rahma Abdelhady Ahmed Mohamed Ibrahim" userId="S::100490@oryx.edu.qa::df91f79a-3aca-4990-9808-9f564de3c22c" providerId="AD" clId="Web-{2AC6844B-30F7-1938-C561-6B6E1D4DBAEF}" dt="2022-04-12T11:09:21.974" v="1"/>
          <ac:inkMkLst>
            <pc:docMk/>
            <pc:sldMk cId="0" sldId="282"/>
            <ac:inkMk id="29" creationId="{3FE1BB48-52F2-3F67-69E8-6B2F2C680FDD}"/>
          </ac:inkMkLst>
        </pc:inkChg>
      </pc:sldChg>
      <pc:sldChg chg="modSp">
        <pc:chgData name="100490-Rahma Abdelhady Ahmed Mohamed Ibrahim" userId="S::100490@oryx.edu.qa::df91f79a-3aca-4990-9808-9f564de3c22c" providerId="AD" clId="Web-{2AC6844B-30F7-1938-C561-6B6E1D4DBAEF}" dt="2022-04-12T11:10:08.477" v="31" actId="20577"/>
        <pc:sldMkLst>
          <pc:docMk/>
          <pc:sldMk cId="1524881323" sldId="351"/>
        </pc:sldMkLst>
        <pc:spChg chg="mod">
          <ac:chgData name="100490-Rahma Abdelhady Ahmed Mohamed Ibrahim" userId="S::100490@oryx.edu.qa::df91f79a-3aca-4990-9808-9f564de3c22c" providerId="AD" clId="Web-{2AC6844B-30F7-1938-C561-6B6E1D4DBAEF}" dt="2022-04-12T11:10:08.477" v="31" actId="20577"/>
          <ac:spMkLst>
            <pc:docMk/>
            <pc:sldMk cId="1524881323" sldId="351"/>
            <ac:spMk id="16" creationId="{3D26D149-3E0F-10B0-AB86-F32ADC140A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3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4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82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89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71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97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9f8b9795b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9f8b9795b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43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89f234b51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89f234b51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89f234b51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89f234b51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7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89f234b51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89f234b51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0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a007621a7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a007621a7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03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48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69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305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411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296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9f8b9795b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9f8b9795b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74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de2c5d16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9de2c5d16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8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54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0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9f8b9795b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9f8b9795b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a1ab090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a1ab090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8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50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4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9de2c5d1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9de2c5d1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3259" y="-27466"/>
            <a:ext cx="6227072" cy="5186517"/>
          </a:xfrm>
          <a:custGeom>
            <a:avLst/>
            <a:gdLst/>
            <a:ahLst/>
            <a:cxnLst/>
            <a:rect l="l" t="t" r="r" b="b"/>
            <a:pathLst>
              <a:path w="194596" h="160735" extrusionOk="0">
                <a:moveTo>
                  <a:pt x="0" y="0"/>
                </a:moveTo>
                <a:lnTo>
                  <a:pt x="0" y="160734"/>
                </a:lnTo>
                <a:lnTo>
                  <a:pt x="151138" y="160734"/>
                </a:lnTo>
                <a:cubicBezTo>
                  <a:pt x="150209" y="159079"/>
                  <a:pt x="149364" y="157365"/>
                  <a:pt x="148638" y="155591"/>
                </a:cubicBezTo>
                <a:cubicBezTo>
                  <a:pt x="144887" y="146518"/>
                  <a:pt x="144280" y="135874"/>
                  <a:pt x="148423" y="126968"/>
                </a:cubicBezTo>
                <a:cubicBezTo>
                  <a:pt x="156401" y="109787"/>
                  <a:pt x="178927" y="103406"/>
                  <a:pt x="187547" y="86534"/>
                </a:cubicBezTo>
                <a:cubicBezTo>
                  <a:pt x="194596" y="72723"/>
                  <a:pt x="189976" y="55126"/>
                  <a:pt x="179844" y="43386"/>
                </a:cubicBezTo>
                <a:cubicBezTo>
                  <a:pt x="169712" y="31647"/>
                  <a:pt x="155103" y="24777"/>
                  <a:pt x="140482" y="19610"/>
                </a:cubicBezTo>
                <a:cubicBezTo>
                  <a:pt x="132957" y="16954"/>
                  <a:pt x="125159" y="14585"/>
                  <a:pt x="118741" y="9858"/>
                </a:cubicBezTo>
                <a:cubicBezTo>
                  <a:pt x="115276" y="7299"/>
                  <a:pt x="112252" y="3858"/>
                  <a:pt x="1103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150" y="1258125"/>
            <a:ext cx="3843000" cy="23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800"/>
              <a:buFont typeface="Passion One"/>
              <a:buNone/>
              <a:defRPr sz="65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150" y="3636200"/>
            <a:ext cx="26307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01">
  <p:cSld name="CUSTOM_1_1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/>
          <p:nvPr/>
        </p:nvSpPr>
        <p:spPr>
          <a:xfrm rot="5400000">
            <a:off x="7222995" y="3217430"/>
            <a:ext cx="2732689" cy="1119527"/>
          </a:xfrm>
          <a:custGeom>
            <a:avLst/>
            <a:gdLst/>
            <a:ahLst/>
            <a:cxnLst/>
            <a:rect l="l" t="t" r="r" b="b"/>
            <a:pathLst>
              <a:path w="75808" h="31057" extrusionOk="0">
                <a:moveTo>
                  <a:pt x="11918" y="1"/>
                </a:moveTo>
                <a:cubicBezTo>
                  <a:pt x="4334" y="8097"/>
                  <a:pt x="0" y="18479"/>
                  <a:pt x="11942" y="26433"/>
                </a:cubicBezTo>
                <a:cubicBezTo>
                  <a:pt x="14282" y="27993"/>
                  <a:pt x="16839" y="28856"/>
                  <a:pt x="19394" y="28856"/>
                </a:cubicBezTo>
                <a:cubicBezTo>
                  <a:pt x="21597" y="28856"/>
                  <a:pt x="23799" y="28215"/>
                  <a:pt x="25860" y="26826"/>
                </a:cubicBezTo>
                <a:cubicBezTo>
                  <a:pt x="30563" y="23658"/>
                  <a:pt x="33195" y="17932"/>
                  <a:pt x="38600" y="15717"/>
                </a:cubicBezTo>
                <a:cubicBezTo>
                  <a:pt x="39675" y="15275"/>
                  <a:pt x="40870" y="15042"/>
                  <a:pt x="42051" y="15042"/>
                </a:cubicBezTo>
                <a:cubicBezTo>
                  <a:pt x="44243" y="15042"/>
                  <a:pt x="46387" y="15846"/>
                  <a:pt x="47625" y="17610"/>
                </a:cubicBezTo>
                <a:cubicBezTo>
                  <a:pt x="49482" y="20253"/>
                  <a:pt x="48756" y="23980"/>
                  <a:pt x="50185" y="26861"/>
                </a:cubicBezTo>
                <a:cubicBezTo>
                  <a:pt x="51578" y="29684"/>
                  <a:pt x="54786" y="31056"/>
                  <a:pt x="57991" y="31056"/>
                </a:cubicBezTo>
                <a:cubicBezTo>
                  <a:pt x="59004" y="31056"/>
                  <a:pt x="60017" y="30919"/>
                  <a:pt x="60972" y="30647"/>
                </a:cubicBezTo>
                <a:cubicBezTo>
                  <a:pt x="64949" y="29516"/>
                  <a:pt x="68151" y="26635"/>
                  <a:pt x="71187" y="23825"/>
                </a:cubicBezTo>
                <a:cubicBezTo>
                  <a:pt x="72676" y="22456"/>
                  <a:pt x="74188" y="21075"/>
                  <a:pt x="75807" y="19872"/>
                </a:cubicBezTo>
                <a:lnTo>
                  <a:pt x="758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02">
  <p:cSld name="CUSTOM_1_1_3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1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/>
          <p:nvPr/>
        </p:nvSpPr>
        <p:spPr>
          <a:xfrm flipH="1">
            <a:off x="5405627" y="0"/>
            <a:ext cx="3738373" cy="2031053"/>
          </a:xfrm>
          <a:custGeom>
            <a:avLst/>
            <a:gdLst/>
            <a:ahLst/>
            <a:cxnLst/>
            <a:rect l="l" t="t" r="r" b="b"/>
            <a:pathLst>
              <a:path w="116551" h="63322" extrusionOk="0">
                <a:moveTo>
                  <a:pt x="0" y="0"/>
                </a:moveTo>
                <a:lnTo>
                  <a:pt x="0" y="62853"/>
                </a:lnTo>
                <a:cubicBezTo>
                  <a:pt x="1749" y="63162"/>
                  <a:pt x="3513" y="63321"/>
                  <a:pt x="5266" y="63321"/>
                </a:cubicBezTo>
                <a:cubicBezTo>
                  <a:pt x="10613" y="63321"/>
                  <a:pt x="15856" y="61834"/>
                  <a:pt x="20241" y="58543"/>
                </a:cubicBezTo>
                <a:cubicBezTo>
                  <a:pt x="34123" y="48137"/>
                  <a:pt x="34909" y="25932"/>
                  <a:pt x="49149" y="16038"/>
                </a:cubicBezTo>
                <a:cubicBezTo>
                  <a:pt x="55666" y="11497"/>
                  <a:pt x="63898" y="10427"/>
                  <a:pt x="71911" y="10427"/>
                </a:cubicBezTo>
                <a:cubicBezTo>
                  <a:pt x="72829" y="10427"/>
                  <a:pt x="73743" y="10441"/>
                  <a:pt x="74652" y="10466"/>
                </a:cubicBezTo>
                <a:cubicBezTo>
                  <a:pt x="79315" y="10591"/>
                  <a:pt x="84021" y="10942"/>
                  <a:pt x="88690" y="10942"/>
                </a:cubicBezTo>
                <a:cubicBezTo>
                  <a:pt x="92878" y="10942"/>
                  <a:pt x="97037" y="10659"/>
                  <a:pt x="101108" y="9680"/>
                </a:cubicBezTo>
                <a:cubicBezTo>
                  <a:pt x="105775" y="8549"/>
                  <a:pt x="113467" y="4953"/>
                  <a:pt x="1165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6675" y="1339176"/>
            <a:ext cx="2591252" cy="3831375"/>
          </a:xfrm>
          <a:custGeom>
            <a:avLst/>
            <a:gdLst/>
            <a:ahLst/>
            <a:cxnLst/>
            <a:rect l="l" t="t" r="r" b="b"/>
            <a:pathLst>
              <a:path w="77594" h="114729" extrusionOk="0">
                <a:moveTo>
                  <a:pt x="1" y="0"/>
                </a:moveTo>
                <a:lnTo>
                  <a:pt x="1" y="114729"/>
                </a:lnTo>
                <a:lnTo>
                  <a:pt x="50924" y="114729"/>
                </a:lnTo>
                <a:cubicBezTo>
                  <a:pt x="49293" y="109954"/>
                  <a:pt x="48864" y="104811"/>
                  <a:pt x="50114" y="99953"/>
                </a:cubicBezTo>
                <a:cubicBezTo>
                  <a:pt x="53770" y="85773"/>
                  <a:pt x="69986" y="77760"/>
                  <a:pt x="74177" y="63734"/>
                </a:cubicBezTo>
                <a:cubicBezTo>
                  <a:pt x="77594" y="52245"/>
                  <a:pt x="71605" y="39517"/>
                  <a:pt x="62259" y="32016"/>
                </a:cubicBezTo>
                <a:cubicBezTo>
                  <a:pt x="52912" y="24515"/>
                  <a:pt x="40839" y="21348"/>
                  <a:pt x="29005" y="19479"/>
                </a:cubicBezTo>
                <a:cubicBezTo>
                  <a:pt x="22909" y="18515"/>
                  <a:pt x="16646" y="17812"/>
                  <a:pt x="11109" y="15109"/>
                </a:cubicBezTo>
                <a:cubicBezTo>
                  <a:pt x="5561" y="12419"/>
                  <a:pt x="763" y="7204"/>
                  <a:pt x="537" y="1048"/>
                </a:cubicBezTo>
                <a:cubicBezTo>
                  <a:pt x="513" y="691"/>
                  <a:pt x="525" y="346"/>
                  <a:pt x="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6494713" y="-27050"/>
            <a:ext cx="2649292" cy="5197598"/>
          </a:xfrm>
          <a:custGeom>
            <a:avLst/>
            <a:gdLst/>
            <a:ahLst/>
            <a:cxnLst/>
            <a:rect l="l" t="t" r="r" b="b"/>
            <a:pathLst>
              <a:path w="79332" h="155640" extrusionOk="0">
                <a:moveTo>
                  <a:pt x="4929" y="1"/>
                </a:moveTo>
                <a:cubicBezTo>
                  <a:pt x="2322" y="4585"/>
                  <a:pt x="405" y="9669"/>
                  <a:pt x="203" y="14943"/>
                </a:cubicBezTo>
                <a:cubicBezTo>
                  <a:pt x="0" y="20253"/>
                  <a:pt x="1679" y="25778"/>
                  <a:pt x="5441" y="29516"/>
                </a:cubicBezTo>
                <a:cubicBezTo>
                  <a:pt x="12704" y="36755"/>
                  <a:pt x="25325" y="35779"/>
                  <a:pt x="32861" y="42732"/>
                </a:cubicBezTo>
                <a:cubicBezTo>
                  <a:pt x="39017" y="48435"/>
                  <a:pt x="39958" y="58234"/>
                  <a:pt x="37005" y="66080"/>
                </a:cubicBezTo>
                <a:cubicBezTo>
                  <a:pt x="34052" y="73939"/>
                  <a:pt x="27920" y="80154"/>
                  <a:pt x="21467" y="85511"/>
                </a:cubicBezTo>
                <a:cubicBezTo>
                  <a:pt x="18133" y="88262"/>
                  <a:pt x="14621" y="90917"/>
                  <a:pt x="12252" y="94524"/>
                </a:cubicBezTo>
                <a:cubicBezTo>
                  <a:pt x="9871" y="98120"/>
                  <a:pt x="8847" y="102978"/>
                  <a:pt x="10906" y="106764"/>
                </a:cubicBezTo>
                <a:cubicBezTo>
                  <a:pt x="12951" y="110542"/>
                  <a:pt x="17451" y="112214"/>
                  <a:pt x="21830" y="112214"/>
                </a:cubicBezTo>
                <a:cubicBezTo>
                  <a:pt x="22627" y="112214"/>
                  <a:pt x="23420" y="112159"/>
                  <a:pt x="24194" y="112050"/>
                </a:cubicBezTo>
                <a:cubicBezTo>
                  <a:pt x="29218" y="111360"/>
                  <a:pt x="33838" y="108979"/>
                  <a:pt x="38684" y="107455"/>
                </a:cubicBezTo>
                <a:cubicBezTo>
                  <a:pt x="41056" y="106714"/>
                  <a:pt x="43610" y="106208"/>
                  <a:pt x="46099" y="106208"/>
                </a:cubicBezTo>
                <a:cubicBezTo>
                  <a:pt x="48694" y="106208"/>
                  <a:pt x="51218" y="106759"/>
                  <a:pt x="53388" y="108169"/>
                </a:cubicBezTo>
                <a:cubicBezTo>
                  <a:pt x="58127" y="111241"/>
                  <a:pt x="59758" y="117515"/>
                  <a:pt x="59448" y="123159"/>
                </a:cubicBezTo>
                <a:cubicBezTo>
                  <a:pt x="59150" y="128791"/>
                  <a:pt x="57341" y="134256"/>
                  <a:pt x="56876" y="139887"/>
                </a:cubicBezTo>
                <a:cubicBezTo>
                  <a:pt x="56436" y="145340"/>
                  <a:pt x="57376" y="151079"/>
                  <a:pt x="60329" y="155639"/>
                </a:cubicBezTo>
                <a:lnTo>
                  <a:pt x="79332" y="155639"/>
                </a:lnTo>
                <a:lnTo>
                  <a:pt x="793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628900" y="2388374"/>
            <a:ext cx="3886200" cy="65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628900" y="3129697"/>
            <a:ext cx="38862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R="118871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628900" y="1221200"/>
            <a:ext cx="3886200" cy="1096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81594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6561091" y="1339176"/>
            <a:ext cx="2591252" cy="3831375"/>
          </a:xfrm>
          <a:custGeom>
            <a:avLst/>
            <a:gdLst/>
            <a:ahLst/>
            <a:cxnLst/>
            <a:rect l="l" t="t" r="r" b="b"/>
            <a:pathLst>
              <a:path w="77594" h="114729" extrusionOk="0">
                <a:moveTo>
                  <a:pt x="1" y="0"/>
                </a:moveTo>
                <a:lnTo>
                  <a:pt x="1" y="114729"/>
                </a:lnTo>
                <a:lnTo>
                  <a:pt x="50924" y="114729"/>
                </a:lnTo>
                <a:cubicBezTo>
                  <a:pt x="49293" y="109954"/>
                  <a:pt x="48864" y="104811"/>
                  <a:pt x="50114" y="99953"/>
                </a:cubicBezTo>
                <a:cubicBezTo>
                  <a:pt x="53770" y="85773"/>
                  <a:pt x="69986" y="77760"/>
                  <a:pt x="74177" y="63734"/>
                </a:cubicBezTo>
                <a:cubicBezTo>
                  <a:pt x="77594" y="52245"/>
                  <a:pt x="71605" y="39517"/>
                  <a:pt x="62259" y="32016"/>
                </a:cubicBezTo>
                <a:cubicBezTo>
                  <a:pt x="52912" y="24515"/>
                  <a:pt x="40839" y="21348"/>
                  <a:pt x="29005" y="19479"/>
                </a:cubicBezTo>
                <a:cubicBezTo>
                  <a:pt x="22909" y="18515"/>
                  <a:pt x="16646" y="17812"/>
                  <a:pt x="11109" y="15109"/>
                </a:cubicBezTo>
                <a:cubicBezTo>
                  <a:pt x="5561" y="12419"/>
                  <a:pt x="763" y="7204"/>
                  <a:pt x="537" y="1048"/>
                </a:cubicBezTo>
                <a:cubicBezTo>
                  <a:pt x="513" y="691"/>
                  <a:pt x="525" y="346"/>
                  <a:pt x="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flipH="1">
            <a:off x="-8337" y="-27050"/>
            <a:ext cx="2649292" cy="5197598"/>
          </a:xfrm>
          <a:custGeom>
            <a:avLst/>
            <a:gdLst/>
            <a:ahLst/>
            <a:cxnLst/>
            <a:rect l="l" t="t" r="r" b="b"/>
            <a:pathLst>
              <a:path w="79332" h="155640" extrusionOk="0">
                <a:moveTo>
                  <a:pt x="4929" y="1"/>
                </a:moveTo>
                <a:cubicBezTo>
                  <a:pt x="2322" y="4585"/>
                  <a:pt x="405" y="9669"/>
                  <a:pt x="203" y="14943"/>
                </a:cubicBezTo>
                <a:cubicBezTo>
                  <a:pt x="0" y="20253"/>
                  <a:pt x="1679" y="25778"/>
                  <a:pt x="5441" y="29516"/>
                </a:cubicBezTo>
                <a:cubicBezTo>
                  <a:pt x="12704" y="36755"/>
                  <a:pt x="25325" y="35779"/>
                  <a:pt x="32861" y="42732"/>
                </a:cubicBezTo>
                <a:cubicBezTo>
                  <a:pt x="39017" y="48435"/>
                  <a:pt x="39958" y="58234"/>
                  <a:pt x="37005" y="66080"/>
                </a:cubicBezTo>
                <a:cubicBezTo>
                  <a:pt x="34052" y="73939"/>
                  <a:pt x="27920" y="80154"/>
                  <a:pt x="21467" y="85511"/>
                </a:cubicBezTo>
                <a:cubicBezTo>
                  <a:pt x="18133" y="88262"/>
                  <a:pt x="14621" y="90917"/>
                  <a:pt x="12252" y="94524"/>
                </a:cubicBezTo>
                <a:cubicBezTo>
                  <a:pt x="9871" y="98120"/>
                  <a:pt x="8847" y="102978"/>
                  <a:pt x="10906" y="106764"/>
                </a:cubicBezTo>
                <a:cubicBezTo>
                  <a:pt x="12951" y="110542"/>
                  <a:pt x="17451" y="112214"/>
                  <a:pt x="21830" y="112214"/>
                </a:cubicBezTo>
                <a:cubicBezTo>
                  <a:pt x="22627" y="112214"/>
                  <a:pt x="23420" y="112159"/>
                  <a:pt x="24194" y="112050"/>
                </a:cubicBezTo>
                <a:cubicBezTo>
                  <a:pt x="29218" y="111360"/>
                  <a:pt x="33838" y="108979"/>
                  <a:pt x="38684" y="107455"/>
                </a:cubicBezTo>
                <a:cubicBezTo>
                  <a:pt x="41056" y="106714"/>
                  <a:pt x="43610" y="106208"/>
                  <a:pt x="46099" y="106208"/>
                </a:cubicBezTo>
                <a:cubicBezTo>
                  <a:pt x="48694" y="106208"/>
                  <a:pt x="51218" y="106759"/>
                  <a:pt x="53388" y="108169"/>
                </a:cubicBezTo>
                <a:cubicBezTo>
                  <a:pt x="58127" y="111241"/>
                  <a:pt x="59758" y="117515"/>
                  <a:pt x="59448" y="123159"/>
                </a:cubicBezTo>
                <a:cubicBezTo>
                  <a:pt x="59150" y="128791"/>
                  <a:pt x="57341" y="134256"/>
                  <a:pt x="56876" y="139887"/>
                </a:cubicBezTo>
                <a:cubicBezTo>
                  <a:pt x="56436" y="145340"/>
                  <a:pt x="57376" y="151079"/>
                  <a:pt x="60329" y="155639"/>
                </a:cubicBezTo>
                <a:lnTo>
                  <a:pt x="79332" y="155639"/>
                </a:lnTo>
                <a:lnTo>
                  <a:pt x="793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2628892" y="2388374"/>
            <a:ext cx="3886200" cy="65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2628892" y="3129697"/>
            <a:ext cx="38862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R="118871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628892" y="1221200"/>
            <a:ext cx="3886200" cy="1096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-27469" y="2888659"/>
            <a:ext cx="1040325" cy="2268575"/>
          </a:xfrm>
          <a:custGeom>
            <a:avLst/>
            <a:gdLst/>
            <a:ahLst/>
            <a:cxnLst/>
            <a:rect l="l" t="t" r="r" b="b"/>
            <a:pathLst>
              <a:path w="41613" h="90743" extrusionOk="0">
                <a:moveTo>
                  <a:pt x="1728" y="1"/>
                </a:moveTo>
                <a:cubicBezTo>
                  <a:pt x="671" y="1"/>
                  <a:pt x="1" y="124"/>
                  <a:pt x="1" y="124"/>
                </a:cubicBezTo>
                <a:lnTo>
                  <a:pt x="132" y="90742"/>
                </a:lnTo>
                <a:lnTo>
                  <a:pt x="36458" y="90742"/>
                </a:lnTo>
                <a:cubicBezTo>
                  <a:pt x="21718" y="78765"/>
                  <a:pt x="41613" y="68287"/>
                  <a:pt x="35124" y="54440"/>
                </a:cubicBezTo>
                <a:cubicBezTo>
                  <a:pt x="28469" y="40248"/>
                  <a:pt x="11645" y="45415"/>
                  <a:pt x="14431" y="25579"/>
                </a:cubicBezTo>
                <a:cubicBezTo>
                  <a:pt x="17708" y="2225"/>
                  <a:pt x="6222" y="1"/>
                  <a:pt x="17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446050" y="0"/>
            <a:ext cx="1734450" cy="2945625"/>
          </a:xfrm>
          <a:custGeom>
            <a:avLst/>
            <a:gdLst/>
            <a:ahLst/>
            <a:cxnLst/>
            <a:rect l="l" t="t" r="r" b="b"/>
            <a:pathLst>
              <a:path w="69378" h="117825" extrusionOk="0">
                <a:moveTo>
                  <a:pt x="0" y="0"/>
                </a:moveTo>
                <a:cubicBezTo>
                  <a:pt x="357" y="2667"/>
                  <a:pt x="1131" y="5394"/>
                  <a:pt x="2441" y="8180"/>
                </a:cubicBezTo>
                <a:cubicBezTo>
                  <a:pt x="15836" y="36766"/>
                  <a:pt x="49721" y="26348"/>
                  <a:pt x="44113" y="66306"/>
                </a:cubicBezTo>
                <a:cubicBezTo>
                  <a:pt x="37588" y="112788"/>
                  <a:pt x="60103" y="117717"/>
                  <a:pt x="69378" y="117824"/>
                </a:cubicBezTo>
                <a:lnTo>
                  <a:pt x="693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225142" y="1441626"/>
            <a:ext cx="2560200" cy="407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5225142" y="3502726"/>
            <a:ext cx="2560200" cy="407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1344831" y="3502726"/>
            <a:ext cx="2560200" cy="407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/>
          </p:nvPr>
        </p:nvSpPr>
        <p:spPr>
          <a:xfrm>
            <a:off x="1344831" y="1441626"/>
            <a:ext cx="2560200" cy="407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344831" y="1871310"/>
            <a:ext cx="2560200" cy="56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226342" y="1871310"/>
            <a:ext cx="2557800" cy="56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1344831" y="3932410"/>
            <a:ext cx="2560200" cy="56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5226192" y="3932410"/>
            <a:ext cx="2558100" cy="56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2270781" y="1153575"/>
            <a:ext cx="708300" cy="26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6151092" y="1153575"/>
            <a:ext cx="708300" cy="26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2270781" y="3223895"/>
            <a:ext cx="708300" cy="26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4" hasCustomPrompt="1"/>
          </p:nvPr>
        </p:nvSpPr>
        <p:spPr>
          <a:xfrm>
            <a:off x="6151092" y="3223895"/>
            <a:ext cx="708300" cy="261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SECTION_TITLE_AND_DESCRIPTION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25325" y="3610700"/>
            <a:ext cx="2503900" cy="1552600"/>
          </a:xfrm>
          <a:custGeom>
            <a:avLst/>
            <a:gdLst/>
            <a:ahLst/>
            <a:cxnLst/>
            <a:rect l="l" t="t" r="r" b="b"/>
            <a:pathLst>
              <a:path w="100156" h="62104" extrusionOk="0">
                <a:moveTo>
                  <a:pt x="0" y="0"/>
                </a:moveTo>
                <a:lnTo>
                  <a:pt x="0" y="62103"/>
                </a:lnTo>
                <a:lnTo>
                  <a:pt x="100155" y="62103"/>
                </a:lnTo>
                <a:cubicBezTo>
                  <a:pt x="93554" y="49700"/>
                  <a:pt x="80219" y="40723"/>
                  <a:pt x="66411" y="40723"/>
                </a:cubicBezTo>
                <a:cubicBezTo>
                  <a:pt x="64606" y="40723"/>
                  <a:pt x="62792" y="40876"/>
                  <a:pt x="60984" y="41196"/>
                </a:cubicBezTo>
                <a:cubicBezTo>
                  <a:pt x="53658" y="42495"/>
                  <a:pt x="46302" y="46223"/>
                  <a:pt x="39140" y="46223"/>
                </a:cubicBezTo>
                <a:cubicBezTo>
                  <a:pt x="37246" y="46223"/>
                  <a:pt x="35366" y="45962"/>
                  <a:pt x="33504" y="45327"/>
                </a:cubicBezTo>
                <a:cubicBezTo>
                  <a:pt x="25396" y="42553"/>
                  <a:pt x="21181" y="33754"/>
                  <a:pt x="18502" y="25610"/>
                </a:cubicBezTo>
                <a:cubicBezTo>
                  <a:pt x="15835" y="17455"/>
                  <a:pt x="13430" y="8489"/>
                  <a:pt x="6620" y="3274"/>
                </a:cubicBezTo>
                <a:cubicBezTo>
                  <a:pt x="4620" y="1750"/>
                  <a:pt x="2381" y="679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-3866975" y="1277700"/>
            <a:ext cx="35127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6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733600" y="1211025"/>
            <a:ext cx="35127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">
  <p:cSld name="CUSTOM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 flipH="1">
            <a:off x="5405627" y="0"/>
            <a:ext cx="3738373" cy="2031053"/>
          </a:xfrm>
          <a:custGeom>
            <a:avLst/>
            <a:gdLst/>
            <a:ahLst/>
            <a:cxnLst/>
            <a:rect l="l" t="t" r="r" b="b"/>
            <a:pathLst>
              <a:path w="116551" h="63322" extrusionOk="0">
                <a:moveTo>
                  <a:pt x="0" y="0"/>
                </a:moveTo>
                <a:lnTo>
                  <a:pt x="0" y="62853"/>
                </a:lnTo>
                <a:cubicBezTo>
                  <a:pt x="1749" y="63162"/>
                  <a:pt x="3513" y="63321"/>
                  <a:pt x="5266" y="63321"/>
                </a:cubicBezTo>
                <a:cubicBezTo>
                  <a:pt x="10613" y="63321"/>
                  <a:pt x="15856" y="61834"/>
                  <a:pt x="20241" y="58543"/>
                </a:cubicBezTo>
                <a:cubicBezTo>
                  <a:pt x="34123" y="48137"/>
                  <a:pt x="34909" y="25932"/>
                  <a:pt x="49149" y="16038"/>
                </a:cubicBezTo>
                <a:cubicBezTo>
                  <a:pt x="55666" y="11497"/>
                  <a:pt x="63898" y="10427"/>
                  <a:pt x="71911" y="10427"/>
                </a:cubicBezTo>
                <a:cubicBezTo>
                  <a:pt x="72829" y="10427"/>
                  <a:pt x="73743" y="10441"/>
                  <a:pt x="74652" y="10466"/>
                </a:cubicBezTo>
                <a:cubicBezTo>
                  <a:pt x="79315" y="10591"/>
                  <a:pt x="84021" y="10942"/>
                  <a:pt x="88690" y="10942"/>
                </a:cubicBezTo>
                <a:cubicBezTo>
                  <a:pt x="92878" y="10942"/>
                  <a:pt x="97037" y="10659"/>
                  <a:pt x="101108" y="9680"/>
                </a:cubicBezTo>
                <a:cubicBezTo>
                  <a:pt x="105775" y="8549"/>
                  <a:pt x="113467" y="4953"/>
                  <a:pt x="1165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782250" y="3798625"/>
            <a:ext cx="2212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4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2"/>
          </p:nvPr>
        </p:nvSpPr>
        <p:spPr>
          <a:xfrm>
            <a:off x="2125398" y="1741225"/>
            <a:ext cx="2212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3"/>
          </p:nvPr>
        </p:nvSpPr>
        <p:spPr>
          <a:xfrm>
            <a:off x="3469425" y="3798625"/>
            <a:ext cx="2212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"/>
          </p:nvPr>
        </p:nvSpPr>
        <p:spPr>
          <a:xfrm>
            <a:off x="4813573" y="1741225"/>
            <a:ext cx="22110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5"/>
          </p:nvPr>
        </p:nvSpPr>
        <p:spPr>
          <a:xfrm>
            <a:off x="6156600" y="3798625"/>
            <a:ext cx="22110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">
  <p:cSld name="CUSTOM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71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643656" y="2663382"/>
            <a:ext cx="1500352" cy="2483206"/>
          </a:xfrm>
          <a:custGeom>
            <a:avLst/>
            <a:gdLst/>
            <a:ahLst/>
            <a:cxnLst/>
            <a:rect l="l" t="t" r="r" b="b"/>
            <a:pathLst>
              <a:path w="46875" h="77582" extrusionOk="0">
                <a:moveTo>
                  <a:pt x="46875" y="0"/>
                </a:moveTo>
                <a:cubicBezTo>
                  <a:pt x="42613" y="191"/>
                  <a:pt x="37922" y="1881"/>
                  <a:pt x="32814" y="5584"/>
                </a:cubicBezTo>
                <a:cubicBezTo>
                  <a:pt x="26218" y="10358"/>
                  <a:pt x="22729" y="17538"/>
                  <a:pt x="24682" y="25646"/>
                </a:cubicBezTo>
                <a:cubicBezTo>
                  <a:pt x="26753" y="34219"/>
                  <a:pt x="33659" y="41148"/>
                  <a:pt x="33969" y="50244"/>
                </a:cubicBezTo>
                <a:cubicBezTo>
                  <a:pt x="34135" y="55400"/>
                  <a:pt x="31302" y="61055"/>
                  <a:pt x="26313" y="62365"/>
                </a:cubicBezTo>
                <a:cubicBezTo>
                  <a:pt x="25473" y="62583"/>
                  <a:pt x="24628" y="62672"/>
                  <a:pt x="23779" y="62672"/>
                </a:cubicBezTo>
                <a:cubicBezTo>
                  <a:pt x="20102" y="62672"/>
                  <a:pt x="16352" y="61009"/>
                  <a:pt x="12613" y="61009"/>
                </a:cubicBezTo>
                <a:cubicBezTo>
                  <a:pt x="12222" y="61009"/>
                  <a:pt x="11832" y="61027"/>
                  <a:pt x="11442" y="61067"/>
                </a:cubicBezTo>
                <a:cubicBezTo>
                  <a:pt x="5048" y="61734"/>
                  <a:pt x="595" y="68318"/>
                  <a:pt x="83" y="74735"/>
                </a:cubicBezTo>
                <a:cubicBezTo>
                  <a:pt x="12" y="75688"/>
                  <a:pt x="0" y="76640"/>
                  <a:pt x="48" y="77581"/>
                </a:cubicBezTo>
                <a:lnTo>
                  <a:pt x="46875" y="77581"/>
                </a:lnTo>
                <a:lnTo>
                  <a:pt x="468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668847" y="0"/>
            <a:ext cx="4475161" cy="1747097"/>
          </a:xfrm>
          <a:custGeom>
            <a:avLst/>
            <a:gdLst/>
            <a:ahLst/>
            <a:cxnLst/>
            <a:rect l="l" t="t" r="r" b="b"/>
            <a:pathLst>
              <a:path w="139816" h="54584" extrusionOk="0">
                <a:moveTo>
                  <a:pt x="7919" y="0"/>
                </a:moveTo>
                <a:cubicBezTo>
                  <a:pt x="5633" y="4572"/>
                  <a:pt x="2835" y="8930"/>
                  <a:pt x="1489" y="13847"/>
                </a:cubicBezTo>
                <a:cubicBezTo>
                  <a:pt x="1" y="19348"/>
                  <a:pt x="858" y="26051"/>
                  <a:pt x="5466" y="29396"/>
                </a:cubicBezTo>
                <a:cubicBezTo>
                  <a:pt x="7387" y="30786"/>
                  <a:pt x="9700" y="31385"/>
                  <a:pt x="12072" y="31385"/>
                </a:cubicBezTo>
                <a:cubicBezTo>
                  <a:pt x="14536" y="31385"/>
                  <a:pt x="17063" y="30738"/>
                  <a:pt x="19277" y="29658"/>
                </a:cubicBezTo>
                <a:cubicBezTo>
                  <a:pt x="23623" y="27527"/>
                  <a:pt x="27088" y="24003"/>
                  <a:pt x="30624" y="20693"/>
                </a:cubicBezTo>
                <a:cubicBezTo>
                  <a:pt x="37506" y="14276"/>
                  <a:pt x="45304" y="8346"/>
                  <a:pt x="54460" y="6191"/>
                </a:cubicBezTo>
                <a:cubicBezTo>
                  <a:pt x="56572" y="5695"/>
                  <a:pt x="58768" y="5443"/>
                  <a:pt x="60965" y="5443"/>
                </a:cubicBezTo>
                <a:cubicBezTo>
                  <a:pt x="68305" y="5443"/>
                  <a:pt x="75647" y="8255"/>
                  <a:pt x="79844" y="14157"/>
                </a:cubicBezTo>
                <a:cubicBezTo>
                  <a:pt x="86488" y="23527"/>
                  <a:pt x="83607" y="37433"/>
                  <a:pt x="90607" y="46553"/>
                </a:cubicBezTo>
                <a:cubicBezTo>
                  <a:pt x="94239" y="51280"/>
                  <a:pt x="100132" y="53935"/>
                  <a:pt x="106074" y="54471"/>
                </a:cubicBezTo>
                <a:cubicBezTo>
                  <a:pt x="106917" y="54547"/>
                  <a:pt x="107761" y="54584"/>
                  <a:pt x="108604" y="54584"/>
                </a:cubicBezTo>
                <a:cubicBezTo>
                  <a:pt x="113693" y="54584"/>
                  <a:pt x="118764" y="53256"/>
                  <a:pt x="123493" y="51316"/>
                </a:cubicBezTo>
                <a:cubicBezTo>
                  <a:pt x="129458" y="48863"/>
                  <a:pt x="134982" y="45363"/>
                  <a:pt x="139816" y="41088"/>
                </a:cubicBezTo>
                <a:lnTo>
                  <a:pt x="1398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 b="1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"/>
              <a:buChar char="●"/>
              <a:defRPr sz="18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○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■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●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○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■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●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"/>
              <a:buChar char="○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ignika"/>
              <a:buChar char="■"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9" r:id="rId6"/>
    <p:sldLayoutId id="2147483662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162023" y="1347528"/>
            <a:ext cx="4917172" cy="1247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chemeClr val="lt1"/>
                </a:solidFill>
              </a:rPr>
              <a:t>Computer Science Workshop 4516CSQR</a:t>
            </a:r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183654" y="3594325"/>
            <a:ext cx="4872468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Tariq Hasbullah, Rahma , Ahmed El-</a:t>
            </a:r>
            <a:r>
              <a:rPr lang="en" err="1"/>
              <a:t>waleed</a:t>
            </a:r>
            <a:r>
              <a:rPr lang="en"/>
              <a:t>, Abdullah Hany, </a:t>
            </a:r>
            <a:r>
              <a:rPr lang="en-US"/>
              <a:t>Ahmad Al-</a:t>
            </a:r>
            <a:r>
              <a:rPr lang="en-US" err="1"/>
              <a:t>Rumaihi</a:t>
            </a:r>
            <a:r>
              <a:rPr lang="en-US"/>
              <a:t> </a:t>
            </a:r>
            <a:endParaRPr/>
          </a:p>
        </p:txBody>
      </p:sp>
      <p:grpSp>
        <p:nvGrpSpPr>
          <p:cNvPr id="180" name="Google Shape;180;p38"/>
          <p:cNvGrpSpPr/>
          <p:nvPr/>
        </p:nvGrpSpPr>
        <p:grpSpPr>
          <a:xfrm>
            <a:off x="4844131" y="-13085"/>
            <a:ext cx="4038624" cy="5158321"/>
            <a:chOff x="4844131" y="-13085"/>
            <a:chExt cx="4038624" cy="5158321"/>
          </a:xfrm>
        </p:grpSpPr>
        <p:sp>
          <p:nvSpPr>
            <p:cNvPr id="181" name="Google Shape;181;p38"/>
            <p:cNvSpPr/>
            <p:nvPr/>
          </p:nvSpPr>
          <p:spPr>
            <a:xfrm>
              <a:off x="8146627" y="3725620"/>
              <a:ext cx="381024" cy="978016"/>
            </a:xfrm>
            <a:custGeom>
              <a:avLst/>
              <a:gdLst/>
              <a:ahLst/>
              <a:cxnLst/>
              <a:rect l="l" t="t" r="r" b="b"/>
              <a:pathLst>
                <a:path w="11907" h="30563" extrusionOk="0">
                  <a:moveTo>
                    <a:pt x="3534" y="1"/>
                  </a:moveTo>
                  <a:cubicBezTo>
                    <a:pt x="3109" y="1"/>
                    <a:pt x="2677" y="88"/>
                    <a:pt x="2263" y="273"/>
                  </a:cubicBezTo>
                  <a:cubicBezTo>
                    <a:pt x="703" y="976"/>
                    <a:pt x="1" y="2809"/>
                    <a:pt x="703" y="4369"/>
                  </a:cubicBezTo>
                  <a:cubicBezTo>
                    <a:pt x="4561" y="13001"/>
                    <a:pt x="5585" y="27527"/>
                    <a:pt x="5596" y="27670"/>
                  </a:cubicBezTo>
                  <a:cubicBezTo>
                    <a:pt x="5704" y="29313"/>
                    <a:pt x="7073" y="30563"/>
                    <a:pt x="8692" y="30563"/>
                  </a:cubicBezTo>
                  <a:lnTo>
                    <a:pt x="8906" y="30563"/>
                  </a:lnTo>
                  <a:cubicBezTo>
                    <a:pt x="10609" y="30444"/>
                    <a:pt x="11907" y="28967"/>
                    <a:pt x="11788" y="27253"/>
                  </a:cubicBezTo>
                  <a:cubicBezTo>
                    <a:pt x="11752" y="26610"/>
                    <a:pt x="10680" y="11489"/>
                    <a:pt x="6358" y="1833"/>
                  </a:cubicBezTo>
                  <a:cubicBezTo>
                    <a:pt x="5850" y="684"/>
                    <a:pt x="4721" y="1"/>
                    <a:pt x="3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5165315" y="1331700"/>
              <a:ext cx="413792" cy="402048"/>
            </a:xfrm>
            <a:custGeom>
              <a:avLst/>
              <a:gdLst/>
              <a:ahLst/>
              <a:cxnLst/>
              <a:rect l="l" t="t" r="r" b="b"/>
              <a:pathLst>
                <a:path w="12931" h="12564" extrusionOk="0">
                  <a:moveTo>
                    <a:pt x="3115" y="1"/>
                  </a:moveTo>
                  <a:cubicBezTo>
                    <a:pt x="2081" y="1"/>
                    <a:pt x="1031" y="78"/>
                    <a:pt x="0" y="265"/>
                  </a:cubicBezTo>
                  <a:cubicBezTo>
                    <a:pt x="381" y="7849"/>
                    <a:pt x="3489" y="12564"/>
                    <a:pt x="3489" y="12564"/>
                  </a:cubicBezTo>
                  <a:lnTo>
                    <a:pt x="10609" y="11849"/>
                  </a:lnTo>
                  <a:lnTo>
                    <a:pt x="12930" y="1896"/>
                  </a:lnTo>
                  <a:cubicBezTo>
                    <a:pt x="12930" y="1896"/>
                    <a:pt x="8226" y="1"/>
                    <a:pt x="3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5148163" y="1314996"/>
              <a:ext cx="448832" cy="435136"/>
            </a:xfrm>
            <a:custGeom>
              <a:avLst/>
              <a:gdLst/>
              <a:ahLst/>
              <a:cxnLst/>
              <a:rect l="l" t="t" r="r" b="b"/>
              <a:pathLst>
                <a:path w="14026" h="13598" extrusionOk="0">
                  <a:moveTo>
                    <a:pt x="3656" y="1037"/>
                  </a:moveTo>
                  <a:cubicBezTo>
                    <a:pt x="7751" y="1037"/>
                    <a:pt x="11609" y="2299"/>
                    <a:pt x="12859" y="2739"/>
                  </a:cubicBezTo>
                  <a:lnTo>
                    <a:pt x="10728" y="11895"/>
                  </a:lnTo>
                  <a:lnTo>
                    <a:pt x="4299" y="12538"/>
                  </a:lnTo>
                  <a:cubicBezTo>
                    <a:pt x="3679" y="11478"/>
                    <a:pt x="1489" y="7323"/>
                    <a:pt x="1072" y="1227"/>
                  </a:cubicBezTo>
                  <a:cubicBezTo>
                    <a:pt x="1893" y="1096"/>
                    <a:pt x="2763" y="1037"/>
                    <a:pt x="3656" y="1037"/>
                  </a:cubicBezTo>
                  <a:close/>
                  <a:moveTo>
                    <a:pt x="3656" y="1"/>
                  </a:moveTo>
                  <a:cubicBezTo>
                    <a:pt x="2524" y="1"/>
                    <a:pt x="1441" y="96"/>
                    <a:pt x="441" y="275"/>
                  </a:cubicBezTo>
                  <a:cubicBezTo>
                    <a:pt x="179" y="322"/>
                    <a:pt x="0" y="560"/>
                    <a:pt x="12" y="810"/>
                  </a:cubicBezTo>
                  <a:cubicBezTo>
                    <a:pt x="405" y="8442"/>
                    <a:pt x="3465" y="13169"/>
                    <a:pt x="3596" y="13371"/>
                  </a:cubicBezTo>
                  <a:cubicBezTo>
                    <a:pt x="3691" y="13514"/>
                    <a:pt x="3846" y="13598"/>
                    <a:pt x="4025" y="13598"/>
                  </a:cubicBezTo>
                  <a:lnTo>
                    <a:pt x="4072" y="13598"/>
                  </a:lnTo>
                  <a:lnTo>
                    <a:pt x="11192" y="12883"/>
                  </a:lnTo>
                  <a:cubicBezTo>
                    <a:pt x="11418" y="12871"/>
                    <a:pt x="11597" y="12705"/>
                    <a:pt x="11645" y="12490"/>
                  </a:cubicBezTo>
                  <a:lnTo>
                    <a:pt x="13966" y="2537"/>
                  </a:lnTo>
                  <a:cubicBezTo>
                    <a:pt x="14026" y="2287"/>
                    <a:pt x="13895" y="2037"/>
                    <a:pt x="13657" y="1941"/>
                  </a:cubicBezTo>
                  <a:cubicBezTo>
                    <a:pt x="13454" y="1858"/>
                    <a:pt x="8811" y="1"/>
                    <a:pt x="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5165315" y="1331700"/>
              <a:ext cx="413792" cy="200896"/>
            </a:xfrm>
            <a:custGeom>
              <a:avLst/>
              <a:gdLst/>
              <a:ahLst/>
              <a:cxnLst/>
              <a:rect l="l" t="t" r="r" b="b"/>
              <a:pathLst>
                <a:path w="12931" h="6278" extrusionOk="0">
                  <a:moveTo>
                    <a:pt x="3115" y="1"/>
                  </a:moveTo>
                  <a:cubicBezTo>
                    <a:pt x="2081" y="1"/>
                    <a:pt x="1031" y="78"/>
                    <a:pt x="0" y="265"/>
                  </a:cubicBezTo>
                  <a:cubicBezTo>
                    <a:pt x="60" y="1503"/>
                    <a:pt x="203" y="2646"/>
                    <a:pt x="381" y="3729"/>
                  </a:cubicBezTo>
                  <a:cubicBezTo>
                    <a:pt x="5013" y="4170"/>
                    <a:pt x="6513" y="6277"/>
                    <a:pt x="6513" y="6277"/>
                  </a:cubicBezTo>
                  <a:lnTo>
                    <a:pt x="12692" y="2884"/>
                  </a:lnTo>
                  <a:lnTo>
                    <a:pt x="12930" y="1896"/>
                  </a:lnTo>
                  <a:cubicBezTo>
                    <a:pt x="12930" y="1896"/>
                    <a:pt x="8226" y="1"/>
                    <a:pt x="3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5148163" y="1314996"/>
              <a:ext cx="448832" cy="234368"/>
            </a:xfrm>
            <a:custGeom>
              <a:avLst/>
              <a:gdLst/>
              <a:ahLst/>
              <a:cxnLst/>
              <a:rect l="l" t="t" r="r" b="b"/>
              <a:pathLst>
                <a:path w="14026" h="7324" extrusionOk="0">
                  <a:moveTo>
                    <a:pt x="3656" y="1037"/>
                  </a:moveTo>
                  <a:cubicBezTo>
                    <a:pt x="7751" y="1037"/>
                    <a:pt x="11609" y="2299"/>
                    <a:pt x="12859" y="2739"/>
                  </a:cubicBezTo>
                  <a:lnTo>
                    <a:pt x="12776" y="3073"/>
                  </a:lnTo>
                  <a:lnTo>
                    <a:pt x="7168" y="6156"/>
                  </a:lnTo>
                  <a:cubicBezTo>
                    <a:pt x="6525" y="5513"/>
                    <a:pt x="4810" y="4192"/>
                    <a:pt x="1370" y="3775"/>
                  </a:cubicBezTo>
                  <a:cubicBezTo>
                    <a:pt x="1227" y="2906"/>
                    <a:pt x="1131" y="2061"/>
                    <a:pt x="1072" y="1215"/>
                  </a:cubicBezTo>
                  <a:cubicBezTo>
                    <a:pt x="1893" y="1096"/>
                    <a:pt x="2751" y="1037"/>
                    <a:pt x="3656" y="1037"/>
                  </a:cubicBezTo>
                  <a:close/>
                  <a:moveTo>
                    <a:pt x="3656" y="1"/>
                  </a:moveTo>
                  <a:cubicBezTo>
                    <a:pt x="2524" y="1"/>
                    <a:pt x="1441" y="96"/>
                    <a:pt x="441" y="275"/>
                  </a:cubicBezTo>
                  <a:cubicBezTo>
                    <a:pt x="179" y="322"/>
                    <a:pt x="0" y="548"/>
                    <a:pt x="12" y="810"/>
                  </a:cubicBezTo>
                  <a:cubicBezTo>
                    <a:pt x="72" y="1977"/>
                    <a:pt x="203" y="3132"/>
                    <a:pt x="405" y="4335"/>
                  </a:cubicBezTo>
                  <a:cubicBezTo>
                    <a:pt x="441" y="4561"/>
                    <a:pt x="631" y="4739"/>
                    <a:pt x="870" y="4763"/>
                  </a:cubicBezTo>
                  <a:cubicBezTo>
                    <a:pt x="5156" y="5168"/>
                    <a:pt x="6620" y="7073"/>
                    <a:pt x="6632" y="7109"/>
                  </a:cubicBezTo>
                  <a:cubicBezTo>
                    <a:pt x="6739" y="7240"/>
                    <a:pt x="6894" y="7323"/>
                    <a:pt x="7061" y="7323"/>
                  </a:cubicBezTo>
                  <a:cubicBezTo>
                    <a:pt x="7144" y="7323"/>
                    <a:pt x="7227" y="7299"/>
                    <a:pt x="7299" y="7252"/>
                  </a:cubicBezTo>
                  <a:lnTo>
                    <a:pt x="13478" y="3870"/>
                  </a:lnTo>
                  <a:cubicBezTo>
                    <a:pt x="13609" y="3799"/>
                    <a:pt x="13704" y="3668"/>
                    <a:pt x="13728" y="3525"/>
                  </a:cubicBezTo>
                  <a:lnTo>
                    <a:pt x="13966" y="2537"/>
                  </a:lnTo>
                  <a:cubicBezTo>
                    <a:pt x="14026" y="2287"/>
                    <a:pt x="13895" y="2037"/>
                    <a:pt x="13657" y="1941"/>
                  </a:cubicBezTo>
                  <a:cubicBezTo>
                    <a:pt x="13454" y="1858"/>
                    <a:pt x="8811" y="1"/>
                    <a:pt x="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4860515" y="690548"/>
              <a:ext cx="888512" cy="683936"/>
            </a:xfrm>
            <a:custGeom>
              <a:avLst/>
              <a:gdLst/>
              <a:ahLst/>
              <a:cxnLst/>
              <a:rect l="l" t="t" r="r" b="b"/>
              <a:pathLst>
                <a:path w="27766" h="21373" extrusionOk="0">
                  <a:moveTo>
                    <a:pt x="15859" y="3108"/>
                  </a:moveTo>
                  <a:cubicBezTo>
                    <a:pt x="15966" y="3108"/>
                    <a:pt x="16062" y="3156"/>
                    <a:pt x="16109" y="3239"/>
                  </a:cubicBezTo>
                  <a:lnTo>
                    <a:pt x="24622" y="17848"/>
                  </a:lnTo>
                  <a:cubicBezTo>
                    <a:pt x="24646" y="17896"/>
                    <a:pt x="24658" y="17943"/>
                    <a:pt x="24658" y="17991"/>
                  </a:cubicBezTo>
                  <a:cubicBezTo>
                    <a:pt x="24658" y="18146"/>
                    <a:pt x="24527" y="18277"/>
                    <a:pt x="24384" y="18277"/>
                  </a:cubicBezTo>
                  <a:lnTo>
                    <a:pt x="3393" y="18277"/>
                  </a:lnTo>
                  <a:cubicBezTo>
                    <a:pt x="3239" y="18277"/>
                    <a:pt x="3108" y="18146"/>
                    <a:pt x="3108" y="17991"/>
                  </a:cubicBezTo>
                  <a:cubicBezTo>
                    <a:pt x="3108" y="17943"/>
                    <a:pt x="3120" y="17896"/>
                    <a:pt x="3143" y="17848"/>
                  </a:cubicBezTo>
                  <a:lnTo>
                    <a:pt x="11656" y="3239"/>
                  </a:lnTo>
                  <a:cubicBezTo>
                    <a:pt x="11704" y="3156"/>
                    <a:pt x="11799" y="3108"/>
                    <a:pt x="11906" y="3108"/>
                  </a:cubicBezTo>
                  <a:close/>
                  <a:moveTo>
                    <a:pt x="11906" y="0"/>
                  </a:moveTo>
                  <a:cubicBezTo>
                    <a:pt x="10704" y="0"/>
                    <a:pt x="9585" y="643"/>
                    <a:pt x="8977" y="1679"/>
                  </a:cubicBezTo>
                  <a:lnTo>
                    <a:pt x="464" y="16288"/>
                  </a:lnTo>
                  <a:cubicBezTo>
                    <a:pt x="167" y="16800"/>
                    <a:pt x="0" y="17395"/>
                    <a:pt x="0" y="17991"/>
                  </a:cubicBezTo>
                  <a:cubicBezTo>
                    <a:pt x="0" y="19860"/>
                    <a:pt x="1524" y="21372"/>
                    <a:pt x="3393" y="21372"/>
                  </a:cubicBezTo>
                  <a:lnTo>
                    <a:pt x="24384" y="21372"/>
                  </a:lnTo>
                  <a:cubicBezTo>
                    <a:pt x="26242" y="21372"/>
                    <a:pt x="27766" y="19860"/>
                    <a:pt x="27766" y="17991"/>
                  </a:cubicBezTo>
                  <a:cubicBezTo>
                    <a:pt x="27766" y="17395"/>
                    <a:pt x="27599" y="16812"/>
                    <a:pt x="27301" y="16288"/>
                  </a:cubicBezTo>
                  <a:lnTo>
                    <a:pt x="18788" y="1679"/>
                  </a:lnTo>
                  <a:cubicBezTo>
                    <a:pt x="18181" y="643"/>
                    <a:pt x="17062" y="0"/>
                    <a:pt x="15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4844131" y="674164"/>
              <a:ext cx="921280" cy="717056"/>
            </a:xfrm>
            <a:custGeom>
              <a:avLst/>
              <a:gdLst/>
              <a:ahLst/>
              <a:cxnLst/>
              <a:rect l="l" t="t" r="r" b="b"/>
              <a:pathLst>
                <a:path w="28790" h="22408" extrusionOk="0">
                  <a:moveTo>
                    <a:pt x="16240" y="4132"/>
                  </a:moveTo>
                  <a:lnTo>
                    <a:pt x="24479" y="18265"/>
                  </a:lnTo>
                  <a:lnTo>
                    <a:pt x="4310" y="18265"/>
                  </a:lnTo>
                  <a:lnTo>
                    <a:pt x="12549" y="4132"/>
                  </a:lnTo>
                  <a:close/>
                  <a:moveTo>
                    <a:pt x="12418" y="3096"/>
                  </a:moveTo>
                  <a:cubicBezTo>
                    <a:pt x="12133" y="3096"/>
                    <a:pt x="11859" y="3251"/>
                    <a:pt x="11728" y="3489"/>
                  </a:cubicBezTo>
                  <a:lnTo>
                    <a:pt x="3203" y="18110"/>
                  </a:lnTo>
                  <a:cubicBezTo>
                    <a:pt x="3143" y="18241"/>
                    <a:pt x="3108" y="18372"/>
                    <a:pt x="3108" y="18503"/>
                  </a:cubicBezTo>
                  <a:cubicBezTo>
                    <a:pt x="3108" y="18943"/>
                    <a:pt x="3465" y="19300"/>
                    <a:pt x="3905" y="19300"/>
                  </a:cubicBezTo>
                  <a:lnTo>
                    <a:pt x="24896" y="19300"/>
                  </a:lnTo>
                  <a:cubicBezTo>
                    <a:pt x="25325" y="19300"/>
                    <a:pt x="25694" y="18943"/>
                    <a:pt x="25694" y="18503"/>
                  </a:cubicBezTo>
                  <a:cubicBezTo>
                    <a:pt x="25694" y="18372"/>
                    <a:pt x="25658" y="18229"/>
                    <a:pt x="25575" y="18098"/>
                  </a:cubicBezTo>
                  <a:lnTo>
                    <a:pt x="17074" y="3489"/>
                  </a:lnTo>
                  <a:cubicBezTo>
                    <a:pt x="16931" y="3251"/>
                    <a:pt x="16657" y="3096"/>
                    <a:pt x="16371" y="3096"/>
                  </a:cubicBezTo>
                  <a:close/>
                  <a:moveTo>
                    <a:pt x="16371" y="1024"/>
                  </a:moveTo>
                  <a:cubicBezTo>
                    <a:pt x="17395" y="1024"/>
                    <a:pt x="18348" y="1572"/>
                    <a:pt x="18860" y="2453"/>
                  </a:cubicBezTo>
                  <a:lnTo>
                    <a:pt x="27361" y="17062"/>
                  </a:lnTo>
                  <a:cubicBezTo>
                    <a:pt x="27623" y="17503"/>
                    <a:pt x="27754" y="18003"/>
                    <a:pt x="27754" y="18503"/>
                  </a:cubicBezTo>
                  <a:cubicBezTo>
                    <a:pt x="27754" y="20086"/>
                    <a:pt x="26468" y="21372"/>
                    <a:pt x="24896" y="21372"/>
                  </a:cubicBezTo>
                  <a:lnTo>
                    <a:pt x="3905" y="21372"/>
                  </a:lnTo>
                  <a:cubicBezTo>
                    <a:pt x="2322" y="21372"/>
                    <a:pt x="1036" y="20086"/>
                    <a:pt x="1036" y="18503"/>
                  </a:cubicBezTo>
                  <a:cubicBezTo>
                    <a:pt x="1036" y="17991"/>
                    <a:pt x="1167" y="17503"/>
                    <a:pt x="1429" y="17062"/>
                  </a:cubicBezTo>
                  <a:lnTo>
                    <a:pt x="9942" y="2453"/>
                  </a:lnTo>
                  <a:cubicBezTo>
                    <a:pt x="10454" y="1572"/>
                    <a:pt x="11394" y="1024"/>
                    <a:pt x="12418" y="1024"/>
                  </a:cubicBezTo>
                  <a:close/>
                  <a:moveTo>
                    <a:pt x="12418" y="0"/>
                  </a:moveTo>
                  <a:cubicBezTo>
                    <a:pt x="11037" y="0"/>
                    <a:pt x="9739" y="739"/>
                    <a:pt x="9049" y="1929"/>
                  </a:cubicBezTo>
                  <a:lnTo>
                    <a:pt x="536" y="16538"/>
                  </a:lnTo>
                  <a:cubicBezTo>
                    <a:pt x="191" y="17134"/>
                    <a:pt x="0" y="17812"/>
                    <a:pt x="0" y="18503"/>
                  </a:cubicBezTo>
                  <a:cubicBezTo>
                    <a:pt x="0" y="20658"/>
                    <a:pt x="1750" y="22408"/>
                    <a:pt x="3905" y="22408"/>
                  </a:cubicBezTo>
                  <a:lnTo>
                    <a:pt x="24896" y="22408"/>
                  </a:lnTo>
                  <a:cubicBezTo>
                    <a:pt x="27039" y="22408"/>
                    <a:pt x="28789" y="20658"/>
                    <a:pt x="28789" y="18503"/>
                  </a:cubicBezTo>
                  <a:cubicBezTo>
                    <a:pt x="28789" y="17812"/>
                    <a:pt x="28611" y="17134"/>
                    <a:pt x="28266" y="16538"/>
                  </a:cubicBezTo>
                  <a:lnTo>
                    <a:pt x="19753" y="1929"/>
                  </a:lnTo>
                  <a:cubicBezTo>
                    <a:pt x="19050" y="739"/>
                    <a:pt x="17764" y="0"/>
                    <a:pt x="1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5255235" y="257364"/>
              <a:ext cx="99072" cy="584480"/>
            </a:xfrm>
            <a:custGeom>
              <a:avLst/>
              <a:gdLst/>
              <a:ahLst/>
              <a:cxnLst/>
              <a:rect l="l" t="t" r="r" b="b"/>
              <a:pathLst>
                <a:path w="3096" h="18265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16716"/>
                  </a:lnTo>
                  <a:cubicBezTo>
                    <a:pt x="0" y="17574"/>
                    <a:pt x="691" y="18264"/>
                    <a:pt x="1548" y="18264"/>
                  </a:cubicBezTo>
                  <a:cubicBezTo>
                    <a:pt x="2405" y="18264"/>
                    <a:pt x="3096" y="17574"/>
                    <a:pt x="3096" y="16716"/>
                  </a:cubicBezTo>
                  <a:lnTo>
                    <a:pt x="3096" y="1548"/>
                  </a:lnTo>
                  <a:cubicBezTo>
                    <a:pt x="3096" y="691"/>
                    <a:pt x="2405" y="0"/>
                    <a:pt x="1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5238467" y="240596"/>
              <a:ext cx="132608" cy="618016"/>
            </a:xfrm>
            <a:custGeom>
              <a:avLst/>
              <a:gdLst/>
              <a:ahLst/>
              <a:cxnLst/>
              <a:rect l="l" t="t" r="r" b="b"/>
              <a:pathLst>
                <a:path w="4144" h="19313" extrusionOk="0">
                  <a:moveTo>
                    <a:pt x="2072" y="1036"/>
                  </a:moveTo>
                  <a:cubicBezTo>
                    <a:pt x="2643" y="1036"/>
                    <a:pt x="3108" y="1500"/>
                    <a:pt x="3108" y="2072"/>
                  </a:cubicBezTo>
                  <a:lnTo>
                    <a:pt x="3108" y="17240"/>
                  </a:lnTo>
                  <a:cubicBezTo>
                    <a:pt x="3108" y="17812"/>
                    <a:pt x="2643" y="18276"/>
                    <a:pt x="2072" y="18276"/>
                  </a:cubicBezTo>
                  <a:cubicBezTo>
                    <a:pt x="1500" y="18276"/>
                    <a:pt x="1036" y="17812"/>
                    <a:pt x="1036" y="17240"/>
                  </a:cubicBezTo>
                  <a:lnTo>
                    <a:pt x="1036" y="2072"/>
                  </a:lnTo>
                  <a:cubicBezTo>
                    <a:pt x="1036" y="1500"/>
                    <a:pt x="1500" y="1036"/>
                    <a:pt x="2072" y="1036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29"/>
                    <a:pt x="0" y="2072"/>
                  </a:cubicBezTo>
                  <a:lnTo>
                    <a:pt x="0" y="17240"/>
                  </a:lnTo>
                  <a:cubicBezTo>
                    <a:pt x="0" y="18383"/>
                    <a:pt x="929" y="19312"/>
                    <a:pt x="2072" y="19312"/>
                  </a:cubicBezTo>
                  <a:cubicBezTo>
                    <a:pt x="3215" y="19312"/>
                    <a:pt x="4144" y="18383"/>
                    <a:pt x="4144" y="17240"/>
                  </a:cubicBezTo>
                  <a:lnTo>
                    <a:pt x="4144" y="2072"/>
                  </a:lnTo>
                  <a:cubicBezTo>
                    <a:pt x="4144" y="929"/>
                    <a:pt x="3215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5098243" y="1216628"/>
              <a:ext cx="147104" cy="190176"/>
            </a:xfrm>
            <a:custGeom>
              <a:avLst/>
              <a:gdLst/>
              <a:ahLst/>
              <a:cxnLst/>
              <a:rect l="l" t="t" r="r" b="b"/>
              <a:pathLst>
                <a:path w="4597" h="5943" extrusionOk="0">
                  <a:moveTo>
                    <a:pt x="3314" y="1"/>
                  </a:moveTo>
                  <a:cubicBezTo>
                    <a:pt x="2870" y="1"/>
                    <a:pt x="1126" y="91"/>
                    <a:pt x="608" y="1479"/>
                  </a:cubicBezTo>
                  <a:cubicBezTo>
                    <a:pt x="1" y="3075"/>
                    <a:pt x="1548" y="4920"/>
                    <a:pt x="2501" y="5682"/>
                  </a:cubicBezTo>
                  <a:cubicBezTo>
                    <a:pt x="2737" y="5871"/>
                    <a:pt x="2985" y="5942"/>
                    <a:pt x="3225" y="5942"/>
                  </a:cubicBezTo>
                  <a:cubicBezTo>
                    <a:pt x="3950" y="5942"/>
                    <a:pt x="4596" y="5289"/>
                    <a:pt x="4596" y="5289"/>
                  </a:cubicBezTo>
                  <a:lnTo>
                    <a:pt x="3418" y="3"/>
                  </a:lnTo>
                  <a:cubicBezTo>
                    <a:pt x="3418" y="3"/>
                    <a:pt x="3380" y="1"/>
                    <a:pt x="3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8"/>
            <p:cNvSpPr/>
            <p:nvPr/>
          </p:nvSpPr>
          <p:spPr>
            <a:xfrm>
              <a:off x="5079203" y="1199956"/>
              <a:ext cx="183296" cy="223296"/>
            </a:xfrm>
            <a:custGeom>
              <a:avLst/>
              <a:gdLst/>
              <a:ahLst/>
              <a:cxnLst/>
              <a:rect l="l" t="t" r="r" b="b"/>
              <a:pathLst>
                <a:path w="5728" h="6978" extrusionOk="0">
                  <a:moveTo>
                    <a:pt x="3596" y="1048"/>
                  </a:moveTo>
                  <a:lnTo>
                    <a:pt x="4620" y="5620"/>
                  </a:lnTo>
                  <a:cubicBezTo>
                    <a:pt x="4406" y="5763"/>
                    <a:pt x="4108" y="5941"/>
                    <a:pt x="3822" y="5941"/>
                  </a:cubicBezTo>
                  <a:cubicBezTo>
                    <a:pt x="3667" y="5941"/>
                    <a:pt x="3548" y="5894"/>
                    <a:pt x="3417" y="5798"/>
                  </a:cubicBezTo>
                  <a:cubicBezTo>
                    <a:pt x="2501" y="5060"/>
                    <a:pt x="1215" y="3429"/>
                    <a:pt x="1679" y="2191"/>
                  </a:cubicBezTo>
                  <a:cubicBezTo>
                    <a:pt x="2012" y="1322"/>
                    <a:pt x="3036" y="1107"/>
                    <a:pt x="3596" y="1048"/>
                  </a:cubicBezTo>
                  <a:close/>
                  <a:moveTo>
                    <a:pt x="3929" y="0"/>
                  </a:moveTo>
                  <a:cubicBezTo>
                    <a:pt x="2703" y="0"/>
                    <a:pt x="1227" y="476"/>
                    <a:pt x="715" y="1822"/>
                  </a:cubicBezTo>
                  <a:cubicBezTo>
                    <a:pt x="0" y="3727"/>
                    <a:pt x="1751" y="5787"/>
                    <a:pt x="2774" y="6608"/>
                  </a:cubicBezTo>
                  <a:cubicBezTo>
                    <a:pt x="3084" y="6846"/>
                    <a:pt x="3429" y="6977"/>
                    <a:pt x="3822" y="6977"/>
                  </a:cubicBezTo>
                  <a:cubicBezTo>
                    <a:pt x="4727" y="6977"/>
                    <a:pt x="5477" y="6251"/>
                    <a:pt x="5561" y="6179"/>
                  </a:cubicBezTo>
                  <a:cubicBezTo>
                    <a:pt x="5680" y="6048"/>
                    <a:pt x="5727" y="5870"/>
                    <a:pt x="5692" y="5703"/>
                  </a:cubicBezTo>
                  <a:lnTo>
                    <a:pt x="4513" y="405"/>
                  </a:lnTo>
                  <a:cubicBezTo>
                    <a:pt x="4465" y="179"/>
                    <a:pt x="4275" y="12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5171395" y="1191348"/>
              <a:ext cx="171296" cy="205888"/>
            </a:xfrm>
            <a:custGeom>
              <a:avLst/>
              <a:gdLst/>
              <a:ahLst/>
              <a:cxnLst/>
              <a:rect l="l" t="t" r="r" b="b"/>
              <a:pathLst>
                <a:path w="5353" h="6434" extrusionOk="0">
                  <a:moveTo>
                    <a:pt x="2513" y="1"/>
                  </a:moveTo>
                  <a:cubicBezTo>
                    <a:pt x="2454" y="1"/>
                    <a:pt x="2394" y="3"/>
                    <a:pt x="2334" y="7"/>
                  </a:cubicBezTo>
                  <a:lnTo>
                    <a:pt x="2025" y="31"/>
                  </a:lnTo>
                  <a:cubicBezTo>
                    <a:pt x="1" y="293"/>
                    <a:pt x="1072" y="5508"/>
                    <a:pt x="2537" y="6234"/>
                  </a:cubicBezTo>
                  <a:cubicBezTo>
                    <a:pt x="2560" y="6246"/>
                    <a:pt x="2572" y="6258"/>
                    <a:pt x="2584" y="6258"/>
                  </a:cubicBezTo>
                  <a:cubicBezTo>
                    <a:pt x="2836" y="6378"/>
                    <a:pt x="3094" y="6433"/>
                    <a:pt x="3345" y="6433"/>
                  </a:cubicBezTo>
                  <a:cubicBezTo>
                    <a:pt x="4410" y="6433"/>
                    <a:pt x="5353" y="5445"/>
                    <a:pt x="5227" y="4270"/>
                  </a:cubicBezTo>
                  <a:lnTo>
                    <a:pt x="5013" y="2234"/>
                  </a:lnTo>
                  <a:cubicBezTo>
                    <a:pt x="4877" y="960"/>
                    <a:pt x="3784" y="1"/>
                    <a:pt x="2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5174435" y="1174804"/>
              <a:ext cx="183296" cy="238912"/>
            </a:xfrm>
            <a:custGeom>
              <a:avLst/>
              <a:gdLst/>
              <a:ahLst/>
              <a:cxnLst/>
              <a:rect l="l" t="t" r="r" b="b"/>
              <a:pathLst>
                <a:path w="5728" h="7466" extrusionOk="0">
                  <a:moveTo>
                    <a:pt x="2432" y="1042"/>
                  </a:moveTo>
                  <a:cubicBezTo>
                    <a:pt x="3447" y="1042"/>
                    <a:pt x="4293" y="1802"/>
                    <a:pt x="4406" y="2810"/>
                  </a:cubicBezTo>
                  <a:lnTo>
                    <a:pt x="4621" y="4846"/>
                  </a:lnTo>
                  <a:cubicBezTo>
                    <a:pt x="4668" y="5251"/>
                    <a:pt x="4537" y="5644"/>
                    <a:pt x="4251" y="5965"/>
                  </a:cubicBezTo>
                  <a:cubicBezTo>
                    <a:pt x="3986" y="6263"/>
                    <a:pt x="3617" y="6430"/>
                    <a:pt x="3244" y="6430"/>
                  </a:cubicBezTo>
                  <a:cubicBezTo>
                    <a:pt x="3065" y="6430"/>
                    <a:pt x="2885" y="6392"/>
                    <a:pt x="2716" y="6311"/>
                  </a:cubicBezTo>
                  <a:cubicBezTo>
                    <a:pt x="2704" y="6311"/>
                    <a:pt x="2704" y="6311"/>
                    <a:pt x="2704" y="6299"/>
                  </a:cubicBezTo>
                  <a:lnTo>
                    <a:pt x="2680" y="6299"/>
                  </a:lnTo>
                  <a:cubicBezTo>
                    <a:pt x="1823" y="5870"/>
                    <a:pt x="1156" y="3263"/>
                    <a:pt x="1382" y="1953"/>
                  </a:cubicBezTo>
                  <a:cubicBezTo>
                    <a:pt x="1477" y="1405"/>
                    <a:pt x="1680" y="1108"/>
                    <a:pt x="1989" y="1060"/>
                  </a:cubicBezTo>
                  <a:lnTo>
                    <a:pt x="2275" y="1048"/>
                  </a:lnTo>
                  <a:cubicBezTo>
                    <a:pt x="2328" y="1044"/>
                    <a:pt x="2380" y="1042"/>
                    <a:pt x="2432" y="1042"/>
                  </a:cubicBezTo>
                  <a:close/>
                  <a:moveTo>
                    <a:pt x="2430" y="0"/>
                  </a:moveTo>
                  <a:cubicBezTo>
                    <a:pt x="2358" y="0"/>
                    <a:pt x="2275" y="0"/>
                    <a:pt x="2204" y="12"/>
                  </a:cubicBezTo>
                  <a:lnTo>
                    <a:pt x="1894" y="36"/>
                  </a:lnTo>
                  <a:lnTo>
                    <a:pt x="1858" y="36"/>
                  </a:lnTo>
                  <a:cubicBezTo>
                    <a:pt x="1406" y="96"/>
                    <a:pt x="596" y="405"/>
                    <a:pt x="358" y="1786"/>
                  </a:cubicBezTo>
                  <a:cubicBezTo>
                    <a:pt x="1" y="3917"/>
                    <a:pt x="1096" y="6656"/>
                    <a:pt x="2215" y="7215"/>
                  </a:cubicBezTo>
                  <a:cubicBezTo>
                    <a:pt x="2215" y="7215"/>
                    <a:pt x="2227" y="7227"/>
                    <a:pt x="2227" y="7227"/>
                  </a:cubicBezTo>
                  <a:cubicBezTo>
                    <a:pt x="2251" y="7239"/>
                    <a:pt x="2263" y="7239"/>
                    <a:pt x="2275" y="7251"/>
                  </a:cubicBezTo>
                  <a:cubicBezTo>
                    <a:pt x="2585" y="7394"/>
                    <a:pt x="2918" y="7465"/>
                    <a:pt x="3251" y="7465"/>
                  </a:cubicBezTo>
                  <a:cubicBezTo>
                    <a:pt x="3906" y="7465"/>
                    <a:pt x="4561" y="7168"/>
                    <a:pt x="5025" y="6656"/>
                  </a:cubicBezTo>
                  <a:cubicBezTo>
                    <a:pt x="5502" y="6132"/>
                    <a:pt x="5728" y="5430"/>
                    <a:pt x="5644" y="4727"/>
                  </a:cubicBezTo>
                  <a:lnTo>
                    <a:pt x="5430" y="2703"/>
                  </a:lnTo>
                  <a:cubicBezTo>
                    <a:pt x="5263" y="1167"/>
                    <a:pt x="3978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8"/>
            <p:cNvSpPr/>
            <p:nvPr/>
          </p:nvSpPr>
          <p:spPr>
            <a:xfrm>
              <a:off x="5269827" y="1172724"/>
              <a:ext cx="171264" cy="218144"/>
            </a:xfrm>
            <a:custGeom>
              <a:avLst/>
              <a:gdLst/>
              <a:ahLst/>
              <a:cxnLst/>
              <a:rect l="l" t="t" r="r" b="b"/>
              <a:pathLst>
                <a:path w="5352" h="6817" extrusionOk="0">
                  <a:moveTo>
                    <a:pt x="2620" y="1"/>
                  </a:moveTo>
                  <a:cubicBezTo>
                    <a:pt x="2587" y="1"/>
                    <a:pt x="2554" y="2"/>
                    <a:pt x="2521" y="6"/>
                  </a:cubicBezTo>
                  <a:cubicBezTo>
                    <a:pt x="0" y="254"/>
                    <a:pt x="349" y="6817"/>
                    <a:pt x="2819" y="6817"/>
                  </a:cubicBezTo>
                  <a:cubicBezTo>
                    <a:pt x="2835" y="6817"/>
                    <a:pt x="2850" y="6817"/>
                    <a:pt x="2866" y="6816"/>
                  </a:cubicBezTo>
                  <a:cubicBezTo>
                    <a:pt x="5352" y="6746"/>
                    <a:pt x="4743" y="1"/>
                    <a:pt x="2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5274659" y="1156116"/>
              <a:ext cx="156224" cy="251488"/>
            </a:xfrm>
            <a:custGeom>
              <a:avLst/>
              <a:gdLst/>
              <a:ahLst/>
              <a:cxnLst/>
              <a:rect l="l" t="t" r="r" b="b"/>
              <a:pathLst>
                <a:path w="4882" h="7859" extrusionOk="0">
                  <a:moveTo>
                    <a:pt x="2477" y="1037"/>
                  </a:moveTo>
                  <a:cubicBezTo>
                    <a:pt x="3084" y="1037"/>
                    <a:pt x="3786" y="2418"/>
                    <a:pt x="3822" y="4263"/>
                  </a:cubicBezTo>
                  <a:cubicBezTo>
                    <a:pt x="3834" y="5525"/>
                    <a:pt x="3501" y="6799"/>
                    <a:pt x="2703" y="6823"/>
                  </a:cubicBezTo>
                  <a:lnTo>
                    <a:pt x="2679" y="6823"/>
                  </a:lnTo>
                  <a:cubicBezTo>
                    <a:pt x="1786" y="6823"/>
                    <a:pt x="1227" y="5371"/>
                    <a:pt x="1167" y="4001"/>
                  </a:cubicBezTo>
                  <a:cubicBezTo>
                    <a:pt x="1096" y="2632"/>
                    <a:pt x="1512" y="1132"/>
                    <a:pt x="2429" y="1049"/>
                  </a:cubicBezTo>
                  <a:cubicBezTo>
                    <a:pt x="2441" y="1037"/>
                    <a:pt x="2465" y="1037"/>
                    <a:pt x="2477" y="1037"/>
                  </a:cubicBezTo>
                  <a:close/>
                  <a:moveTo>
                    <a:pt x="2477" y="1"/>
                  </a:moveTo>
                  <a:cubicBezTo>
                    <a:pt x="2429" y="1"/>
                    <a:pt x="2370" y="13"/>
                    <a:pt x="2322" y="13"/>
                  </a:cubicBezTo>
                  <a:cubicBezTo>
                    <a:pt x="1143" y="132"/>
                    <a:pt x="0" y="1430"/>
                    <a:pt x="131" y="4061"/>
                  </a:cubicBezTo>
                  <a:cubicBezTo>
                    <a:pt x="226" y="5883"/>
                    <a:pt x="1060" y="7859"/>
                    <a:pt x="2679" y="7859"/>
                  </a:cubicBezTo>
                  <a:lnTo>
                    <a:pt x="2739" y="7859"/>
                  </a:lnTo>
                  <a:cubicBezTo>
                    <a:pt x="4060" y="7811"/>
                    <a:pt x="4882" y="6406"/>
                    <a:pt x="4858" y="4251"/>
                  </a:cubicBezTo>
                  <a:cubicBezTo>
                    <a:pt x="4822" y="2192"/>
                    <a:pt x="3977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5385155" y="1174804"/>
              <a:ext cx="130976" cy="199712"/>
            </a:xfrm>
            <a:custGeom>
              <a:avLst/>
              <a:gdLst/>
              <a:ahLst/>
              <a:cxnLst/>
              <a:rect l="l" t="t" r="r" b="b"/>
              <a:pathLst>
                <a:path w="4093" h="6241" extrusionOk="0">
                  <a:moveTo>
                    <a:pt x="2131" y="0"/>
                  </a:moveTo>
                  <a:cubicBezTo>
                    <a:pt x="131" y="0"/>
                    <a:pt x="0" y="5501"/>
                    <a:pt x="1857" y="6192"/>
                  </a:cubicBezTo>
                  <a:cubicBezTo>
                    <a:pt x="1946" y="6224"/>
                    <a:pt x="2031" y="6240"/>
                    <a:pt x="2112" y="6240"/>
                  </a:cubicBezTo>
                  <a:cubicBezTo>
                    <a:pt x="3744" y="6240"/>
                    <a:pt x="4093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5378275" y="1158036"/>
              <a:ext cx="143680" cy="233184"/>
            </a:xfrm>
            <a:custGeom>
              <a:avLst/>
              <a:gdLst/>
              <a:ahLst/>
              <a:cxnLst/>
              <a:rect l="l" t="t" r="r" b="b"/>
              <a:pathLst>
                <a:path w="4490" h="7287" extrusionOk="0">
                  <a:moveTo>
                    <a:pt x="2346" y="1036"/>
                  </a:moveTo>
                  <a:cubicBezTo>
                    <a:pt x="2406" y="1036"/>
                    <a:pt x="2584" y="1036"/>
                    <a:pt x="2775" y="1382"/>
                  </a:cubicBezTo>
                  <a:cubicBezTo>
                    <a:pt x="3346" y="2370"/>
                    <a:pt x="3287" y="4834"/>
                    <a:pt x="2668" y="5918"/>
                  </a:cubicBezTo>
                  <a:cubicBezTo>
                    <a:pt x="2549" y="6120"/>
                    <a:pt x="2418" y="6251"/>
                    <a:pt x="2322" y="6251"/>
                  </a:cubicBezTo>
                  <a:cubicBezTo>
                    <a:pt x="2299" y="6251"/>
                    <a:pt x="2275" y="6239"/>
                    <a:pt x="2251" y="6239"/>
                  </a:cubicBezTo>
                  <a:cubicBezTo>
                    <a:pt x="1501" y="5954"/>
                    <a:pt x="1072" y="4179"/>
                    <a:pt x="1358" y="2572"/>
                  </a:cubicBezTo>
                  <a:cubicBezTo>
                    <a:pt x="1489" y="1870"/>
                    <a:pt x="1822" y="1036"/>
                    <a:pt x="2346" y="1036"/>
                  </a:cubicBezTo>
                  <a:close/>
                  <a:moveTo>
                    <a:pt x="2346" y="0"/>
                  </a:moveTo>
                  <a:cubicBezTo>
                    <a:pt x="1358" y="0"/>
                    <a:pt x="608" y="893"/>
                    <a:pt x="346" y="2394"/>
                  </a:cubicBezTo>
                  <a:cubicBezTo>
                    <a:pt x="1" y="4299"/>
                    <a:pt x="489" y="6680"/>
                    <a:pt x="1882" y="7204"/>
                  </a:cubicBezTo>
                  <a:cubicBezTo>
                    <a:pt x="2037" y="7263"/>
                    <a:pt x="2180" y="7287"/>
                    <a:pt x="2322" y="7287"/>
                  </a:cubicBezTo>
                  <a:cubicBezTo>
                    <a:pt x="2668" y="7287"/>
                    <a:pt x="3156" y="7132"/>
                    <a:pt x="3561" y="6430"/>
                  </a:cubicBezTo>
                  <a:cubicBezTo>
                    <a:pt x="4299" y="5168"/>
                    <a:pt x="4489" y="2286"/>
                    <a:pt x="3680" y="870"/>
                  </a:cubicBezTo>
                  <a:cubicBezTo>
                    <a:pt x="3263" y="155"/>
                    <a:pt x="2727" y="0"/>
                    <a:pt x="2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8"/>
            <p:cNvSpPr/>
            <p:nvPr/>
          </p:nvSpPr>
          <p:spPr>
            <a:xfrm>
              <a:off x="5332547" y="1294676"/>
              <a:ext cx="325376" cy="449376"/>
            </a:xfrm>
            <a:custGeom>
              <a:avLst/>
              <a:gdLst/>
              <a:ahLst/>
              <a:cxnLst/>
              <a:rect l="l" t="t" r="r" b="b"/>
              <a:pathLst>
                <a:path w="10168" h="14043" extrusionOk="0">
                  <a:moveTo>
                    <a:pt x="2957" y="0"/>
                  </a:moveTo>
                  <a:cubicBezTo>
                    <a:pt x="2026" y="0"/>
                    <a:pt x="1301" y="123"/>
                    <a:pt x="1037" y="338"/>
                  </a:cubicBezTo>
                  <a:cubicBezTo>
                    <a:pt x="1" y="1183"/>
                    <a:pt x="1692" y="2791"/>
                    <a:pt x="4656" y="3184"/>
                  </a:cubicBezTo>
                  <a:cubicBezTo>
                    <a:pt x="4656" y="3184"/>
                    <a:pt x="72" y="5184"/>
                    <a:pt x="1299" y="11137"/>
                  </a:cubicBezTo>
                  <a:lnTo>
                    <a:pt x="7049" y="14042"/>
                  </a:lnTo>
                  <a:lnTo>
                    <a:pt x="6966" y="10863"/>
                  </a:lnTo>
                  <a:cubicBezTo>
                    <a:pt x="6966" y="10863"/>
                    <a:pt x="9836" y="7708"/>
                    <a:pt x="10026" y="3898"/>
                  </a:cubicBezTo>
                  <a:cubicBezTo>
                    <a:pt x="10168" y="1050"/>
                    <a:pt x="5681" y="0"/>
                    <a:pt x="2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8"/>
            <p:cNvSpPr/>
            <p:nvPr/>
          </p:nvSpPr>
          <p:spPr>
            <a:xfrm>
              <a:off x="5336387" y="1278164"/>
              <a:ext cx="334912" cy="482272"/>
            </a:xfrm>
            <a:custGeom>
              <a:avLst/>
              <a:gdLst/>
              <a:ahLst/>
              <a:cxnLst/>
              <a:rect l="l" t="t" r="r" b="b"/>
              <a:pathLst>
                <a:path w="10466" h="15071" extrusionOk="0">
                  <a:moveTo>
                    <a:pt x="2839" y="1"/>
                  </a:moveTo>
                  <a:cubicBezTo>
                    <a:pt x="1804" y="1"/>
                    <a:pt x="963" y="151"/>
                    <a:pt x="595" y="449"/>
                  </a:cubicBezTo>
                  <a:cubicBezTo>
                    <a:pt x="167" y="795"/>
                    <a:pt x="0" y="1295"/>
                    <a:pt x="143" y="1795"/>
                  </a:cubicBezTo>
                  <a:cubicBezTo>
                    <a:pt x="405" y="2700"/>
                    <a:pt x="1584" y="3509"/>
                    <a:pt x="3179" y="3950"/>
                  </a:cubicBezTo>
                  <a:cubicBezTo>
                    <a:pt x="2810" y="4235"/>
                    <a:pt x="2393" y="4628"/>
                    <a:pt x="2000" y="5117"/>
                  </a:cubicBezTo>
                  <a:cubicBezTo>
                    <a:pt x="1024" y="6343"/>
                    <a:pt x="0" y="8486"/>
                    <a:pt x="667" y="11748"/>
                  </a:cubicBezTo>
                  <a:cubicBezTo>
                    <a:pt x="719" y="11997"/>
                    <a:pt x="933" y="12165"/>
                    <a:pt x="1176" y="12165"/>
                  </a:cubicBezTo>
                  <a:cubicBezTo>
                    <a:pt x="1212" y="12165"/>
                    <a:pt x="1249" y="12161"/>
                    <a:pt x="1286" y="12153"/>
                  </a:cubicBezTo>
                  <a:cubicBezTo>
                    <a:pt x="1560" y="12094"/>
                    <a:pt x="1738" y="11820"/>
                    <a:pt x="1691" y="11546"/>
                  </a:cubicBezTo>
                  <a:cubicBezTo>
                    <a:pt x="560" y="6105"/>
                    <a:pt x="4572" y="4247"/>
                    <a:pt x="4751" y="4176"/>
                  </a:cubicBezTo>
                  <a:cubicBezTo>
                    <a:pt x="4965" y="4081"/>
                    <a:pt x="5084" y="3854"/>
                    <a:pt x="5048" y="3628"/>
                  </a:cubicBezTo>
                  <a:cubicBezTo>
                    <a:pt x="5024" y="3390"/>
                    <a:pt x="4834" y="3212"/>
                    <a:pt x="4608" y="3188"/>
                  </a:cubicBezTo>
                  <a:cubicBezTo>
                    <a:pt x="2488" y="2914"/>
                    <a:pt x="1286" y="2021"/>
                    <a:pt x="1143" y="1509"/>
                  </a:cubicBezTo>
                  <a:cubicBezTo>
                    <a:pt x="1119" y="1438"/>
                    <a:pt x="1107" y="1366"/>
                    <a:pt x="1250" y="1259"/>
                  </a:cubicBezTo>
                  <a:cubicBezTo>
                    <a:pt x="1415" y="1129"/>
                    <a:pt x="2006" y="1040"/>
                    <a:pt x="2805" y="1040"/>
                  </a:cubicBezTo>
                  <a:cubicBezTo>
                    <a:pt x="4197" y="1040"/>
                    <a:pt x="6222" y="1310"/>
                    <a:pt x="7727" y="2104"/>
                  </a:cubicBezTo>
                  <a:cubicBezTo>
                    <a:pt x="8882" y="2711"/>
                    <a:pt x="9442" y="3473"/>
                    <a:pt x="9394" y="4378"/>
                  </a:cubicBezTo>
                  <a:cubicBezTo>
                    <a:pt x="9204" y="7962"/>
                    <a:pt x="6489" y="10998"/>
                    <a:pt x="6465" y="11034"/>
                  </a:cubicBezTo>
                  <a:cubicBezTo>
                    <a:pt x="6370" y="11129"/>
                    <a:pt x="6322" y="11260"/>
                    <a:pt x="6322" y="11391"/>
                  </a:cubicBezTo>
                  <a:lnTo>
                    <a:pt x="6418" y="14570"/>
                  </a:lnTo>
                  <a:cubicBezTo>
                    <a:pt x="6418" y="14856"/>
                    <a:pt x="6656" y="15070"/>
                    <a:pt x="6929" y="15070"/>
                  </a:cubicBezTo>
                  <a:lnTo>
                    <a:pt x="6941" y="15070"/>
                  </a:lnTo>
                  <a:cubicBezTo>
                    <a:pt x="7227" y="15070"/>
                    <a:pt x="7453" y="14832"/>
                    <a:pt x="7453" y="14546"/>
                  </a:cubicBezTo>
                  <a:lnTo>
                    <a:pt x="7370" y="11570"/>
                  </a:lnTo>
                  <a:cubicBezTo>
                    <a:pt x="7965" y="10855"/>
                    <a:pt x="10239" y="7938"/>
                    <a:pt x="10418" y="4438"/>
                  </a:cubicBezTo>
                  <a:cubicBezTo>
                    <a:pt x="10466" y="3485"/>
                    <a:pt x="10108" y="2152"/>
                    <a:pt x="8120" y="1140"/>
                  </a:cubicBezTo>
                  <a:cubicBezTo>
                    <a:pt x="6622" y="380"/>
                    <a:pt x="4486" y="1"/>
                    <a:pt x="2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8"/>
            <p:cNvSpPr/>
            <p:nvPr/>
          </p:nvSpPr>
          <p:spPr>
            <a:xfrm>
              <a:off x="5219779" y="1641044"/>
              <a:ext cx="1505760" cy="1382112"/>
            </a:xfrm>
            <a:custGeom>
              <a:avLst/>
              <a:gdLst/>
              <a:ahLst/>
              <a:cxnLst/>
              <a:rect l="l" t="t" r="r" b="b"/>
              <a:pathLst>
                <a:path w="47055" h="43191" extrusionOk="0">
                  <a:moveTo>
                    <a:pt x="9153" y="0"/>
                  </a:moveTo>
                  <a:cubicBezTo>
                    <a:pt x="6619" y="0"/>
                    <a:pt x="3133" y="406"/>
                    <a:pt x="1" y="2182"/>
                  </a:cubicBezTo>
                  <a:cubicBezTo>
                    <a:pt x="1" y="2182"/>
                    <a:pt x="1465" y="37187"/>
                    <a:pt x="6121" y="41151"/>
                  </a:cubicBezTo>
                  <a:cubicBezTo>
                    <a:pt x="7965" y="42717"/>
                    <a:pt x="13528" y="43190"/>
                    <a:pt x="19574" y="43190"/>
                  </a:cubicBezTo>
                  <a:cubicBezTo>
                    <a:pt x="28789" y="43190"/>
                    <a:pt x="39125" y="42092"/>
                    <a:pt x="39125" y="42092"/>
                  </a:cubicBezTo>
                  <a:cubicBezTo>
                    <a:pt x="39125" y="42092"/>
                    <a:pt x="46804" y="27352"/>
                    <a:pt x="47054" y="20113"/>
                  </a:cubicBezTo>
                  <a:lnTo>
                    <a:pt x="44518" y="14982"/>
                  </a:lnTo>
                  <a:lnTo>
                    <a:pt x="18360" y="21923"/>
                  </a:lnTo>
                  <a:lnTo>
                    <a:pt x="12752" y="289"/>
                  </a:lnTo>
                  <a:cubicBezTo>
                    <a:pt x="12752" y="289"/>
                    <a:pt x="1129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6181443" y="2261396"/>
              <a:ext cx="433216" cy="750240"/>
            </a:xfrm>
            <a:custGeom>
              <a:avLst/>
              <a:gdLst/>
              <a:ahLst/>
              <a:cxnLst/>
              <a:rect l="l" t="t" r="r" b="b"/>
              <a:pathLst>
                <a:path w="13538" h="23445" extrusionOk="0">
                  <a:moveTo>
                    <a:pt x="12109" y="1"/>
                  </a:moveTo>
                  <a:cubicBezTo>
                    <a:pt x="12109" y="1"/>
                    <a:pt x="1703" y="10562"/>
                    <a:pt x="0" y="23444"/>
                  </a:cubicBezTo>
                  <a:cubicBezTo>
                    <a:pt x="5156" y="23123"/>
                    <a:pt x="9073" y="22706"/>
                    <a:pt x="9073" y="22706"/>
                  </a:cubicBezTo>
                  <a:cubicBezTo>
                    <a:pt x="9073" y="22706"/>
                    <a:pt x="11394" y="18241"/>
                    <a:pt x="13538" y="13026"/>
                  </a:cubicBezTo>
                  <a:lnTo>
                    <a:pt x="12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5651043" y="2195508"/>
              <a:ext cx="156288" cy="186112"/>
            </a:xfrm>
            <a:custGeom>
              <a:avLst/>
              <a:gdLst/>
              <a:ahLst/>
              <a:cxnLst/>
              <a:rect l="l" t="t" r="r" b="b"/>
              <a:pathLst>
                <a:path w="4884" h="5816" extrusionOk="0">
                  <a:moveTo>
                    <a:pt x="3693" y="0"/>
                  </a:moveTo>
                  <a:cubicBezTo>
                    <a:pt x="1764" y="1131"/>
                    <a:pt x="668" y="3500"/>
                    <a:pt x="156" y="4953"/>
                  </a:cubicBezTo>
                  <a:cubicBezTo>
                    <a:pt x="1" y="5389"/>
                    <a:pt x="342" y="5816"/>
                    <a:pt x="772" y="5816"/>
                  </a:cubicBezTo>
                  <a:cubicBezTo>
                    <a:pt x="835" y="5816"/>
                    <a:pt x="900" y="5806"/>
                    <a:pt x="966" y="5786"/>
                  </a:cubicBezTo>
                  <a:lnTo>
                    <a:pt x="4883" y="4596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5211395" y="1813844"/>
              <a:ext cx="482016" cy="106592"/>
            </a:xfrm>
            <a:custGeom>
              <a:avLst/>
              <a:gdLst/>
              <a:ahLst/>
              <a:cxnLst/>
              <a:rect l="l" t="t" r="r" b="b"/>
              <a:pathLst>
                <a:path w="15063" h="3331" extrusionOk="0">
                  <a:moveTo>
                    <a:pt x="11435" y="0"/>
                  </a:moveTo>
                  <a:cubicBezTo>
                    <a:pt x="5090" y="0"/>
                    <a:pt x="574" y="2241"/>
                    <a:pt x="358" y="2354"/>
                  </a:cubicBezTo>
                  <a:cubicBezTo>
                    <a:pt x="108" y="2485"/>
                    <a:pt x="1" y="2795"/>
                    <a:pt x="132" y="3057"/>
                  </a:cubicBezTo>
                  <a:cubicBezTo>
                    <a:pt x="227" y="3236"/>
                    <a:pt x="406" y="3331"/>
                    <a:pt x="596" y="3331"/>
                  </a:cubicBezTo>
                  <a:cubicBezTo>
                    <a:pt x="668" y="3331"/>
                    <a:pt x="751" y="3319"/>
                    <a:pt x="822" y="3283"/>
                  </a:cubicBezTo>
                  <a:cubicBezTo>
                    <a:pt x="874" y="3252"/>
                    <a:pt x="5343" y="1035"/>
                    <a:pt x="11486" y="1035"/>
                  </a:cubicBezTo>
                  <a:cubicBezTo>
                    <a:pt x="12439" y="1035"/>
                    <a:pt x="13432" y="1088"/>
                    <a:pt x="14455" y="1211"/>
                  </a:cubicBezTo>
                  <a:cubicBezTo>
                    <a:pt x="14477" y="1214"/>
                    <a:pt x="14499" y="1216"/>
                    <a:pt x="14520" y="1216"/>
                  </a:cubicBezTo>
                  <a:cubicBezTo>
                    <a:pt x="14780" y="1216"/>
                    <a:pt x="15005" y="1023"/>
                    <a:pt x="15038" y="759"/>
                  </a:cubicBezTo>
                  <a:cubicBezTo>
                    <a:pt x="15062" y="473"/>
                    <a:pt x="14860" y="223"/>
                    <a:pt x="14586" y="188"/>
                  </a:cubicBezTo>
                  <a:cubicBezTo>
                    <a:pt x="13496" y="57"/>
                    <a:pt x="12442" y="0"/>
                    <a:pt x="1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5200739" y="1625716"/>
              <a:ext cx="444640" cy="101952"/>
            </a:xfrm>
            <a:custGeom>
              <a:avLst/>
              <a:gdLst/>
              <a:ahLst/>
              <a:cxnLst/>
              <a:rect l="l" t="t" r="r" b="b"/>
              <a:pathLst>
                <a:path w="13895" h="3186" extrusionOk="0">
                  <a:moveTo>
                    <a:pt x="9744" y="0"/>
                  </a:moveTo>
                  <a:cubicBezTo>
                    <a:pt x="3771" y="0"/>
                    <a:pt x="470" y="2123"/>
                    <a:pt x="310" y="2233"/>
                  </a:cubicBezTo>
                  <a:cubicBezTo>
                    <a:pt x="72" y="2387"/>
                    <a:pt x="0" y="2709"/>
                    <a:pt x="155" y="2947"/>
                  </a:cubicBezTo>
                  <a:cubicBezTo>
                    <a:pt x="262" y="3102"/>
                    <a:pt x="417" y="3185"/>
                    <a:pt x="596" y="3185"/>
                  </a:cubicBezTo>
                  <a:cubicBezTo>
                    <a:pt x="691" y="3185"/>
                    <a:pt x="786" y="3149"/>
                    <a:pt x="870" y="3090"/>
                  </a:cubicBezTo>
                  <a:cubicBezTo>
                    <a:pt x="910" y="3070"/>
                    <a:pt x="4068" y="1036"/>
                    <a:pt x="9776" y="1036"/>
                  </a:cubicBezTo>
                  <a:cubicBezTo>
                    <a:pt x="10853" y="1036"/>
                    <a:pt x="12021" y="1108"/>
                    <a:pt x="13276" y="1280"/>
                  </a:cubicBezTo>
                  <a:cubicBezTo>
                    <a:pt x="13299" y="1283"/>
                    <a:pt x="13322" y="1285"/>
                    <a:pt x="13345" y="1285"/>
                  </a:cubicBezTo>
                  <a:cubicBezTo>
                    <a:pt x="13603" y="1285"/>
                    <a:pt x="13826" y="1102"/>
                    <a:pt x="13859" y="840"/>
                  </a:cubicBezTo>
                  <a:cubicBezTo>
                    <a:pt x="13895" y="554"/>
                    <a:pt x="13705" y="292"/>
                    <a:pt x="13419" y="256"/>
                  </a:cubicBezTo>
                  <a:cubicBezTo>
                    <a:pt x="12100" y="76"/>
                    <a:pt x="10874" y="0"/>
                    <a:pt x="9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5288355" y="-13085"/>
              <a:ext cx="33184" cy="705248"/>
            </a:xfrm>
            <a:custGeom>
              <a:avLst/>
              <a:gdLst/>
              <a:ahLst/>
              <a:cxnLst/>
              <a:rect l="l" t="t" r="r" b="b"/>
              <a:pathLst>
                <a:path w="1037" h="22039" extrusionOk="0">
                  <a:moveTo>
                    <a:pt x="1" y="0"/>
                  </a:moveTo>
                  <a:lnTo>
                    <a:pt x="1" y="21526"/>
                  </a:lnTo>
                  <a:cubicBezTo>
                    <a:pt x="1" y="21812"/>
                    <a:pt x="227" y="22038"/>
                    <a:pt x="513" y="22038"/>
                  </a:cubicBezTo>
                  <a:cubicBezTo>
                    <a:pt x="799" y="22038"/>
                    <a:pt x="1037" y="21812"/>
                    <a:pt x="1037" y="21526"/>
                  </a:cubicBezTo>
                  <a:lnTo>
                    <a:pt x="1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6444323" y="4736756"/>
              <a:ext cx="33184" cy="408480"/>
            </a:xfrm>
            <a:custGeom>
              <a:avLst/>
              <a:gdLst/>
              <a:ahLst/>
              <a:cxnLst/>
              <a:rect l="l" t="t" r="r" b="b"/>
              <a:pathLst>
                <a:path w="1037" h="12765" extrusionOk="0">
                  <a:moveTo>
                    <a:pt x="512" y="1"/>
                  </a:moveTo>
                  <a:cubicBezTo>
                    <a:pt x="227" y="1"/>
                    <a:pt x="0" y="239"/>
                    <a:pt x="0" y="524"/>
                  </a:cubicBezTo>
                  <a:lnTo>
                    <a:pt x="0" y="12764"/>
                  </a:lnTo>
                  <a:lnTo>
                    <a:pt x="1036" y="12764"/>
                  </a:lnTo>
                  <a:lnTo>
                    <a:pt x="1036" y="524"/>
                  </a:lnTo>
                  <a:cubicBezTo>
                    <a:pt x="1036" y="239"/>
                    <a:pt x="79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6912579" y="4753524"/>
              <a:ext cx="44608" cy="391712"/>
            </a:xfrm>
            <a:custGeom>
              <a:avLst/>
              <a:gdLst/>
              <a:ahLst/>
              <a:cxnLst/>
              <a:rect l="l" t="t" r="r" b="b"/>
              <a:pathLst>
                <a:path w="1394" h="12241" extrusionOk="0">
                  <a:moveTo>
                    <a:pt x="179" y="0"/>
                  </a:moveTo>
                  <a:cubicBezTo>
                    <a:pt x="0" y="4739"/>
                    <a:pt x="84" y="8787"/>
                    <a:pt x="345" y="12240"/>
                  </a:cubicBezTo>
                  <a:lnTo>
                    <a:pt x="1393" y="12240"/>
                  </a:lnTo>
                  <a:cubicBezTo>
                    <a:pt x="1060" y="8001"/>
                    <a:pt x="1072" y="3715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6714083" y="719892"/>
              <a:ext cx="1051584" cy="1133888"/>
            </a:xfrm>
            <a:custGeom>
              <a:avLst/>
              <a:gdLst/>
              <a:ahLst/>
              <a:cxnLst/>
              <a:rect l="l" t="t" r="r" b="b"/>
              <a:pathLst>
                <a:path w="32862" h="35434" extrusionOk="0">
                  <a:moveTo>
                    <a:pt x="16824" y="0"/>
                  </a:moveTo>
                  <a:cubicBezTo>
                    <a:pt x="12764" y="0"/>
                    <a:pt x="9251" y="1465"/>
                    <a:pt x="6394" y="4382"/>
                  </a:cubicBezTo>
                  <a:cubicBezTo>
                    <a:pt x="4012" y="6787"/>
                    <a:pt x="2453" y="9966"/>
                    <a:pt x="1881" y="13561"/>
                  </a:cubicBezTo>
                  <a:cubicBezTo>
                    <a:pt x="1012" y="18979"/>
                    <a:pt x="0" y="28647"/>
                    <a:pt x="2965" y="32635"/>
                  </a:cubicBezTo>
                  <a:cubicBezTo>
                    <a:pt x="4417" y="34588"/>
                    <a:pt x="5882" y="35433"/>
                    <a:pt x="7858" y="35433"/>
                  </a:cubicBezTo>
                  <a:cubicBezTo>
                    <a:pt x="9073" y="35433"/>
                    <a:pt x="10394" y="35124"/>
                    <a:pt x="12061" y="34743"/>
                  </a:cubicBezTo>
                  <a:cubicBezTo>
                    <a:pt x="14442" y="34195"/>
                    <a:pt x="17407" y="33528"/>
                    <a:pt x="21491" y="33421"/>
                  </a:cubicBezTo>
                  <a:cubicBezTo>
                    <a:pt x="25289" y="33338"/>
                    <a:pt x="28254" y="31718"/>
                    <a:pt x="30075" y="28730"/>
                  </a:cubicBezTo>
                  <a:cubicBezTo>
                    <a:pt x="32861" y="24158"/>
                    <a:pt x="32707" y="16645"/>
                    <a:pt x="29706" y="10442"/>
                  </a:cubicBezTo>
                  <a:cubicBezTo>
                    <a:pt x="25444" y="1667"/>
                    <a:pt x="20919" y="476"/>
                    <a:pt x="20729" y="429"/>
                  </a:cubicBezTo>
                  <a:cubicBezTo>
                    <a:pt x="20717" y="429"/>
                    <a:pt x="20717" y="417"/>
                    <a:pt x="20705" y="417"/>
                  </a:cubicBezTo>
                  <a:cubicBezTo>
                    <a:pt x="19372" y="143"/>
                    <a:pt x="18074" y="0"/>
                    <a:pt x="16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7056579" y="1691828"/>
              <a:ext cx="435904" cy="463296"/>
            </a:xfrm>
            <a:custGeom>
              <a:avLst/>
              <a:gdLst/>
              <a:ahLst/>
              <a:cxnLst/>
              <a:rect l="l" t="t" r="r" b="b"/>
              <a:pathLst>
                <a:path w="13622" h="14478" extrusionOk="0">
                  <a:moveTo>
                    <a:pt x="1560" y="0"/>
                  </a:moveTo>
                  <a:cubicBezTo>
                    <a:pt x="2930" y="6025"/>
                    <a:pt x="1" y="14478"/>
                    <a:pt x="1" y="14478"/>
                  </a:cubicBezTo>
                  <a:lnTo>
                    <a:pt x="13622" y="14478"/>
                  </a:lnTo>
                  <a:cubicBezTo>
                    <a:pt x="13622" y="14478"/>
                    <a:pt x="12121" y="6548"/>
                    <a:pt x="12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7039427" y="1674996"/>
              <a:ext cx="470208" cy="496512"/>
            </a:xfrm>
            <a:custGeom>
              <a:avLst/>
              <a:gdLst/>
              <a:ahLst/>
              <a:cxnLst/>
              <a:rect l="l" t="t" r="r" b="b"/>
              <a:pathLst>
                <a:path w="14694" h="15516" extrusionOk="0">
                  <a:moveTo>
                    <a:pt x="13150" y="0"/>
                  </a:moveTo>
                  <a:cubicBezTo>
                    <a:pt x="12882" y="0"/>
                    <a:pt x="12656" y="207"/>
                    <a:pt x="12634" y="478"/>
                  </a:cubicBezTo>
                  <a:cubicBezTo>
                    <a:pt x="12217" y="5967"/>
                    <a:pt x="13205" y="12480"/>
                    <a:pt x="13538" y="14480"/>
                  </a:cubicBezTo>
                  <a:lnTo>
                    <a:pt x="1251" y="14480"/>
                  </a:lnTo>
                  <a:cubicBezTo>
                    <a:pt x="1513" y="13635"/>
                    <a:pt x="1966" y="12051"/>
                    <a:pt x="2335" y="10122"/>
                  </a:cubicBezTo>
                  <a:cubicBezTo>
                    <a:pt x="3097" y="6253"/>
                    <a:pt x="3180" y="2979"/>
                    <a:pt x="2597" y="407"/>
                  </a:cubicBezTo>
                  <a:cubicBezTo>
                    <a:pt x="2545" y="160"/>
                    <a:pt x="2325" y="2"/>
                    <a:pt x="2089" y="2"/>
                  </a:cubicBezTo>
                  <a:cubicBezTo>
                    <a:pt x="2052" y="2"/>
                    <a:pt x="2015" y="6"/>
                    <a:pt x="1977" y="14"/>
                  </a:cubicBezTo>
                  <a:cubicBezTo>
                    <a:pt x="1692" y="85"/>
                    <a:pt x="1525" y="359"/>
                    <a:pt x="1585" y="633"/>
                  </a:cubicBezTo>
                  <a:cubicBezTo>
                    <a:pt x="2132" y="3026"/>
                    <a:pt x="2049" y="6241"/>
                    <a:pt x="1323" y="9908"/>
                  </a:cubicBezTo>
                  <a:cubicBezTo>
                    <a:pt x="787" y="12706"/>
                    <a:pt x="61" y="14813"/>
                    <a:pt x="49" y="14837"/>
                  </a:cubicBezTo>
                  <a:cubicBezTo>
                    <a:pt x="1" y="14992"/>
                    <a:pt x="25" y="15171"/>
                    <a:pt x="120" y="15302"/>
                  </a:cubicBezTo>
                  <a:cubicBezTo>
                    <a:pt x="215" y="15433"/>
                    <a:pt x="370" y="15516"/>
                    <a:pt x="537" y="15516"/>
                  </a:cubicBezTo>
                  <a:lnTo>
                    <a:pt x="14158" y="15516"/>
                  </a:lnTo>
                  <a:cubicBezTo>
                    <a:pt x="14312" y="15516"/>
                    <a:pt x="14455" y="15445"/>
                    <a:pt x="14562" y="15337"/>
                  </a:cubicBezTo>
                  <a:cubicBezTo>
                    <a:pt x="14658" y="15218"/>
                    <a:pt x="14693" y="15052"/>
                    <a:pt x="14669" y="14909"/>
                  </a:cubicBezTo>
                  <a:cubicBezTo>
                    <a:pt x="14658" y="14825"/>
                    <a:pt x="13181" y="6967"/>
                    <a:pt x="13669" y="562"/>
                  </a:cubicBezTo>
                  <a:cubicBezTo>
                    <a:pt x="13693" y="276"/>
                    <a:pt x="13479" y="26"/>
                    <a:pt x="13193" y="2"/>
                  </a:cubicBezTo>
                  <a:cubicBezTo>
                    <a:pt x="13179" y="1"/>
                    <a:pt x="13164" y="0"/>
                    <a:pt x="1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6797507" y="874452"/>
              <a:ext cx="816512" cy="931392"/>
            </a:xfrm>
            <a:custGeom>
              <a:avLst/>
              <a:gdLst/>
              <a:ahLst/>
              <a:cxnLst/>
              <a:rect l="l" t="t" r="r" b="b"/>
              <a:pathLst>
                <a:path w="25516" h="29106" extrusionOk="0">
                  <a:moveTo>
                    <a:pt x="12525" y="1"/>
                  </a:moveTo>
                  <a:cubicBezTo>
                    <a:pt x="8564" y="1"/>
                    <a:pt x="4640" y="1591"/>
                    <a:pt x="3096" y="3993"/>
                  </a:cubicBezTo>
                  <a:cubicBezTo>
                    <a:pt x="1" y="8815"/>
                    <a:pt x="3620" y="26746"/>
                    <a:pt x="7240" y="28639"/>
                  </a:cubicBezTo>
                  <a:cubicBezTo>
                    <a:pt x="7871" y="28969"/>
                    <a:pt x="8540" y="29105"/>
                    <a:pt x="9213" y="29105"/>
                  </a:cubicBezTo>
                  <a:cubicBezTo>
                    <a:pt x="12395" y="29105"/>
                    <a:pt x="15681" y="26055"/>
                    <a:pt x="15681" y="26055"/>
                  </a:cubicBezTo>
                  <a:lnTo>
                    <a:pt x="20682" y="27603"/>
                  </a:lnTo>
                  <a:cubicBezTo>
                    <a:pt x="19991" y="23126"/>
                    <a:pt x="25516" y="13815"/>
                    <a:pt x="22241" y="5707"/>
                  </a:cubicBezTo>
                  <a:cubicBezTo>
                    <a:pt x="20588" y="1633"/>
                    <a:pt x="16537" y="1"/>
                    <a:pt x="12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6818467" y="857972"/>
              <a:ext cx="774208" cy="964544"/>
            </a:xfrm>
            <a:custGeom>
              <a:avLst/>
              <a:gdLst/>
              <a:ahLst/>
              <a:cxnLst/>
              <a:rect l="l" t="t" r="r" b="b"/>
              <a:pathLst>
                <a:path w="24194" h="30142" extrusionOk="0">
                  <a:moveTo>
                    <a:pt x="11858" y="0"/>
                  </a:moveTo>
                  <a:cubicBezTo>
                    <a:pt x="7697" y="0"/>
                    <a:pt x="3628" y="1707"/>
                    <a:pt x="2013" y="4222"/>
                  </a:cubicBezTo>
                  <a:cubicBezTo>
                    <a:pt x="0" y="7353"/>
                    <a:pt x="619" y="15354"/>
                    <a:pt x="2286" y="21629"/>
                  </a:cubicBezTo>
                  <a:cubicBezTo>
                    <a:pt x="2953" y="24165"/>
                    <a:pt x="4382" y="28582"/>
                    <a:pt x="6346" y="29618"/>
                  </a:cubicBezTo>
                  <a:cubicBezTo>
                    <a:pt x="7061" y="29987"/>
                    <a:pt x="7811" y="30142"/>
                    <a:pt x="8561" y="30142"/>
                  </a:cubicBezTo>
                  <a:cubicBezTo>
                    <a:pt x="11895" y="30142"/>
                    <a:pt x="15217" y="27106"/>
                    <a:pt x="15383" y="26951"/>
                  </a:cubicBezTo>
                  <a:cubicBezTo>
                    <a:pt x="15586" y="26749"/>
                    <a:pt x="15609" y="26427"/>
                    <a:pt x="15407" y="26213"/>
                  </a:cubicBezTo>
                  <a:cubicBezTo>
                    <a:pt x="15307" y="26107"/>
                    <a:pt x="15169" y="26053"/>
                    <a:pt x="15030" y="26053"/>
                  </a:cubicBezTo>
                  <a:cubicBezTo>
                    <a:pt x="14904" y="26053"/>
                    <a:pt x="14777" y="26098"/>
                    <a:pt x="14681" y="26189"/>
                  </a:cubicBezTo>
                  <a:cubicBezTo>
                    <a:pt x="14641" y="26229"/>
                    <a:pt x="11497" y="29110"/>
                    <a:pt x="8564" y="29110"/>
                  </a:cubicBezTo>
                  <a:cubicBezTo>
                    <a:pt x="7965" y="29110"/>
                    <a:pt x="7375" y="28990"/>
                    <a:pt x="6823" y="28701"/>
                  </a:cubicBezTo>
                  <a:cubicBezTo>
                    <a:pt x="5680" y="28094"/>
                    <a:pt x="4322" y="25284"/>
                    <a:pt x="3286" y="21367"/>
                  </a:cubicBezTo>
                  <a:cubicBezTo>
                    <a:pt x="2465" y="18259"/>
                    <a:pt x="1929" y="14783"/>
                    <a:pt x="1810" y="11806"/>
                  </a:cubicBezTo>
                  <a:cubicBezTo>
                    <a:pt x="1679" y="8544"/>
                    <a:pt x="2060" y="6056"/>
                    <a:pt x="2882" y="4782"/>
                  </a:cubicBezTo>
                  <a:cubicBezTo>
                    <a:pt x="4306" y="2565"/>
                    <a:pt x="8100" y="1032"/>
                    <a:pt x="11889" y="1032"/>
                  </a:cubicBezTo>
                  <a:cubicBezTo>
                    <a:pt x="12313" y="1032"/>
                    <a:pt x="12736" y="1051"/>
                    <a:pt x="13157" y="1091"/>
                  </a:cubicBezTo>
                  <a:cubicBezTo>
                    <a:pt x="18396" y="1579"/>
                    <a:pt x="20384" y="4639"/>
                    <a:pt x="21098" y="6425"/>
                  </a:cubicBezTo>
                  <a:cubicBezTo>
                    <a:pt x="23098" y="11366"/>
                    <a:pt x="21682" y="16902"/>
                    <a:pt x="20551" y="21355"/>
                  </a:cubicBezTo>
                  <a:cubicBezTo>
                    <a:pt x="19848" y="24082"/>
                    <a:pt x="19253" y="26439"/>
                    <a:pt x="19515" y="28201"/>
                  </a:cubicBezTo>
                  <a:cubicBezTo>
                    <a:pt x="19557" y="28457"/>
                    <a:pt x="19772" y="28637"/>
                    <a:pt x="20023" y="28637"/>
                  </a:cubicBezTo>
                  <a:cubicBezTo>
                    <a:pt x="20051" y="28637"/>
                    <a:pt x="20081" y="28635"/>
                    <a:pt x="20110" y="28630"/>
                  </a:cubicBezTo>
                  <a:cubicBezTo>
                    <a:pt x="20396" y="28594"/>
                    <a:pt x="20586" y="28320"/>
                    <a:pt x="20539" y="28046"/>
                  </a:cubicBezTo>
                  <a:cubicBezTo>
                    <a:pt x="20301" y="26487"/>
                    <a:pt x="20884" y="24224"/>
                    <a:pt x="21551" y="21605"/>
                  </a:cubicBezTo>
                  <a:cubicBezTo>
                    <a:pt x="22729" y="17009"/>
                    <a:pt x="24194" y="11294"/>
                    <a:pt x="22063" y="6032"/>
                  </a:cubicBezTo>
                  <a:cubicBezTo>
                    <a:pt x="20682" y="2638"/>
                    <a:pt x="17479" y="460"/>
                    <a:pt x="13264" y="67"/>
                  </a:cubicBezTo>
                  <a:cubicBezTo>
                    <a:pt x="12796" y="22"/>
                    <a:pt x="12326" y="0"/>
                    <a:pt x="1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7453955" y="1255412"/>
              <a:ext cx="179648" cy="273472"/>
            </a:xfrm>
            <a:custGeom>
              <a:avLst/>
              <a:gdLst/>
              <a:ahLst/>
              <a:cxnLst/>
              <a:rect l="l" t="t" r="r" b="b"/>
              <a:pathLst>
                <a:path w="5614" h="8546" extrusionOk="0">
                  <a:moveTo>
                    <a:pt x="3021" y="1"/>
                  </a:moveTo>
                  <a:cubicBezTo>
                    <a:pt x="1694" y="1"/>
                    <a:pt x="346" y="2649"/>
                    <a:pt x="346" y="2649"/>
                  </a:cubicBezTo>
                  <a:lnTo>
                    <a:pt x="1" y="8292"/>
                  </a:lnTo>
                  <a:cubicBezTo>
                    <a:pt x="446" y="8466"/>
                    <a:pt x="865" y="8546"/>
                    <a:pt x="1254" y="8546"/>
                  </a:cubicBezTo>
                  <a:cubicBezTo>
                    <a:pt x="4333" y="8546"/>
                    <a:pt x="5614" y="3582"/>
                    <a:pt x="4240" y="982"/>
                  </a:cubicBezTo>
                  <a:cubicBezTo>
                    <a:pt x="3865" y="270"/>
                    <a:pt x="3444" y="1"/>
                    <a:pt x="3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7435299" y="1238804"/>
              <a:ext cx="203488" cy="306368"/>
            </a:xfrm>
            <a:custGeom>
              <a:avLst/>
              <a:gdLst/>
              <a:ahLst/>
              <a:cxnLst/>
              <a:rect l="l" t="t" r="r" b="b"/>
              <a:pathLst>
                <a:path w="6359" h="9574" extrusionOk="0">
                  <a:moveTo>
                    <a:pt x="3596" y="1"/>
                  </a:moveTo>
                  <a:cubicBezTo>
                    <a:pt x="2870" y="12"/>
                    <a:pt x="2120" y="524"/>
                    <a:pt x="1346" y="1536"/>
                  </a:cubicBezTo>
                  <a:cubicBezTo>
                    <a:pt x="834" y="2227"/>
                    <a:pt x="477" y="2906"/>
                    <a:pt x="465" y="2929"/>
                  </a:cubicBezTo>
                  <a:cubicBezTo>
                    <a:pt x="334" y="3191"/>
                    <a:pt x="441" y="3501"/>
                    <a:pt x="691" y="3632"/>
                  </a:cubicBezTo>
                  <a:cubicBezTo>
                    <a:pt x="764" y="3670"/>
                    <a:pt x="843" y="3688"/>
                    <a:pt x="922" y="3688"/>
                  </a:cubicBezTo>
                  <a:cubicBezTo>
                    <a:pt x="1112" y="3688"/>
                    <a:pt x="1297" y="3583"/>
                    <a:pt x="1382" y="3406"/>
                  </a:cubicBezTo>
                  <a:cubicBezTo>
                    <a:pt x="1882" y="2429"/>
                    <a:pt x="2906" y="1036"/>
                    <a:pt x="3596" y="1036"/>
                  </a:cubicBezTo>
                  <a:lnTo>
                    <a:pt x="3608" y="1036"/>
                  </a:lnTo>
                  <a:cubicBezTo>
                    <a:pt x="3858" y="1036"/>
                    <a:pt x="4120" y="1274"/>
                    <a:pt x="4370" y="1739"/>
                  </a:cubicBezTo>
                  <a:cubicBezTo>
                    <a:pt x="5251" y="3418"/>
                    <a:pt x="4894" y="6251"/>
                    <a:pt x="3620" y="7680"/>
                  </a:cubicBezTo>
                  <a:cubicBezTo>
                    <a:pt x="3106" y="8257"/>
                    <a:pt x="2514" y="8545"/>
                    <a:pt x="1847" y="8545"/>
                  </a:cubicBezTo>
                  <a:cubicBezTo>
                    <a:pt x="1509" y="8545"/>
                    <a:pt x="1151" y="8471"/>
                    <a:pt x="774" y="8323"/>
                  </a:cubicBezTo>
                  <a:cubicBezTo>
                    <a:pt x="710" y="8298"/>
                    <a:pt x="644" y="8286"/>
                    <a:pt x="579" y="8286"/>
                  </a:cubicBezTo>
                  <a:cubicBezTo>
                    <a:pt x="371" y="8286"/>
                    <a:pt x="178" y="8411"/>
                    <a:pt x="96" y="8621"/>
                  </a:cubicBezTo>
                  <a:cubicBezTo>
                    <a:pt x="1" y="8883"/>
                    <a:pt x="132" y="9180"/>
                    <a:pt x="393" y="9287"/>
                  </a:cubicBezTo>
                  <a:cubicBezTo>
                    <a:pt x="894" y="9478"/>
                    <a:pt x="1370" y="9573"/>
                    <a:pt x="1846" y="9573"/>
                  </a:cubicBezTo>
                  <a:cubicBezTo>
                    <a:pt x="2799" y="9573"/>
                    <a:pt x="3680" y="9168"/>
                    <a:pt x="4394" y="8371"/>
                  </a:cubicBezTo>
                  <a:cubicBezTo>
                    <a:pt x="5954" y="6620"/>
                    <a:pt x="6359" y="3299"/>
                    <a:pt x="5275" y="1251"/>
                  </a:cubicBezTo>
                  <a:cubicBezTo>
                    <a:pt x="4835" y="417"/>
                    <a:pt x="4263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6596355" y="685204"/>
              <a:ext cx="1010816" cy="649248"/>
            </a:xfrm>
            <a:custGeom>
              <a:avLst/>
              <a:gdLst/>
              <a:ahLst/>
              <a:cxnLst/>
              <a:rect l="l" t="t" r="r" b="b"/>
              <a:pathLst>
                <a:path w="31588" h="20289" extrusionOk="0">
                  <a:moveTo>
                    <a:pt x="17728" y="1"/>
                  </a:moveTo>
                  <a:cubicBezTo>
                    <a:pt x="12656" y="1"/>
                    <a:pt x="7370" y="1882"/>
                    <a:pt x="4251" y="4787"/>
                  </a:cubicBezTo>
                  <a:cubicBezTo>
                    <a:pt x="1155" y="7668"/>
                    <a:pt x="0" y="11836"/>
                    <a:pt x="1310" y="15407"/>
                  </a:cubicBezTo>
                  <a:cubicBezTo>
                    <a:pt x="2381" y="18324"/>
                    <a:pt x="4953" y="20146"/>
                    <a:pt x="8192" y="20289"/>
                  </a:cubicBezTo>
                  <a:lnTo>
                    <a:pt x="8215" y="20289"/>
                  </a:lnTo>
                  <a:cubicBezTo>
                    <a:pt x="8346" y="20289"/>
                    <a:pt x="8489" y="20229"/>
                    <a:pt x="8584" y="20122"/>
                  </a:cubicBezTo>
                  <a:cubicBezTo>
                    <a:pt x="8692" y="20015"/>
                    <a:pt x="8739" y="19872"/>
                    <a:pt x="8727" y="19717"/>
                  </a:cubicBezTo>
                  <a:cubicBezTo>
                    <a:pt x="8715" y="19658"/>
                    <a:pt x="8168" y="13431"/>
                    <a:pt x="12561" y="9978"/>
                  </a:cubicBezTo>
                  <a:cubicBezTo>
                    <a:pt x="12775" y="10657"/>
                    <a:pt x="13216" y="11681"/>
                    <a:pt x="14061" y="12717"/>
                  </a:cubicBezTo>
                  <a:cubicBezTo>
                    <a:pt x="16443" y="15586"/>
                    <a:pt x="20145" y="16181"/>
                    <a:pt x="22848" y="16181"/>
                  </a:cubicBezTo>
                  <a:cubicBezTo>
                    <a:pt x="23336" y="16181"/>
                    <a:pt x="23860" y="16169"/>
                    <a:pt x="24384" y="16122"/>
                  </a:cubicBezTo>
                  <a:cubicBezTo>
                    <a:pt x="24586" y="17027"/>
                    <a:pt x="25360" y="18694"/>
                    <a:pt x="28325" y="18801"/>
                  </a:cubicBezTo>
                  <a:cubicBezTo>
                    <a:pt x="28432" y="18801"/>
                    <a:pt x="28527" y="18777"/>
                    <a:pt x="28611" y="18729"/>
                  </a:cubicBezTo>
                  <a:cubicBezTo>
                    <a:pt x="28623" y="18717"/>
                    <a:pt x="29992" y="17896"/>
                    <a:pt x="31111" y="17741"/>
                  </a:cubicBezTo>
                  <a:cubicBezTo>
                    <a:pt x="31397" y="17705"/>
                    <a:pt x="31587" y="17443"/>
                    <a:pt x="31552" y="17170"/>
                  </a:cubicBezTo>
                  <a:cubicBezTo>
                    <a:pt x="31516" y="16824"/>
                    <a:pt x="30468" y="8657"/>
                    <a:pt x="26741" y="3501"/>
                  </a:cubicBezTo>
                  <a:cubicBezTo>
                    <a:pt x="25146" y="1275"/>
                    <a:pt x="21860" y="1"/>
                    <a:pt x="1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6883235" y="1317684"/>
              <a:ext cx="505984" cy="488160"/>
            </a:xfrm>
            <a:custGeom>
              <a:avLst/>
              <a:gdLst/>
              <a:ahLst/>
              <a:cxnLst/>
              <a:rect l="l" t="t" r="r" b="b"/>
              <a:pathLst>
                <a:path w="15812" h="15255" extrusionOk="0">
                  <a:moveTo>
                    <a:pt x="13097" y="0"/>
                  </a:moveTo>
                  <a:lnTo>
                    <a:pt x="0" y="3739"/>
                  </a:lnTo>
                  <a:cubicBezTo>
                    <a:pt x="977" y="8989"/>
                    <a:pt x="2763" y="13847"/>
                    <a:pt x="4561" y="14788"/>
                  </a:cubicBezTo>
                  <a:cubicBezTo>
                    <a:pt x="5177" y="15118"/>
                    <a:pt x="5834" y="15255"/>
                    <a:pt x="6494" y="15255"/>
                  </a:cubicBezTo>
                  <a:cubicBezTo>
                    <a:pt x="6548" y="15255"/>
                    <a:pt x="6602" y="15254"/>
                    <a:pt x="6656" y="15252"/>
                  </a:cubicBezTo>
                  <a:cubicBezTo>
                    <a:pt x="7513" y="15121"/>
                    <a:pt x="8240" y="14978"/>
                    <a:pt x="8787" y="14811"/>
                  </a:cubicBezTo>
                  <a:cubicBezTo>
                    <a:pt x="11097" y="13966"/>
                    <a:pt x="13002" y="12204"/>
                    <a:pt x="13002" y="12204"/>
                  </a:cubicBezTo>
                  <a:lnTo>
                    <a:pt x="13097" y="12228"/>
                  </a:lnTo>
                  <a:cubicBezTo>
                    <a:pt x="14705" y="10859"/>
                    <a:pt x="15812" y="9513"/>
                    <a:pt x="15812" y="9513"/>
                  </a:cubicBezTo>
                  <a:lnTo>
                    <a:pt x="130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8"/>
            <p:cNvSpPr/>
            <p:nvPr/>
          </p:nvSpPr>
          <p:spPr>
            <a:xfrm>
              <a:off x="6865315" y="1301332"/>
              <a:ext cx="541056" cy="521184"/>
            </a:xfrm>
            <a:custGeom>
              <a:avLst/>
              <a:gdLst/>
              <a:ahLst/>
              <a:cxnLst/>
              <a:rect l="l" t="t" r="r" b="b"/>
              <a:pathLst>
                <a:path w="16908" h="16287" extrusionOk="0">
                  <a:moveTo>
                    <a:pt x="13300" y="1154"/>
                  </a:moveTo>
                  <a:lnTo>
                    <a:pt x="15789" y="9893"/>
                  </a:lnTo>
                  <a:cubicBezTo>
                    <a:pt x="15443" y="10298"/>
                    <a:pt x="14598" y="11239"/>
                    <a:pt x="13503" y="12203"/>
                  </a:cubicBezTo>
                  <a:cubicBezTo>
                    <a:pt x="13395" y="12215"/>
                    <a:pt x="13300" y="12263"/>
                    <a:pt x="13217" y="12334"/>
                  </a:cubicBezTo>
                  <a:cubicBezTo>
                    <a:pt x="13193" y="12346"/>
                    <a:pt x="11359" y="14037"/>
                    <a:pt x="9192" y="14834"/>
                  </a:cubicBezTo>
                  <a:cubicBezTo>
                    <a:pt x="8704" y="14977"/>
                    <a:pt x="8026" y="15120"/>
                    <a:pt x="7168" y="15251"/>
                  </a:cubicBezTo>
                  <a:cubicBezTo>
                    <a:pt x="7143" y="15251"/>
                    <a:pt x="7118" y="15252"/>
                    <a:pt x="7093" y="15252"/>
                  </a:cubicBezTo>
                  <a:cubicBezTo>
                    <a:pt x="6466" y="15252"/>
                    <a:pt x="5874" y="15109"/>
                    <a:pt x="5359" y="14846"/>
                  </a:cubicBezTo>
                  <a:cubicBezTo>
                    <a:pt x="3906" y="14084"/>
                    <a:pt x="2192" y="9905"/>
                    <a:pt x="1156" y="4619"/>
                  </a:cubicBezTo>
                  <a:lnTo>
                    <a:pt x="13300" y="1154"/>
                  </a:lnTo>
                  <a:close/>
                  <a:moveTo>
                    <a:pt x="13664" y="0"/>
                  </a:moveTo>
                  <a:cubicBezTo>
                    <a:pt x="13615" y="0"/>
                    <a:pt x="13564" y="8"/>
                    <a:pt x="13514" y="23"/>
                  </a:cubicBezTo>
                  <a:lnTo>
                    <a:pt x="418" y="3750"/>
                  </a:lnTo>
                  <a:cubicBezTo>
                    <a:pt x="168" y="3821"/>
                    <a:pt x="1" y="4083"/>
                    <a:pt x="48" y="4345"/>
                  </a:cubicBezTo>
                  <a:cubicBezTo>
                    <a:pt x="894" y="8893"/>
                    <a:pt x="2668" y="14608"/>
                    <a:pt x="4882" y="15763"/>
                  </a:cubicBezTo>
                  <a:cubicBezTo>
                    <a:pt x="5549" y="16108"/>
                    <a:pt x="6287" y="16287"/>
                    <a:pt x="7097" y="16287"/>
                  </a:cubicBezTo>
                  <a:lnTo>
                    <a:pt x="7228" y="16287"/>
                  </a:lnTo>
                  <a:cubicBezTo>
                    <a:pt x="7252" y="16275"/>
                    <a:pt x="7276" y="16275"/>
                    <a:pt x="7287" y="16275"/>
                  </a:cubicBezTo>
                  <a:cubicBezTo>
                    <a:pt x="8228" y="16132"/>
                    <a:pt x="8954" y="15977"/>
                    <a:pt x="9490" y="15823"/>
                  </a:cubicBezTo>
                  <a:cubicBezTo>
                    <a:pt x="9502" y="15823"/>
                    <a:pt x="9514" y="15811"/>
                    <a:pt x="9526" y="15811"/>
                  </a:cubicBezTo>
                  <a:cubicBezTo>
                    <a:pt x="11514" y="15084"/>
                    <a:pt x="13193" y="13727"/>
                    <a:pt x="13741" y="13251"/>
                  </a:cubicBezTo>
                  <a:cubicBezTo>
                    <a:pt x="13836" y="13239"/>
                    <a:pt x="13919" y="13203"/>
                    <a:pt x="14003" y="13132"/>
                  </a:cubicBezTo>
                  <a:cubicBezTo>
                    <a:pt x="15610" y="11751"/>
                    <a:pt x="16717" y="10405"/>
                    <a:pt x="16765" y="10346"/>
                  </a:cubicBezTo>
                  <a:cubicBezTo>
                    <a:pt x="16872" y="10215"/>
                    <a:pt x="16908" y="10036"/>
                    <a:pt x="16860" y="9881"/>
                  </a:cubicBezTo>
                  <a:lnTo>
                    <a:pt x="14145" y="380"/>
                  </a:lnTo>
                  <a:cubicBezTo>
                    <a:pt x="14087" y="147"/>
                    <a:pt x="13885" y="0"/>
                    <a:pt x="1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8"/>
            <p:cNvSpPr/>
            <p:nvPr/>
          </p:nvSpPr>
          <p:spPr>
            <a:xfrm>
              <a:off x="7370531" y="1511860"/>
              <a:ext cx="140224" cy="126656"/>
            </a:xfrm>
            <a:custGeom>
              <a:avLst/>
              <a:gdLst/>
              <a:ahLst/>
              <a:cxnLst/>
              <a:rect l="l" t="t" r="r" b="b"/>
              <a:pathLst>
                <a:path w="4382" h="3958" extrusionOk="0">
                  <a:moveTo>
                    <a:pt x="3814" y="1"/>
                  </a:moveTo>
                  <a:cubicBezTo>
                    <a:pt x="3691" y="1"/>
                    <a:pt x="3566" y="46"/>
                    <a:pt x="3465" y="135"/>
                  </a:cubicBezTo>
                  <a:lnTo>
                    <a:pt x="227" y="3064"/>
                  </a:lnTo>
                  <a:cubicBezTo>
                    <a:pt x="24" y="3255"/>
                    <a:pt x="1" y="3576"/>
                    <a:pt x="191" y="3790"/>
                  </a:cubicBezTo>
                  <a:cubicBezTo>
                    <a:pt x="298" y="3898"/>
                    <a:pt x="441" y="3957"/>
                    <a:pt x="584" y="3957"/>
                  </a:cubicBezTo>
                  <a:cubicBezTo>
                    <a:pt x="703" y="3957"/>
                    <a:pt x="822" y="3910"/>
                    <a:pt x="929" y="3826"/>
                  </a:cubicBezTo>
                  <a:lnTo>
                    <a:pt x="4156" y="897"/>
                  </a:lnTo>
                  <a:cubicBezTo>
                    <a:pt x="4370" y="707"/>
                    <a:pt x="4382" y="385"/>
                    <a:pt x="4192" y="171"/>
                  </a:cubicBezTo>
                  <a:cubicBezTo>
                    <a:pt x="4091" y="58"/>
                    <a:pt x="3953" y="1"/>
                    <a:pt x="3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7284035" y="1253652"/>
              <a:ext cx="237792" cy="80800"/>
            </a:xfrm>
            <a:custGeom>
              <a:avLst/>
              <a:gdLst/>
              <a:ahLst/>
              <a:cxnLst/>
              <a:rect l="l" t="t" r="r" b="b"/>
              <a:pathLst>
                <a:path w="7431" h="2525" extrusionOk="0">
                  <a:moveTo>
                    <a:pt x="6852" y="1"/>
                  </a:moveTo>
                  <a:cubicBezTo>
                    <a:pt x="6815" y="1"/>
                    <a:pt x="6777" y="5"/>
                    <a:pt x="6740" y="13"/>
                  </a:cubicBezTo>
                  <a:lnTo>
                    <a:pt x="453" y="1501"/>
                  </a:lnTo>
                  <a:cubicBezTo>
                    <a:pt x="167" y="1572"/>
                    <a:pt x="1" y="1846"/>
                    <a:pt x="60" y="2120"/>
                  </a:cubicBezTo>
                  <a:cubicBezTo>
                    <a:pt x="120" y="2358"/>
                    <a:pt x="334" y="2525"/>
                    <a:pt x="572" y="2525"/>
                  </a:cubicBezTo>
                  <a:cubicBezTo>
                    <a:pt x="608" y="2525"/>
                    <a:pt x="644" y="2525"/>
                    <a:pt x="691" y="2513"/>
                  </a:cubicBezTo>
                  <a:lnTo>
                    <a:pt x="6978" y="1025"/>
                  </a:lnTo>
                  <a:cubicBezTo>
                    <a:pt x="7252" y="953"/>
                    <a:pt x="7430" y="680"/>
                    <a:pt x="7359" y="394"/>
                  </a:cubicBezTo>
                  <a:cubicBezTo>
                    <a:pt x="7307" y="157"/>
                    <a:pt x="7087" y="1"/>
                    <a:pt x="6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6371171" y="1953908"/>
              <a:ext cx="1965216" cy="2886464"/>
            </a:xfrm>
            <a:custGeom>
              <a:avLst/>
              <a:gdLst/>
              <a:ahLst/>
              <a:cxnLst/>
              <a:rect l="l" t="t" r="r" b="b"/>
              <a:pathLst>
                <a:path w="61413" h="90202" extrusionOk="0">
                  <a:moveTo>
                    <a:pt x="36870" y="1"/>
                  </a:moveTo>
                  <a:cubicBezTo>
                    <a:pt x="36617" y="1"/>
                    <a:pt x="36371" y="72"/>
                    <a:pt x="36160" y="216"/>
                  </a:cubicBezTo>
                  <a:cubicBezTo>
                    <a:pt x="34859" y="1056"/>
                    <a:pt x="30948" y="3338"/>
                    <a:pt x="26724" y="3338"/>
                  </a:cubicBezTo>
                  <a:cubicBezTo>
                    <a:pt x="24723" y="3338"/>
                    <a:pt x="22651" y="2826"/>
                    <a:pt x="20753" y="1406"/>
                  </a:cubicBezTo>
                  <a:cubicBezTo>
                    <a:pt x="20504" y="1221"/>
                    <a:pt x="20206" y="1118"/>
                    <a:pt x="19902" y="1118"/>
                  </a:cubicBezTo>
                  <a:cubicBezTo>
                    <a:pt x="19757" y="1118"/>
                    <a:pt x="19610" y="1142"/>
                    <a:pt x="19467" y="1192"/>
                  </a:cubicBezTo>
                  <a:lnTo>
                    <a:pt x="8537" y="5205"/>
                  </a:lnTo>
                  <a:cubicBezTo>
                    <a:pt x="8537" y="5205"/>
                    <a:pt x="1167" y="17361"/>
                    <a:pt x="643" y="28088"/>
                  </a:cubicBezTo>
                  <a:cubicBezTo>
                    <a:pt x="131" y="38828"/>
                    <a:pt x="0" y="88477"/>
                    <a:pt x="0" y="88477"/>
                  </a:cubicBezTo>
                  <a:cubicBezTo>
                    <a:pt x="3580" y="89770"/>
                    <a:pt x="11325" y="90202"/>
                    <a:pt x="20059" y="90202"/>
                  </a:cubicBezTo>
                  <a:cubicBezTo>
                    <a:pt x="37529" y="90202"/>
                    <a:pt x="58960" y="88477"/>
                    <a:pt x="58960" y="88477"/>
                  </a:cubicBezTo>
                  <a:cubicBezTo>
                    <a:pt x="58960" y="88477"/>
                    <a:pt x="57019" y="60807"/>
                    <a:pt x="57412" y="51889"/>
                  </a:cubicBezTo>
                  <a:cubicBezTo>
                    <a:pt x="57793" y="42959"/>
                    <a:pt x="61413" y="12705"/>
                    <a:pt x="61413" y="12705"/>
                  </a:cubicBezTo>
                  <a:cubicBezTo>
                    <a:pt x="56317" y="5050"/>
                    <a:pt x="40410" y="835"/>
                    <a:pt x="37184" y="37"/>
                  </a:cubicBezTo>
                  <a:cubicBezTo>
                    <a:pt x="37079" y="13"/>
                    <a:pt x="36974" y="1"/>
                    <a:pt x="36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6943811" y="2011572"/>
              <a:ext cx="655744" cy="245664"/>
            </a:xfrm>
            <a:custGeom>
              <a:avLst/>
              <a:gdLst/>
              <a:ahLst/>
              <a:cxnLst/>
              <a:rect l="l" t="t" r="r" b="b"/>
              <a:pathLst>
                <a:path w="20492" h="7677" extrusionOk="0">
                  <a:moveTo>
                    <a:pt x="19906" y="1"/>
                  </a:moveTo>
                  <a:cubicBezTo>
                    <a:pt x="19718" y="1"/>
                    <a:pt x="19536" y="106"/>
                    <a:pt x="19443" y="283"/>
                  </a:cubicBezTo>
                  <a:cubicBezTo>
                    <a:pt x="18550" y="2057"/>
                    <a:pt x="15622" y="6641"/>
                    <a:pt x="12835" y="6641"/>
                  </a:cubicBezTo>
                  <a:lnTo>
                    <a:pt x="12824" y="6641"/>
                  </a:lnTo>
                  <a:cubicBezTo>
                    <a:pt x="10383" y="6617"/>
                    <a:pt x="9192" y="3557"/>
                    <a:pt x="9180" y="3522"/>
                  </a:cubicBezTo>
                  <a:cubicBezTo>
                    <a:pt x="9109" y="3343"/>
                    <a:pt x="8942" y="3212"/>
                    <a:pt x="8740" y="3188"/>
                  </a:cubicBezTo>
                  <a:cubicBezTo>
                    <a:pt x="8729" y="3188"/>
                    <a:pt x="8718" y="3187"/>
                    <a:pt x="8708" y="3187"/>
                  </a:cubicBezTo>
                  <a:cubicBezTo>
                    <a:pt x="8528" y="3187"/>
                    <a:pt x="8353" y="3282"/>
                    <a:pt x="8252" y="3450"/>
                  </a:cubicBezTo>
                  <a:cubicBezTo>
                    <a:pt x="8241" y="3472"/>
                    <a:pt x="6959" y="5595"/>
                    <a:pt x="4442" y="5595"/>
                  </a:cubicBezTo>
                  <a:cubicBezTo>
                    <a:pt x="4181" y="5595"/>
                    <a:pt x="3907" y="5572"/>
                    <a:pt x="3620" y="5522"/>
                  </a:cubicBezTo>
                  <a:cubicBezTo>
                    <a:pt x="2429" y="5319"/>
                    <a:pt x="1667" y="4462"/>
                    <a:pt x="1370" y="2974"/>
                  </a:cubicBezTo>
                  <a:cubicBezTo>
                    <a:pt x="1120" y="1771"/>
                    <a:pt x="1274" y="605"/>
                    <a:pt x="1286" y="593"/>
                  </a:cubicBezTo>
                  <a:cubicBezTo>
                    <a:pt x="1322" y="307"/>
                    <a:pt x="1120" y="45"/>
                    <a:pt x="846" y="9"/>
                  </a:cubicBezTo>
                  <a:cubicBezTo>
                    <a:pt x="818" y="5"/>
                    <a:pt x="790" y="2"/>
                    <a:pt x="762" y="2"/>
                  </a:cubicBezTo>
                  <a:cubicBezTo>
                    <a:pt x="511" y="2"/>
                    <a:pt x="295" y="192"/>
                    <a:pt x="262" y="450"/>
                  </a:cubicBezTo>
                  <a:cubicBezTo>
                    <a:pt x="1" y="2319"/>
                    <a:pt x="322" y="5998"/>
                    <a:pt x="3441" y="6546"/>
                  </a:cubicBezTo>
                  <a:cubicBezTo>
                    <a:pt x="3788" y="6606"/>
                    <a:pt x="4120" y="6633"/>
                    <a:pt x="4435" y="6633"/>
                  </a:cubicBezTo>
                  <a:cubicBezTo>
                    <a:pt x="6492" y="6633"/>
                    <a:pt x="7885" y="5473"/>
                    <a:pt x="8597" y="4688"/>
                  </a:cubicBezTo>
                  <a:cubicBezTo>
                    <a:pt x="8764" y="4998"/>
                    <a:pt x="9002" y="5367"/>
                    <a:pt x="9287" y="5748"/>
                  </a:cubicBezTo>
                  <a:cubicBezTo>
                    <a:pt x="10276" y="6998"/>
                    <a:pt x="11490" y="7665"/>
                    <a:pt x="12812" y="7677"/>
                  </a:cubicBezTo>
                  <a:lnTo>
                    <a:pt x="12835" y="7677"/>
                  </a:lnTo>
                  <a:cubicBezTo>
                    <a:pt x="16824" y="7677"/>
                    <a:pt x="20229" y="1033"/>
                    <a:pt x="20372" y="747"/>
                  </a:cubicBezTo>
                  <a:cubicBezTo>
                    <a:pt x="20491" y="497"/>
                    <a:pt x="20396" y="188"/>
                    <a:pt x="20134" y="57"/>
                  </a:cubicBezTo>
                  <a:cubicBezTo>
                    <a:pt x="20061" y="19"/>
                    <a:pt x="19983" y="1"/>
                    <a:pt x="19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7078691" y="2017972"/>
              <a:ext cx="909856" cy="2735584"/>
            </a:xfrm>
            <a:custGeom>
              <a:avLst/>
              <a:gdLst/>
              <a:ahLst/>
              <a:cxnLst/>
              <a:rect l="l" t="t" r="r" b="b"/>
              <a:pathLst>
                <a:path w="28433" h="85487" extrusionOk="0">
                  <a:moveTo>
                    <a:pt x="23287" y="1"/>
                  </a:moveTo>
                  <a:cubicBezTo>
                    <a:pt x="22882" y="1"/>
                    <a:pt x="22489" y="179"/>
                    <a:pt x="22229" y="512"/>
                  </a:cubicBezTo>
                  <a:cubicBezTo>
                    <a:pt x="20062" y="3214"/>
                    <a:pt x="16217" y="8179"/>
                    <a:pt x="12323" y="13942"/>
                  </a:cubicBezTo>
                  <a:cubicBezTo>
                    <a:pt x="4346" y="25753"/>
                    <a:pt x="250" y="34837"/>
                    <a:pt x="179" y="40957"/>
                  </a:cubicBezTo>
                  <a:cubicBezTo>
                    <a:pt x="0" y="54316"/>
                    <a:pt x="3751" y="81641"/>
                    <a:pt x="3906" y="82808"/>
                  </a:cubicBezTo>
                  <a:cubicBezTo>
                    <a:pt x="4120" y="84355"/>
                    <a:pt x="5453" y="85486"/>
                    <a:pt x="6977" y="85486"/>
                  </a:cubicBezTo>
                  <a:cubicBezTo>
                    <a:pt x="7120" y="85486"/>
                    <a:pt x="7263" y="85475"/>
                    <a:pt x="7406" y="85451"/>
                  </a:cubicBezTo>
                  <a:cubicBezTo>
                    <a:pt x="9109" y="85213"/>
                    <a:pt x="10287" y="83653"/>
                    <a:pt x="10061" y="81950"/>
                  </a:cubicBezTo>
                  <a:cubicBezTo>
                    <a:pt x="10025" y="81676"/>
                    <a:pt x="6215" y="53935"/>
                    <a:pt x="6382" y="41041"/>
                  </a:cubicBezTo>
                  <a:cubicBezTo>
                    <a:pt x="6501" y="31408"/>
                    <a:pt x="21503" y="11144"/>
                    <a:pt x="28087" y="3119"/>
                  </a:cubicBezTo>
                  <a:cubicBezTo>
                    <a:pt x="28432" y="2702"/>
                    <a:pt x="28278" y="2095"/>
                    <a:pt x="27790" y="1881"/>
                  </a:cubicBezTo>
                  <a:lnTo>
                    <a:pt x="23849" y="119"/>
                  </a:lnTo>
                  <a:cubicBezTo>
                    <a:pt x="23667" y="39"/>
                    <a:pt x="23476" y="1"/>
                    <a:pt x="2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6836003" y="3500372"/>
              <a:ext cx="832896" cy="491168"/>
            </a:xfrm>
            <a:custGeom>
              <a:avLst/>
              <a:gdLst/>
              <a:ahLst/>
              <a:cxnLst/>
              <a:rect l="l" t="t" r="r" b="b"/>
              <a:pathLst>
                <a:path w="26028" h="15349" extrusionOk="0">
                  <a:moveTo>
                    <a:pt x="11977" y="1"/>
                  </a:moveTo>
                  <a:cubicBezTo>
                    <a:pt x="8689" y="1"/>
                    <a:pt x="3277" y="1803"/>
                    <a:pt x="1036" y="2609"/>
                  </a:cubicBezTo>
                  <a:cubicBezTo>
                    <a:pt x="405" y="2836"/>
                    <a:pt x="0" y="3419"/>
                    <a:pt x="0" y="4086"/>
                  </a:cubicBezTo>
                  <a:cubicBezTo>
                    <a:pt x="0" y="4963"/>
                    <a:pt x="718" y="5649"/>
                    <a:pt x="1566" y="5649"/>
                  </a:cubicBezTo>
                  <a:cubicBezTo>
                    <a:pt x="1639" y="5649"/>
                    <a:pt x="1712" y="5644"/>
                    <a:pt x="1786" y="5634"/>
                  </a:cubicBezTo>
                  <a:lnTo>
                    <a:pt x="4786" y="5205"/>
                  </a:lnTo>
                  <a:cubicBezTo>
                    <a:pt x="4863" y="5193"/>
                    <a:pt x="4939" y="5188"/>
                    <a:pt x="5015" y="5188"/>
                  </a:cubicBezTo>
                  <a:cubicBezTo>
                    <a:pt x="5644" y="5188"/>
                    <a:pt x="6221" y="5575"/>
                    <a:pt x="6465" y="6181"/>
                  </a:cubicBezTo>
                  <a:cubicBezTo>
                    <a:pt x="7334" y="8384"/>
                    <a:pt x="9430" y="13111"/>
                    <a:pt x="11978" y="14420"/>
                  </a:cubicBezTo>
                  <a:cubicBezTo>
                    <a:pt x="13378" y="15138"/>
                    <a:pt x="15088" y="15347"/>
                    <a:pt x="16609" y="15347"/>
                  </a:cubicBezTo>
                  <a:cubicBezTo>
                    <a:pt x="18749" y="15347"/>
                    <a:pt x="20515" y="14932"/>
                    <a:pt x="20515" y="14932"/>
                  </a:cubicBezTo>
                  <a:lnTo>
                    <a:pt x="26027" y="15349"/>
                  </a:lnTo>
                  <a:lnTo>
                    <a:pt x="25432" y="4931"/>
                  </a:lnTo>
                  <a:lnTo>
                    <a:pt x="20515" y="4931"/>
                  </a:lnTo>
                  <a:cubicBezTo>
                    <a:pt x="20515" y="4931"/>
                    <a:pt x="16895" y="883"/>
                    <a:pt x="13192" y="109"/>
                  </a:cubicBezTo>
                  <a:cubicBezTo>
                    <a:pt x="12836" y="35"/>
                    <a:pt x="12426" y="1"/>
                    <a:pt x="1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6819619" y="3484052"/>
              <a:ext cx="866784" cy="523936"/>
            </a:xfrm>
            <a:custGeom>
              <a:avLst/>
              <a:gdLst/>
              <a:ahLst/>
              <a:cxnLst/>
              <a:rect l="l" t="t" r="r" b="b"/>
              <a:pathLst>
                <a:path w="27087" h="16373" extrusionOk="0">
                  <a:moveTo>
                    <a:pt x="12560" y="1"/>
                  </a:moveTo>
                  <a:cubicBezTo>
                    <a:pt x="10821" y="1"/>
                    <a:pt x="7460" y="453"/>
                    <a:pt x="1369" y="2631"/>
                  </a:cubicBezTo>
                  <a:cubicBezTo>
                    <a:pt x="548" y="2929"/>
                    <a:pt x="0" y="3715"/>
                    <a:pt x="0" y="4596"/>
                  </a:cubicBezTo>
                  <a:cubicBezTo>
                    <a:pt x="0" y="5191"/>
                    <a:pt x="262" y="5763"/>
                    <a:pt x="714" y="6167"/>
                  </a:cubicBezTo>
                  <a:cubicBezTo>
                    <a:pt x="1094" y="6497"/>
                    <a:pt x="1582" y="6676"/>
                    <a:pt x="2081" y="6676"/>
                  </a:cubicBezTo>
                  <a:cubicBezTo>
                    <a:pt x="2177" y="6676"/>
                    <a:pt x="2273" y="6669"/>
                    <a:pt x="2369" y="6655"/>
                  </a:cubicBezTo>
                  <a:lnTo>
                    <a:pt x="5370" y="6227"/>
                  </a:lnTo>
                  <a:cubicBezTo>
                    <a:pt x="5423" y="6219"/>
                    <a:pt x="5476" y="6215"/>
                    <a:pt x="5529" y="6215"/>
                  </a:cubicBezTo>
                  <a:cubicBezTo>
                    <a:pt x="5954" y="6215"/>
                    <a:pt x="6330" y="6468"/>
                    <a:pt x="6489" y="6882"/>
                  </a:cubicBezTo>
                  <a:cubicBezTo>
                    <a:pt x="7513" y="9477"/>
                    <a:pt x="9620" y="14037"/>
                    <a:pt x="12264" y="15383"/>
                  </a:cubicBezTo>
                  <a:cubicBezTo>
                    <a:pt x="13752" y="16157"/>
                    <a:pt x="15550" y="16371"/>
                    <a:pt x="17145" y="16371"/>
                  </a:cubicBezTo>
                  <a:cubicBezTo>
                    <a:pt x="19062" y="16371"/>
                    <a:pt x="20681" y="16049"/>
                    <a:pt x="21062" y="15966"/>
                  </a:cubicBezTo>
                  <a:lnTo>
                    <a:pt x="26503" y="16371"/>
                  </a:lnTo>
                  <a:cubicBezTo>
                    <a:pt x="26518" y="16372"/>
                    <a:pt x="26532" y="16373"/>
                    <a:pt x="26547" y="16373"/>
                  </a:cubicBezTo>
                  <a:cubicBezTo>
                    <a:pt x="26814" y="16373"/>
                    <a:pt x="27040" y="16166"/>
                    <a:pt x="27063" y="15895"/>
                  </a:cubicBezTo>
                  <a:cubicBezTo>
                    <a:pt x="27087" y="15609"/>
                    <a:pt x="26872" y="15359"/>
                    <a:pt x="26587" y="15335"/>
                  </a:cubicBezTo>
                  <a:lnTo>
                    <a:pt x="21062" y="14930"/>
                  </a:lnTo>
                  <a:cubicBezTo>
                    <a:pt x="21015" y="14930"/>
                    <a:pt x="20967" y="14930"/>
                    <a:pt x="20907" y="14942"/>
                  </a:cubicBezTo>
                  <a:cubicBezTo>
                    <a:pt x="20880" y="14949"/>
                    <a:pt x="19172" y="15337"/>
                    <a:pt x="17128" y="15337"/>
                  </a:cubicBezTo>
                  <a:cubicBezTo>
                    <a:pt x="15670" y="15337"/>
                    <a:pt x="14041" y="15140"/>
                    <a:pt x="12728" y="14466"/>
                  </a:cubicBezTo>
                  <a:cubicBezTo>
                    <a:pt x="10311" y="13228"/>
                    <a:pt x="8239" y="8477"/>
                    <a:pt x="7453" y="6501"/>
                  </a:cubicBezTo>
                  <a:cubicBezTo>
                    <a:pt x="7135" y="5693"/>
                    <a:pt x="6371" y="5180"/>
                    <a:pt x="5533" y="5180"/>
                  </a:cubicBezTo>
                  <a:cubicBezTo>
                    <a:pt x="5432" y="5180"/>
                    <a:pt x="5330" y="5188"/>
                    <a:pt x="5227" y="5203"/>
                  </a:cubicBezTo>
                  <a:lnTo>
                    <a:pt x="2227" y="5632"/>
                  </a:lnTo>
                  <a:cubicBezTo>
                    <a:pt x="2182" y="5637"/>
                    <a:pt x="2137" y="5640"/>
                    <a:pt x="2092" y="5640"/>
                  </a:cubicBezTo>
                  <a:cubicBezTo>
                    <a:pt x="1838" y="5640"/>
                    <a:pt x="1585" y="5554"/>
                    <a:pt x="1393" y="5382"/>
                  </a:cubicBezTo>
                  <a:cubicBezTo>
                    <a:pt x="1167" y="5179"/>
                    <a:pt x="1036" y="4893"/>
                    <a:pt x="1036" y="4596"/>
                  </a:cubicBezTo>
                  <a:cubicBezTo>
                    <a:pt x="1036" y="4155"/>
                    <a:pt x="1310" y="3750"/>
                    <a:pt x="1715" y="3607"/>
                  </a:cubicBezTo>
                  <a:cubicBezTo>
                    <a:pt x="3542" y="2952"/>
                    <a:pt x="9205" y="1032"/>
                    <a:pt x="12479" y="1032"/>
                  </a:cubicBezTo>
                  <a:cubicBezTo>
                    <a:pt x="12894" y="1032"/>
                    <a:pt x="13271" y="1063"/>
                    <a:pt x="13597" y="1131"/>
                  </a:cubicBezTo>
                  <a:cubicBezTo>
                    <a:pt x="17086" y="1857"/>
                    <a:pt x="20610" y="5751"/>
                    <a:pt x="20646" y="5786"/>
                  </a:cubicBezTo>
                  <a:cubicBezTo>
                    <a:pt x="20741" y="5905"/>
                    <a:pt x="20884" y="5965"/>
                    <a:pt x="21027" y="5965"/>
                  </a:cubicBezTo>
                  <a:lnTo>
                    <a:pt x="25944" y="5965"/>
                  </a:lnTo>
                  <a:cubicBezTo>
                    <a:pt x="26230" y="5965"/>
                    <a:pt x="26456" y="5727"/>
                    <a:pt x="26456" y="5441"/>
                  </a:cubicBezTo>
                  <a:cubicBezTo>
                    <a:pt x="26456" y="5155"/>
                    <a:pt x="26230" y="4929"/>
                    <a:pt x="25944" y="4929"/>
                  </a:cubicBezTo>
                  <a:lnTo>
                    <a:pt x="21253" y="4929"/>
                  </a:lnTo>
                  <a:cubicBezTo>
                    <a:pt x="20503" y="4119"/>
                    <a:pt x="17228" y="833"/>
                    <a:pt x="13811" y="107"/>
                  </a:cubicBezTo>
                  <a:cubicBezTo>
                    <a:pt x="13552" y="53"/>
                    <a:pt x="13149" y="1"/>
                    <a:pt x="12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7492451" y="3658164"/>
              <a:ext cx="176448" cy="333376"/>
            </a:xfrm>
            <a:custGeom>
              <a:avLst/>
              <a:gdLst/>
              <a:ahLst/>
              <a:cxnLst/>
              <a:rect l="l" t="t" r="r" b="b"/>
              <a:pathLst>
                <a:path w="5514" h="10418" extrusionOk="0">
                  <a:moveTo>
                    <a:pt x="2477" y="0"/>
                  </a:moveTo>
                  <a:cubicBezTo>
                    <a:pt x="2501" y="5429"/>
                    <a:pt x="1" y="10001"/>
                    <a:pt x="1" y="10001"/>
                  </a:cubicBezTo>
                  <a:lnTo>
                    <a:pt x="5513" y="10418"/>
                  </a:lnTo>
                  <a:lnTo>
                    <a:pt x="4930" y="274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7475299" y="3641716"/>
              <a:ext cx="210720" cy="366208"/>
            </a:xfrm>
            <a:custGeom>
              <a:avLst/>
              <a:gdLst/>
              <a:ahLst/>
              <a:cxnLst/>
              <a:rect l="l" t="t" r="r" b="b"/>
              <a:pathLst>
                <a:path w="6585" h="11444" extrusionOk="0">
                  <a:moveTo>
                    <a:pt x="3525" y="1097"/>
                  </a:moveTo>
                  <a:lnTo>
                    <a:pt x="4978" y="1252"/>
                  </a:lnTo>
                  <a:lnTo>
                    <a:pt x="5501" y="10372"/>
                  </a:lnTo>
                  <a:lnTo>
                    <a:pt x="1346" y="10063"/>
                  </a:lnTo>
                  <a:cubicBezTo>
                    <a:pt x="2013" y="8622"/>
                    <a:pt x="3418" y="5157"/>
                    <a:pt x="3525" y="1097"/>
                  </a:cubicBezTo>
                  <a:close/>
                  <a:moveTo>
                    <a:pt x="3029" y="0"/>
                  </a:moveTo>
                  <a:cubicBezTo>
                    <a:pt x="2899" y="0"/>
                    <a:pt x="2764" y="47"/>
                    <a:pt x="2668" y="133"/>
                  </a:cubicBezTo>
                  <a:cubicBezTo>
                    <a:pt x="2561" y="228"/>
                    <a:pt x="2501" y="371"/>
                    <a:pt x="2501" y="526"/>
                  </a:cubicBezTo>
                  <a:cubicBezTo>
                    <a:pt x="2525" y="5741"/>
                    <a:pt x="108" y="10230"/>
                    <a:pt x="84" y="10265"/>
                  </a:cubicBezTo>
                  <a:cubicBezTo>
                    <a:pt x="1" y="10420"/>
                    <a:pt x="1" y="10611"/>
                    <a:pt x="84" y="10765"/>
                  </a:cubicBezTo>
                  <a:cubicBezTo>
                    <a:pt x="167" y="10920"/>
                    <a:pt x="322" y="11015"/>
                    <a:pt x="501" y="11039"/>
                  </a:cubicBezTo>
                  <a:lnTo>
                    <a:pt x="6013" y="11444"/>
                  </a:lnTo>
                  <a:lnTo>
                    <a:pt x="6049" y="11444"/>
                  </a:lnTo>
                  <a:cubicBezTo>
                    <a:pt x="6192" y="11444"/>
                    <a:pt x="6323" y="11396"/>
                    <a:pt x="6418" y="11301"/>
                  </a:cubicBezTo>
                  <a:cubicBezTo>
                    <a:pt x="6525" y="11194"/>
                    <a:pt x="6585" y="11051"/>
                    <a:pt x="6573" y="10896"/>
                  </a:cubicBezTo>
                  <a:lnTo>
                    <a:pt x="5990" y="764"/>
                  </a:lnTo>
                  <a:cubicBezTo>
                    <a:pt x="5966" y="514"/>
                    <a:pt x="5775" y="300"/>
                    <a:pt x="5525" y="276"/>
                  </a:cubicBezTo>
                  <a:lnTo>
                    <a:pt x="3073" y="2"/>
                  </a:lnTo>
                  <a:cubicBezTo>
                    <a:pt x="3058" y="1"/>
                    <a:pt x="3044" y="0"/>
                    <a:pt x="3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7542755" y="2360468"/>
              <a:ext cx="1340000" cy="1739232"/>
            </a:xfrm>
            <a:custGeom>
              <a:avLst/>
              <a:gdLst/>
              <a:ahLst/>
              <a:cxnLst/>
              <a:rect l="l" t="t" r="r" b="b"/>
              <a:pathLst>
                <a:path w="41875" h="54351" extrusionOk="0">
                  <a:moveTo>
                    <a:pt x="24801" y="0"/>
                  </a:moveTo>
                  <a:cubicBezTo>
                    <a:pt x="8132" y="524"/>
                    <a:pt x="10966" y="15264"/>
                    <a:pt x="10966" y="15264"/>
                  </a:cubicBezTo>
                  <a:lnTo>
                    <a:pt x="19634" y="38279"/>
                  </a:lnTo>
                  <a:lnTo>
                    <a:pt x="0" y="38791"/>
                  </a:lnTo>
                  <a:cubicBezTo>
                    <a:pt x="3501" y="44220"/>
                    <a:pt x="1465" y="52757"/>
                    <a:pt x="1465" y="52757"/>
                  </a:cubicBezTo>
                  <a:cubicBezTo>
                    <a:pt x="1465" y="52757"/>
                    <a:pt x="12969" y="54351"/>
                    <a:pt x="23467" y="54351"/>
                  </a:cubicBezTo>
                  <a:cubicBezTo>
                    <a:pt x="31872" y="54351"/>
                    <a:pt x="39633" y="53329"/>
                    <a:pt x="40327" y="49649"/>
                  </a:cubicBezTo>
                  <a:cubicBezTo>
                    <a:pt x="41874" y="41375"/>
                    <a:pt x="34635" y="14228"/>
                    <a:pt x="24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7571715" y="3932724"/>
              <a:ext cx="1279040" cy="184576"/>
            </a:xfrm>
            <a:custGeom>
              <a:avLst/>
              <a:gdLst/>
              <a:ahLst/>
              <a:cxnLst/>
              <a:rect l="l" t="t" r="r" b="b"/>
              <a:pathLst>
                <a:path w="39970" h="5768" extrusionOk="0">
                  <a:moveTo>
                    <a:pt x="39416" y="0"/>
                  </a:moveTo>
                  <a:cubicBezTo>
                    <a:pt x="39156" y="0"/>
                    <a:pt x="38931" y="193"/>
                    <a:pt x="38898" y="457"/>
                  </a:cubicBezTo>
                  <a:cubicBezTo>
                    <a:pt x="38826" y="1052"/>
                    <a:pt x="38481" y="1588"/>
                    <a:pt x="37826" y="2076"/>
                  </a:cubicBezTo>
                  <a:cubicBezTo>
                    <a:pt x="35219" y="4024"/>
                    <a:pt x="28590" y="4724"/>
                    <a:pt x="21323" y="4724"/>
                  </a:cubicBezTo>
                  <a:cubicBezTo>
                    <a:pt x="13888" y="4724"/>
                    <a:pt x="5785" y="3991"/>
                    <a:pt x="643" y="3112"/>
                  </a:cubicBezTo>
                  <a:cubicBezTo>
                    <a:pt x="615" y="3107"/>
                    <a:pt x="586" y="3105"/>
                    <a:pt x="558" y="3105"/>
                  </a:cubicBezTo>
                  <a:cubicBezTo>
                    <a:pt x="315" y="3105"/>
                    <a:pt x="90" y="3284"/>
                    <a:pt x="48" y="3541"/>
                  </a:cubicBezTo>
                  <a:cubicBezTo>
                    <a:pt x="0" y="3814"/>
                    <a:pt x="191" y="4088"/>
                    <a:pt x="476" y="4136"/>
                  </a:cubicBezTo>
                  <a:cubicBezTo>
                    <a:pt x="5096" y="4922"/>
                    <a:pt x="13192" y="5731"/>
                    <a:pt x="20884" y="5767"/>
                  </a:cubicBezTo>
                  <a:lnTo>
                    <a:pt x="21396" y="5767"/>
                  </a:lnTo>
                  <a:cubicBezTo>
                    <a:pt x="27539" y="5767"/>
                    <a:pt x="35302" y="5255"/>
                    <a:pt x="38445" y="2910"/>
                  </a:cubicBezTo>
                  <a:cubicBezTo>
                    <a:pt x="39326" y="2243"/>
                    <a:pt x="39826" y="1457"/>
                    <a:pt x="39934" y="576"/>
                  </a:cubicBezTo>
                  <a:cubicBezTo>
                    <a:pt x="39969" y="290"/>
                    <a:pt x="39767" y="40"/>
                    <a:pt x="39481" y="4"/>
                  </a:cubicBezTo>
                  <a:cubicBezTo>
                    <a:pt x="39459" y="2"/>
                    <a:pt x="39437" y="0"/>
                    <a:pt x="39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7525219" y="2832148"/>
              <a:ext cx="663360" cy="1232928"/>
            </a:xfrm>
            <a:custGeom>
              <a:avLst/>
              <a:gdLst/>
              <a:ahLst/>
              <a:cxnLst/>
              <a:rect l="l" t="t" r="r" b="b"/>
              <a:pathLst>
                <a:path w="20730" h="38529" extrusionOk="0">
                  <a:moveTo>
                    <a:pt x="11523" y="0"/>
                  </a:moveTo>
                  <a:cubicBezTo>
                    <a:pt x="11461" y="0"/>
                    <a:pt x="11398" y="12"/>
                    <a:pt x="11335" y="36"/>
                  </a:cubicBezTo>
                  <a:cubicBezTo>
                    <a:pt x="11073" y="131"/>
                    <a:pt x="10930" y="429"/>
                    <a:pt x="11038" y="703"/>
                  </a:cubicBezTo>
                  <a:lnTo>
                    <a:pt x="19443" y="23039"/>
                  </a:lnTo>
                  <a:lnTo>
                    <a:pt x="524" y="23539"/>
                  </a:lnTo>
                  <a:cubicBezTo>
                    <a:pt x="346" y="23539"/>
                    <a:pt x="167" y="23646"/>
                    <a:pt x="84" y="23813"/>
                  </a:cubicBezTo>
                  <a:cubicBezTo>
                    <a:pt x="0" y="23979"/>
                    <a:pt x="12" y="24170"/>
                    <a:pt x="108" y="24337"/>
                  </a:cubicBezTo>
                  <a:cubicBezTo>
                    <a:pt x="2191" y="27563"/>
                    <a:pt x="2203" y="27623"/>
                    <a:pt x="2072" y="33040"/>
                  </a:cubicBezTo>
                  <a:cubicBezTo>
                    <a:pt x="2013" y="35767"/>
                    <a:pt x="1513" y="37874"/>
                    <a:pt x="1513" y="37898"/>
                  </a:cubicBezTo>
                  <a:cubicBezTo>
                    <a:pt x="1441" y="38172"/>
                    <a:pt x="1620" y="38457"/>
                    <a:pt x="1894" y="38517"/>
                  </a:cubicBezTo>
                  <a:cubicBezTo>
                    <a:pt x="1929" y="38529"/>
                    <a:pt x="1977" y="38529"/>
                    <a:pt x="2013" y="38529"/>
                  </a:cubicBezTo>
                  <a:cubicBezTo>
                    <a:pt x="2251" y="38529"/>
                    <a:pt x="2453" y="38374"/>
                    <a:pt x="2513" y="38136"/>
                  </a:cubicBezTo>
                  <a:cubicBezTo>
                    <a:pt x="2536" y="38041"/>
                    <a:pt x="3037" y="35921"/>
                    <a:pt x="3108" y="33076"/>
                  </a:cubicBezTo>
                  <a:cubicBezTo>
                    <a:pt x="3215" y="28992"/>
                    <a:pt x="2334" y="26254"/>
                    <a:pt x="1429" y="24539"/>
                  </a:cubicBezTo>
                  <a:lnTo>
                    <a:pt x="20193" y="24051"/>
                  </a:lnTo>
                  <a:cubicBezTo>
                    <a:pt x="20360" y="24051"/>
                    <a:pt x="20515" y="23956"/>
                    <a:pt x="20610" y="23825"/>
                  </a:cubicBezTo>
                  <a:cubicBezTo>
                    <a:pt x="20705" y="23682"/>
                    <a:pt x="20729" y="23503"/>
                    <a:pt x="20670" y="23348"/>
                  </a:cubicBezTo>
                  <a:lnTo>
                    <a:pt x="12002" y="334"/>
                  </a:lnTo>
                  <a:cubicBezTo>
                    <a:pt x="11928" y="131"/>
                    <a:pt x="11734" y="0"/>
                    <a:pt x="11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7882979" y="2350036"/>
              <a:ext cx="394368" cy="323648"/>
            </a:xfrm>
            <a:custGeom>
              <a:avLst/>
              <a:gdLst/>
              <a:ahLst/>
              <a:cxnLst/>
              <a:rect l="l" t="t" r="r" b="b"/>
              <a:pathLst>
                <a:path w="12324" h="10114" extrusionOk="0">
                  <a:moveTo>
                    <a:pt x="11773" y="1"/>
                  </a:moveTo>
                  <a:cubicBezTo>
                    <a:pt x="11750" y="1"/>
                    <a:pt x="11727" y="2"/>
                    <a:pt x="11704" y="5"/>
                  </a:cubicBezTo>
                  <a:cubicBezTo>
                    <a:pt x="3715" y="1029"/>
                    <a:pt x="965" y="5720"/>
                    <a:pt x="60" y="9470"/>
                  </a:cubicBezTo>
                  <a:cubicBezTo>
                    <a:pt x="0" y="9756"/>
                    <a:pt x="167" y="10030"/>
                    <a:pt x="453" y="10101"/>
                  </a:cubicBezTo>
                  <a:cubicBezTo>
                    <a:pt x="489" y="10101"/>
                    <a:pt x="524" y="10113"/>
                    <a:pt x="572" y="10113"/>
                  </a:cubicBezTo>
                  <a:cubicBezTo>
                    <a:pt x="798" y="10113"/>
                    <a:pt x="1012" y="9947"/>
                    <a:pt x="1072" y="9720"/>
                  </a:cubicBezTo>
                  <a:cubicBezTo>
                    <a:pt x="1584" y="7565"/>
                    <a:pt x="2584" y="5768"/>
                    <a:pt x="4025" y="4375"/>
                  </a:cubicBezTo>
                  <a:cubicBezTo>
                    <a:pt x="5894" y="2577"/>
                    <a:pt x="8525" y="1458"/>
                    <a:pt x="11835" y="1029"/>
                  </a:cubicBezTo>
                  <a:cubicBezTo>
                    <a:pt x="12121" y="993"/>
                    <a:pt x="12323" y="731"/>
                    <a:pt x="12288" y="446"/>
                  </a:cubicBezTo>
                  <a:cubicBezTo>
                    <a:pt x="12255" y="183"/>
                    <a:pt x="12031" y="1"/>
                    <a:pt x="1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7740867" y="3579444"/>
              <a:ext cx="148608" cy="509632"/>
            </a:xfrm>
            <a:custGeom>
              <a:avLst/>
              <a:gdLst/>
              <a:ahLst/>
              <a:cxnLst/>
              <a:rect l="l" t="t" r="r" b="b"/>
              <a:pathLst>
                <a:path w="4644" h="15926" extrusionOk="0">
                  <a:moveTo>
                    <a:pt x="589" y="0"/>
                  </a:moveTo>
                  <a:cubicBezTo>
                    <a:pt x="497" y="0"/>
                    <a:pt x="404" y="25"/>
                    <a:pt x="322" y="79"/>
                  </a:cubicBezTo>
                  <a:cubicBezTo>
                    <a:pt x="72" y="234"/>
                    <a:pt x="0" y="555"/>
                    <a:pt x="155" y="793"/>
                  </a:cubicBezTo>
                  <a:cubicBezTo>
                    <a:pt x="167" y="805"/>
                    <a:pt x="1012" y="2186"/>
                    <a:pt x="1572" y="4639"/>
                  </a:cubicBezTo>
                  <a:cubicBezTo>
                    <a:pt x="2084" y="6913"/>
                    <a:pt x="2465" y="10604"/>
                    <a:pt x="1298" y="15283"/>
                  </a:cubicBezTo>
                  <a:cubicBezTo>
                    <a:pt x="1227" y="15557"/>
                    <a:pt x="1393" y="15843"/>
                    <a:pt x="1667" y="15914"/>
                  </a:cubicBezTo>
                  <a:cubicBezTo>
                    <a:pt x="1715" y="15914"/>
                    <a:pt x="1751" y="15926"/>
                    <a:pt x="1798" y="15926"/>
                  </a:cubicBezTo>
                  <a:cubicBezTo>
                    <a:pt x="2024" y="15926"/>
                    <a:pt x="2239" y="15771"/>
                    <a:pt x="2298" y="15533"/>
                  </a:cubicBezTo>
                  <a:cubicBezTo>
                    <a:pt x="4644" y="6127"/>
                    <a:pt x="1179" y="484"/>
                    <a:pt x="1036" y="245"/>
                  </a:cubicBezTo>
                  <a:cubicBezTo>
                    <a:pt x="935" y="90"/>
                    <a:pt x="762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8122627" y="3456212"/>
              <a:ext cx="261024" cy="166144"/>
            </a:xfrm>
            <a:custGeom>
              <a:avLst/>
              <a:gdLst/>
              <a:ahLst/>
              <a:cxnLst/>
              <a:rect l="l" t="t" r="r" b="b"/>
              <a:pathLst>
                <a:path w="8157" h="5192" extrusionOk="0">
                  <a:moveTo>
                    <a:pt x="0" y="1"/>
                  </a:moveTo>
                  <a:lnTo>
                    <a:pt x="1513" y="4037"/>
                  </a:lnTo>
                  <a:cubicBezTo>
                    <a:pt x="1571" y="4036"/>
                    <a:pt x="1630" y="4036"/>
                    <a:pt x="1689" y="4036"/>
                  </a:cubicBezTo>
                  <a:cubicBezTo>
                    <a:pt x="4664" y="4036"/>
                    <a:pt x="8156" y="5192"/>
                    <a:pt x="8156" y="5192"/>
                  </a:cubicBezTo>
                  <a:cubicBezTo>
                    <a:pt x="8156" y="5192"/>
                    <a:pt x="6406" y="3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8105091" y="3439796"/>
              <a:ext cx="296064" cy="199328"/>
            </a:xfrm>
            <a:custGeom>
              <a:avLst/>
              <a:gdLst/>
              <a:ahLst/>
              <a:cxnLst/>
              <a:rect l="l" t="t" r="r" b="b"/>
              <a:pathLst>
                <a:path w="9252" h="6229" extrusionOk="0">
                  <a:moveTo>
                    <a:pt x="1310" y="1097"/>
                  </a:moveTo>
                  <a:lnTo>
                    <a:pt x="1310" y="1097"/>
                  </a:lnTo>
                  <a:cubicBezTo>
                    <a:pt x="5025" y="1526"/>
                    <a:pt x="6883" y="3597"/>
                    <a:pt x="7692" y="4871"/>
                  </a:cubicBezTo>
                  <a:cubicBezTo>
                    <a:pt x="6430" y="4526"/>
                    <a:pt x="4358" y="4062"/>
                    <a:pt x="2418" y="4026"/>
                  </a:cubicBezTo>
                  <a:lnTo>
                    <a:pt x="1310" y="1097"/>
                  </a:lnTo>
                  <a:close/>
                  <a:moveTo>
                    <a:pt x="534" y="0"/>
                  </a:moveTo>
                  <a:cubicBezTo>
                    <a:pt x="370" y="0"/>
                    <a:pt x="219" y="72"/>
                    <a:pt x="120" y="204"/>
                  </a:cubicBezTo>
                  <a:cubicBezTo>
                    <a:pt x="25" y="347"/>
                    <a:pt x="1" y="538"/>
                    <a:pt x="60" y="692"/>
                  </a:cubicBezTo>
                  <a:lnTo>
                    <a:pt x="1572" y="4729"/>
                  </a:lnTo>
                  <a:cubicBezTo>
                    <a:pt x="1656" y="4931"/>
                    <a:pt x="1846" y="5062"/>
                    <a:pt x="2072" y="5062"/>
                  </a:cubicBezTo>
                  <a:cubicBezTo>
                    <a:pt x="2130" y="5061"/>
                    <a:pt x="2187" y="5061"/>
                    <a:pt x="2245" y="5061"/>
                  </a:cubicBezTo>
                  <a:cubicBezTo>
                    <a:pt x="5104" y="5061"/>
                    <a:pt x="8503" y="6193"/>
                    <a:pt x="8538" y="6193"/>
                  </a:cubicBezTo>
                  <a:cubicBezTo>
                    <a:pt x="8585" y="6217"/>
                    <a:pt x="8645" y="6229"/>
                    <a:pt x="8704" y="6229"/>
                  </a:cubicBezTo>
                  <a:cubicBezTo>
                    <a:pt x="8835" y="6229"/>
                    <a:pt x="8966" y="6169"/>
                    <a:pt x="9073" y="6074"/>
                  </a:cubicBezTo>
                  <a:cubicBezTo>
                    <a:pt x="9204" y="5931"/>
                    <a:pt x="9252" y="5717"/>
                    <a:pt x="9180" y="5538"/>
                  </a:cubicBezTo>
                  <a:cubicBezTo>
                    <a:pt x="9109" y="5324"/>
                    <a:pt x="7252" y="335"/>
                    <a:pt x="572" y="2"/>
                  </a:cubicBezTo>
                  <a:cubicBezTo>
                    <a:pt x="559" y="1"/>
                    <a:pt x="547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7056195" y="5023636"/>
              <a:ext cx="39680" cy="121600"/>
            </a:xfrm>
            <a:custGeom>
              <a:avLst/>
              <a:gdLst/>
              <a:ahLst/>
              <a:cxnLst/>
              <a:rect l="l" t="t" r="r" b="b"/>
              <a:pathLst>
                <a:path w="1240" h="3800" extrusionOk="0">
                  <a:moveTo>
                    <a:pt x="534" y="1"/>
                  </a:moveTo>
                  <a:cubicBezTo>
                    <a:pt x="527" y="1"/>
                    <a:pt x="520" y="1"/>
                    <a:pt x="513" y="1"/>
                  </a:cubicBezTo>
                  <a:cubicBezTo>
                    <a:pt x="227" y="13"/>
                    <a:pt x="1" y="251"/>
                    <a:pt x="13" y="537"/>
                  </a:cubicBezTo>
                  <a:cubicBezTo>
                    <a:pt x="48" y="1608"/>
                    <a:pt x="120" y="2704"/>
                    <a:pt x="203" y="3799"/>
                  </a:cubicBezTo>
                  <a:lnTo>
                    <a:pt x="1239" y="3799"/>
                  </a:lnTo>
                  <a:cubicBezTo>
                    <a:pt x="1156" y="2692"/>
                    <a:pt x="1084" y="1584"/>
                    <a:pt x="1049" y="501"/>
                  </a:cubicBezTo>
                  <a:cubicBezTo>
                    <a:pt x="1037" y="222"/>
                    <a:pt x="81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7111843" y="4614452"/>
              <a:ext cx="32" cy="3072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0" y="96"/>
                  </a:moveTo>
                  <a:cubicBezTo>
                    <a:pt x="0" y="60"/>
                    <a:pt x="0" y="24"/>
                    <a:pt x="0" y="1"/>
                  </a:cubicBezTo>
                  <a:cubicBezTo>
                    <a:pt x="0" y="24"/>
                    <a:pt x="0" y="60"/>
                    <a:pt x="0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7146499" y="4561108"/>
              <a:ext cx="369984" cy="584128"/>
            </a:xfrm>
            <a:custGeom>
              <a:avLst/>
              <a:gdLst/>
              <a:ahLst/>
              <a:cxnLst/>
              <a:rect l="l" t="t" r="r" b="b"/>
              <a:pathLst>
                <a:path w="11562" h="18254" extrusionOk="0">
                  <a:moveTo>
                    <a:pt x="8585" y="1"/>
                  </a:moveTo>
                  <a:lnTo>
                    <a:pt x="1" y="2096"/>
                  </a:lnTo>
                  <a:lnTo>
                    <a:pt x="1906" y="18253"/>
                  </a:lnTo>
                  <a:lnTo>
                    <a:pt x="11562" y="18253"/>
                  </a:lnTo>
                  <a:lnTo>
                    <a:pt x="85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7146499" y="4561108"/>
              <a:ext cx="274752" cy="67104"/>
            </a:xfrm>
            <a:custGeom>
              <a:avLst/>
              <a:gdLst/>
              <a:ahLst/>
              <a:cxnLst/>
              <a:rect l="l" t="t" r="r" b="b"/>
              <a:pathLst>
                <a:path w="8586" h="2097" extrusionOk="0">
                  <a:moveTo>
                    <a:pt x="8585" y="1"/>
                  </a:moveTo>
                  <a:lnTo>
                    <a:pt x="1" y="20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7111843" y="4617492"/>
              <a:ext cx="62112" cy="527744"/>
            </a:xfrm>
            <a:custGeom>
              <a:avLst/>
              <a:gdLst/>
              <a:ahLst/>
              <a:cxnLst/>
              <a:rect l="l" t="t" r="r" b="b"/>
              <a:pathLst>
                <a:path w="1941" h="16492" extrusionOk="0">
                  <a:moveTo>
                    <a:pt x="0" y="1"/>
                  </a:moveTo>
                  <a:lnTo>
                    <a:pt x="1941" y="16491"/>
                  </a:lnTo>
                  <a:lnTo>
                    <a:pt x="1941" y="16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7111843" y="4600372"/>
              <a:ext cx="9920" cy="14112"/>
            </a:xfrm>
            <a:custGeom>
              <a:avLst/>
              <a:gdLst/>
              <a:ahLst/>
              <a:cxnLst/>
              <a:rect l="l" t="t" r="r" b="b"/>
              <a:pathLst>
                <a:path w="310" h="441" extrusionOk="0">
                  <a:moveTo>
                    <a:pt x="310" y="0"/>
                  </a:moveTo>
                  <a:cubicBezTo>
                    <a:pt x="131" y="83"/>
                    <a:pt x="12" y="250"/>
                    <a:pt x="0" y="441"/>
                  </a:cubicBezTo>
                  <a:cubicBezTo>
                    <a:pt x="12" y="250"/>
                    <a:pt x="131" y="83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7128227" y="4466644"/>
              <a:ext cx="1490880" cy="678592"/>
            </a:xfrm>
            <a:custGeom>
              <a:avLst/>
              <a:gdLst/>
              <a:ahLst/>
              <a:cxnLst/>
              <a:rect l="l" t="t" r="r" b="b"/>
              <a:pathLst>
                <a:path w="46590" h="21206" extrusionOk="0">
                  <a:moveTo>
                    <a:pt x="43625" y="0"/>
                  </a:moveTo>
                  <a:lnTo>
                    <a:pt x="9573" y="2322"/>
                  </a:lnTo>
                  <a:lnTo>
                    <a:pt x="0" y="4655"/>
                  </a:lnTo>
                  <a:lnTo>
                    <a:pt x="1953" y="21205"/>
                  </a:lnTo>
                  <a:lnTo>
                    <a:pt x="46589" y="21205"/>
                  </a:lnTo>
                  <a:lnTo>
                    <a:pt x="43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8002595" y="4855924"/>
              <a:ext cx="150528" cy="201760"/>
            </a:xfrm>
            <a:custGeom>
              <a:avLst/>
              <a:gdLst/>
              <a:ahLst/>
              <a:cxnLst/>
              <a:rect l="l" t="t" r="r" b="b"/>
              <a:pathLst>
                <a:path w="4704" h="6305" extrusionOk="0">
                  <a:moveTo>
                    <a:pt x="2124" y="0"/>
                  </a:moveTo>
                  <a:cubicBezTo>
                    <a:pt x="2056" y="0"/>
                    <a:pt x="1987" y="5"/>
                    <a:pt x="1918" y="15"/>
                  </a:cubicBezTo>
                  <a:cubicBezTo>
                    <a:pt x="751" y="182"/>
                    <a:pt x="1" y="1718"/>
                    <a:pt x="239" y="3444"/>
                  </a:cubicBezTo>
                  <a:cubicBezTo>
                    <a:pt x="463" y="5080"/>
                    <a:pt x="1488" y="6304"/>
                    <a:pt x="2581" y="6304"/>
                  </a:cubicBezTo>
                  <a:cubicBezTo>
                    <a:pt x="2649" y="6304"/>
                    <a:pt x="2718" y="6300"/>
                    <a:pt x="2787" y="6290"/>
                  </a:cubicBezTo>
                  <a:cubicBezTo>
                    <a:pt x="3954" y="6135"/>
                    <a:pt x="4704" y="4587"/>
                    <a:pt x="4466" y="2861"/>
                  </a:cubicBezTo>
                  <a:cubicBezTo>
                    <a:pt x="4242" y="1225"/>
                    <a:pt x="3216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7111843" y="4449844"/>
              <a:ext cx="1524032" cy="695392"/>
            </a:xfrm>
            <a:custGeom>
              <a:avLst/>
              <a:gdLst/>
              <a:ahLst/>
              <a:cxnLst/>
              <a:rect l="l" t="t" r="r" b="b"/>
              <a:pathLst>
                <a:path w="47626" h="21731" extrusionOk="0">
                  <a:moveTo>
                    <a:pt x="44124" y="1"/>
                  </a:moveTo>
                  <a:cubicBezTo>
                    <a:pt x="44116" y="1"/>
                    <a:pt x="44109" y="1"/>
                    <a:pt x="44101" y="1"/>
                  </a:cubicBezTo>
                  <a:lnTo>
                    <a:pt x="10049" y="2335"/>
                  </a:lnTo>
                  <a:cubicBezTo>
                    <a:pt x="10025" y="2335"/>
                    <a:pt x="9990" y="2335"/>
                    <a:pt x="9966" y="2347"/>
                  </a:cubicBezTo>
                  <a:lnTo>
                    <a:pt x="393" y="4668"/>
                  </a:lnTo>
                  <a:cubicBezTo>
                    <a:pt x="369" y="4680"/>
                    <a:pt x="334" y="4692"/>
                    <a:pt x="310" y="4704"/>
                  </a:cubicBezTo>
                  <a:cubicBezTo>
                    <a:pt x="131" y="4787"/>
                    <a:pt x="12" y="4954"/>
                    <a:pt x="0" y="5145"/>
                  </a:cubicBezTo>
                  <a:cubicBezTo>
                    <a:pt x="0" y="5168"/>
                    <a:pt x="0" y="5204"/>
                    <a:pt x="0" y="5240"/>
                  </a:cubicBezTo>
                  <a:lnTo>
                    <a:pt x="1941" y="21730"/>
                  </a:lnTo>
                  <a:lnTo>
                    <a:pt x="2989" y="21730"/>
                  </a:lnTo>
                  <a:lnTo>
                    <a:pt x="1084" y="5573"/>
                  </a:lnTo>
                  <a:lnTo>
                    <a:pt x="9668" y="3478"/>
                  </a:lnTo>
                  <a:lnTo>
                    <a:pt x="12645" y="21730"/>
                  </a:lnTo>
                  <a:lnTo>
                    <a:pt x="13692" y="21730"/>
                  </a:lnTo>
                  <a:lnTo>
                    <a:pt x="10692" y="3323"/>
                  </a:lnTo>
                  <a:lnTo>
                    <a:pt x="43684" y="1073"/>
                  </a:lnTo>
                  <a:lnTo>
                    <a:pt x="46589" y="21730"/>
                  </a:lnTo>
                  <a:lnTo>
                    <a:pt x="47625" y="21730"/>
                  </a:lnTo>
                  <a:lnTo>
                    <a:pt x="44649" y="454"/>
                  </a:lnTo>
                  <a:cubicBezTo>
                    <a:pt x="44614" y="188"/>
                    <a:pt x="44378" y="1"/>
                    <a:pt x="44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7490179" y="4980212"/>
              <a:ext cx="248800" cy="165024"/>
            </a:xfrm>
            <a:custGeom>
              <a:avLst/>
              <a:gdLst/>
              <a:ahLst/>
              <a:cxnLst/>
              <a:rect l="l" t="t" r="r" b="b"/>
              <a:pathLst>
                <a:path w="7775" h="5157" extrusionOk="0">
                  <a:moveTo>
                    <a:pt x="587" y="1"/>
                  </a:moveTo>
                  <a:cubicBezTo>
                    <a:pt x="483" y="1"/>
                    <a:pt x="378" y="31"/>
                    <a:pt x="286" y="96"/>
                  </a:cubicBezTo>
                  <a:cubicBezTo>
                    <a:pt x="60" y="263"/>
                    <a:pt x="0" y="584"/>
                    <a:pt x="167" y="822"/>
                  </a:cubicBezTo>
                  <a:cubicBezTo>
                    <a:pt x="238" y="906"/>
                    <a:pt x="1810" y="3096"/>
                    <a:pt x="5025" y="4966"/>
                  </a:cubicBezTo>
                  <a:cubicBezTo>
                    <a:pt x="5144" y="5025"/>
                    <a:pt x="5263" y="5097"/>
                    <a:pt x="5370" y="5156"/>
                  </a:cubicBezTo>
                  <a:lnTo>
                    <a:pt x="7775" y="5156"/>
                  </a:lnTo>
                  <a:cubicBezTo>
                    <a:pt x="6953" y="4823"/>
                    <a:pt x="6227" y="4454"/>
                    <a:pt x="5596" y="4096"/>
                  </a:cubicBezTo>
                  <a:cubicBezTo>
                    <a:pt x="2560" y="2346"/>
                    <a:pt x="1036" y="263"/>
                    <a:pt x="1012" y="215"/>
                  </a:cubicBezTo>
                  <a:cubicBezTo>
                    <a:pt x="910" y="77"/>
                    <a:pt x="750" y="1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8229699" y="4823796"/>
              <a:ext cx="364640" cy="321440"/>
            </a:xfrm>
            <a:custGeom>
              <a:avLst/>
              <a:gdLst/>
              <a:ahLst/>
              <a:cxnLst/>
              <a:rect l="l" t="t" r="r" b="b"/>
              <a:pathLst>
                <a:path w="11395" h="10045" extrusionOk="0">
                  <a:moveTo>
                    <a:pt x="10826" y="0"/>
                  </a:moveTo>
                  <a:cubicBezTo>
                    <a:pt x="10583" y="0"/>
                    <a:pt x="10366" y="190"/>
                    <a:pt x="10323" y="448"/>
                  </a:cubicBezTo>
                  <a:cubicBezTo>
                    <a:pt x="10323" y="460"/>
                    <a:pt x="10013" y="2472"/>
                    <a:pt x="8180" y="4746"/>
                  </a:cubicBezTo>
                  <a:cubicBezTo>
                    <a:pt x="6013" y="7448"/>
                    <a:pt x="2905" y="9068"/>
                    <a:pt x="0" y="10044"/>
                  </a:cubicBezTo>
                  <a:lnTo>
                    <a:pt x="2810" y="10044"/>
                  </a:lnTo>
                  <a:cubicBezTo>
                    <a:pt x="5096" y="8984"/>
                    <a:pt x="7334" y="7484"/>
                    <a:pt x="9037" y="5341"/>
                  </a:cubicBezTo>
                  <a:cubicBezTo>
                    <a:pt x="11013" y="2841"/>
                    <a:pt x="11335" y="674"/>
                    <a:pt x="11347" y="590"/>
                  </a:cubicBezTo>
                  <a:cubicBezTo>
                    <a:pt x="11394" y="305"/>
                    <a:pt x="11192" y="43"/>
                    <a:pt x="10906" y="7"/>
                  </a:cubicBezTo>
                  <a:cubicBezTo>
                    <a:pt x="10879" y="2"/>
                    <a:pt x="10852" y="0"/>
                    <a:pt x="10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38"/>
          <p:cNvGrpSpPr/>
          <p:nvPr/>
        </p:nvGrpSpPr>
        <p:grpSpPr>
          <a:xfrm>
            <a:off x="-16967" y="196180"/>
            <a:ext cx="5876874" cy="4586752"/>
            <a:chOff x="-16967" y="196180"/>
            <a:chExt cx="5876874" cy="4586752"/>
          </a:xfrm>
        </p:grpSpPr>
        <p:grpSp>
          <p:nvGrpSpPr>
            <p:cNvPr id="246" name="Google Shape;246;p38"/>
            <p:cNvGrpSpPr/>
            <p:nvPr/>
          </p:nvGrpSpPr>
          <p:grpSpPr>
            <a:xfrm>
              <a:off x="770083" y="196180"/>
              <a:ext cx="474752" cy="471616"/>
              <a:chOff x="770083" y="196180"/>
              <a:chExt cx="474752" cy="471616"/>
            </a:xfrm>
          </p:grpSpPr>
          <p:sp>
            <p:nvSpPr>
              <p:cNvPr id="247" name="Google Shape;247;p38"/>
              <p:cNvSpPr/>
              <p:nvPr/>
            </p:nvSpPr>
            <p:spPr>
              <a:xfrm>
                <a:off x="855427" y="280212"/>
                <a:ext cx="303680" cy="303680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9490" extrusionOk="0">
                    <a:moveTo>
                      <a:pt x="4751" y="1072"/>
                    </a:moveTo>
                    <a:cubicBezTo>
                      <a:pt x="4989" y="1072"/>
                      <a:pt x="5180" y="1263"/>
                      <a:pt x="5180" y="1501"/>
                    </a:cubicBezTo>
                    <a:cubicBezTo>
                      <a:pt x="5180" y="1739"/>
                      <a:pt x="4989" y="1941"/>
                      <a:pt x="4751" y="1941"/>
                    </a:cubicBezTo>
                    <a:cubicBezTo>
                      <a:pt x="4513" y="1941"/>
                      <a:pt x="4311" y="1739"/>
                      <a:pt x="4311" y="1501"/>
                    </a:cubicBezTo>
                    <a:cubicBezTo>
                      <a:pt x="4311" y="1263"/>
                      <a:pt x="4513" y="1072"/>
                      <a:pt x="4751" y="1072"/>
                    </a:cubicBezTo>
                    <a:close/>
                    <a:moveTo>
                      <a:pt x="2453" y="2025"/>
                    </a:moveTo>
                    <a:cubicBezTo>
                      <a:pt x="2691" y="2025"/>
                      <a:pt x="2894" y="2215"/>
                      <a:pt x="2894" y="2453"/>
                    </a:cubicBezTo>
                    <a:cubicBezTo>
                      <a:pt x="2894" y="2691"/>
                      <a:pt x="2691" y="2882"/>
                      <a:pt x="2453" y="2882"/>
                    </a:cubicBezTo>
                    <a:cubicBezTo>
                      <a:pt x="2215" y="2882"/>
                      <a:pt x="2025" y="2691"/>
                      <a:pt x="2025" y="2453"/>
                    </a:cubicBezTo>
                    <a:cubicBezTo>
                      <a:pt x="2025" y="2215"/>
                      <a:pt x="2215" y="2025"/>
                      <a:pt x="2453" y="2025"/>
                    </a:cubicBezTo>
                    <a:close/>
                    <a:moveTo>
                      <a:pt x="7037" y="2025"/>
                    </a:moveTo>
                    <a:cubicBezTo>
                      <a:pt x="7275" y="2025"/>
                      <a:pt x="7466" y="2215"/>
                      <a:pt x="7466" y="2453"/>
                    </a:cubicBezTo>
                    <a:cubicBezTo>
                      <a:pt x="7466" y="2691"/>
                      <a:pt x="7275" y="2882"/>
                      <a:pt x="7037" y="2882"/>
                    </a:cubicBezTo>
                    <a:cubicBezTo>
                      <a:pt x="6799" y="2882"/>
                      <a:pt x="6609" y="2691"/>
                      <a:pt x="6609" y="2453"/>
                    </a:cubicBezTo>
                    <a:cubicBezTo>
                      <a:pt x="6609" y="2215"/>
                      <a:pt x="6799" y="2025"/>
                      <a:pt x="7037" y="2025"/>
                    </a:cubicBezTo>
                    <a:close/>
                    <a:moveTo>
                      <a:pt x="3823" y="3382"/>
                    </a:moveTo>
                    <a:cubicBezTo>
                      <a:pt x="4061" y="3382"/>
                      <a:pt x="4251" y="3584"/>
                      <a:pt x="4251" y="3822"/>
                    </a:cubicBezTo>
                    <a:cubicBezTo>
                      <a:pt x="4251" y="4060"/>
                      <a:pt x="4061" y="4251"/>
                      <a:pt x="3823" y="4251"/>
                    </a:cubicBezTo>
                    <a:cubicBezTo>
                      <a:pt x="3584" y="4251"/>
                      <a:pt x="3394" y="4060"/>
                      <a:pt x="3394" y="3822"/>
                    </a:cubicBezTo>
                    <a:cubicBezTo>
                      <a:pt x="3394" y="3584"/>
                      <a:pt x="3584" y="3382"/>
                      <a:pt x="3823" y="3382"/>
                    </a:cubicBezTo>
                    <a:close/>
                    <a:moveTo>
                      <a:pt x="5668" y="3382"/>
                    </a:moveTo>
                    <a:cubicBezTo>
                      <a:pt x="5906" y="3382"/>
                      <a:pt x="6109" y="3584"/>
                      <a:pt x="6109" y="3822"/>
                    </a:cubicBezTo>
                    <a:cubicBezTo>
                      <a:pt x="6109" y="4060"/>
                      <a:pt x="5906" y="4251"/>
                      <a:pt x="5668" y="4251"/>
                    </a:cubicBezTo>
                    <a:cubicBezTo>
                      <a:pt x="5430" y="4251"/>
                      <a:pt x="5239" y="4060"/>
                      <a:pt x="5239" y="3822"/>
                    </a:cubicBezTo>
                    <a:cubicBezTo>
                      <a:pt x="5239" y="3584"/>
                      <a:pt x="5430" y="3382"/>
                      <a:pt x="5668" y="3382"/>
                    </a:cubicBezTo>
                    <a:close/>
                    <a:moveTo>
                      <a:pt x="1513" y="4311"/>
                    </a:moveTo>
                    <a:cubicBezTo>
                      <a:pt x="1751" y="4311"/>
                      <a:pt x="1941" y="4501"/>
                      <a:pt x="1941" y="4739"/>
                    </a:cubicBezTo>
                    <a:cubicBezTo>
                      <a:pt x="1941" y="4977"/>
                      <a:pt x="1751" y="5180"/>
                      <a:pt x="1513" y="5180"/>
                    </a:cubicBezTo>
                    <a:cubicBezTo>
                      <a:pt x="1275" y="5180"/>
                      <a:pt x="1072" y="4977"/>
                      <a:pt x="1072" y="4739"/>
                    </a:cubicBezTo>
                    <a:cubicBezTo>
                      <a:pt x="1072" y="4501"/>
                      <a:pt x="1275" y="4311"/>
                      <a:pt x="1513" y="4311"/>
                    </a:cubicBezTo>
                    <a:close/>
                    <a:moveTo>
                      <a:pt x="7990" y="4311"/>
                    </a:moveTo>
                    <a:cubicBezTo>
                      <a:pt x="8228" y="4311"/>
                      <a:pt x="8418" y="4501"/>
                      <a:pt x="8418" y="4739"/>
                    </a:cubicBezTo>
                    <a:cubicBezTo>
                      <a:pt x="8418" y="4977"/>
                      <a:pt x="8228" y="5180"/>
                      <a:pt x="7990" y="5180"/>
                    </a:cubicBezTo>
                    <a:cubicBezTo>
                      <a:pt x="7752" y="5180"/>
                      <a:pt x="7549" y="4977"/>
                      <a:pt x="7549" y="4739"/>
                    </a:cubicBezTo>
                    <a:cubicBezTo>
                      <a:pt x="7549" y="4501"/>
                      <a:pt x="7752" y="4311"/>
                      <a:pt x="7990" y="4311"/>
                    </a:cubicBezTo>
                    <a:close/>
                    <a:moveTo>
                      <a:pt x="3823" y="5239"/>
                    </a:moveTo>
                    <a:cubicBezTo>
                      <a:pt x="4061" y="5239"/>
                      <a:pt x="4251" y="5430"/>
                      <a:pt x="4251" y="5668"/>
                    </a:cubicBezTo>
                    <a:cubicBezTo>
                      <a:pt x="4251" y="5906"/>
                      <a:pt x="4061" y="6096"/>
                      <a:pt x="3823" y="6096"/>
                    </a:cubicBezTo>
                    <a:cubicBezTo>
                      <a:pt x="3584" y="6096"/>
                      <a:pt x="3394" y="5906"/>
                      <a:pt x="3394" y="5668"/>
                    </a:cubicBezTo>
                    <a:cubicBezTo>
                      <a:pt x="3394" y="5430"/>
                      <a:pt x="3584" y="5239"/>
                      <a:pt x="3823" y="5239"/>
                    </a:cubicBezTo>
                    <a:close/>
                    <a:moveTo>
                      <a:pt x="5668" y="5239"/>
                    </a:moveTo>
                    <a:cubicBezTo>
                      <a:pt x="5906" y="5239"/>
                      <a:pt x="6109" y="5430"/>
                      <a:pt x="6109" y="5668"/>
                    </a:cubicBezTo>
                    <a:cubicBezTo>
                      <a:pt x="6109" y="5906"/>
                      <a:pt x="5906" y="6096"/>
                      <a:pt x="5668" y="6096"/>
                    </a:cubicBezTo>
                    <a:cubicBezTo>
                      <a:pt x="5430" y="6096"/>
                      <a:pt x="5239" y="5906"/>
                      <a:pt x="5239" y="5668"/>
                    </a:cubicBezTo>
                    <a:cubicBezTo>
                      <a:pt x="5239" y="5430"/>
                      <a:pt x="5430" y="5239"/>
                      <a:pt x="5668" y="5239"/>
                    </a:cubicBezTo>
                    <a:close/>
                    <a:moveTo>
                      <a:pt x="2453" y="6597"/>
                    </a:moveTo>
                    <a:cubicBezTo>
                      <a:pt x="2691" y="6597"/>
                      <a:pt x="2894" y="6799"/>
                      <a:pt x="2894" y="7037"/>
                    </a:cubicBezTo>
                    <a:cubicBezTo>
                      <a:pt x="2894" y="7275"/>
                      <a:pt x="2691" y="7466"/>
                      <a:pt x="2453" y="7466"/>
                    </a:cubicBezTo>
                    <a:cubicBezTo>
                      <a:pt x="2215" y="7466"/>
                      <a:pt x="2025" y="7275"/>
                      <a:pt x="2025" y="7037"/>
                    </a:cubicBezTo>
                    <a:cubicBezTo>
                      <a:pt x="2025" y="6799"/>
                      <a:pt x="2215" y="6597"/>
                      <a:pt x="2453" y="6597"/>
                    </a:cubicBezTo>
                    <a:close/>
                    <a:moveTo>
                      <a:pt x="7037" y="6597"/>
                    </a:moveTo>
                    <a:cubicBezTo>
                      <a:pt x="7275" y="6597"/>
                      <a:pt x="7466" y="6799"/>
                      <a:pt x="7466" y="7037"/>
                    </a:cubicBezTo>
                    <a:cubicBezTo>
                      <a:pt x="7466" y="7275"/>
                      <a:pt x="7275" y="7466"/>
                      <a:pt x="7037" y="7466"/>
                    </a:cubicBezTo>
                    <a:cubicBezTo>
                      <a:pt x="6799" y="7466"/>
                      <a:pt x="6609" y="7275"/>
                      <a:pt x="6609" y="7037"/>
                    </a:cubicBezTo>
                    <a:cubicBezTo>
                      <a:pt x="6609" y="6799"/>
                      <a:pt x="6799" y="6597"/>
                      <a:pt x="7037" y="6597"/>
                    </a:cubicBezTo>
                    <a:close/>
                    <a:moveTo>
                      <a:pt x="4751" y="7549"/>
                    </a:moveTo>
                    <a:cubicBezTo>
                      <a:pt x="4989" y="7549"/>
                      <a:pt x="5180" y="7739"/>
                      <a:pt x="5180" y="7978"/>
                    </a:cubicBezTo>
                    <a:cubicBezTo>
                      <a:pt x="5180" y="8216"/>
                      <a:pt x="4989" y="8418"/>
                      <a:pt x="4751" y="8418"/>
                    </a:cubicBezTo>
                    <a:cubicBezTo>
                      <a:pt x="4513" y="8418"/>
                      <a:pt x="4311" y="8216"/>
                      <a:pt x="4311" y="7978"/>
                    </a:cubicBezTo>
                    <a:cubicBezTo>
                      <a:pt x="4311" y="7739"/>
                      <a:pt x="4513" y="7549"/>
                      <a:pt x="4751" y="7549"/>
                    </a:cubicBezTo>
                    <a:close/>
                    <a:moveTo>
                      <a:pt x="4751" y="0"/>
                    </a:moveTo>
                    <a:cubicBezTo>
                      <a:pt x="2132" y="0"/>
                      <a:pt x="1" y="2132"/>
                      <a:pt x="1" y="4739"/>
                    </a:cubicBezTo>
                    <a:cubicBezTo>
                      <a:pt x="1" y="7358"/>
                      <a:pt x="2132" y="9490"/>
                      <a:pt x="4751" y="9490"/>
                    </a:cubicBezTo>
                    <a:cubicBezTo>
                      <a:pt x="7359" y="9490"/>
                      <a:pt x="9490" y="7358"/>
                      <a:pt x="9490" y="4739"/>
                    </a:cubicBezTo>
                    <a:cubicBezTo>
                      <a:pt x="9490" y="2132"/>
                      <a:pt x="7359" y="0"/>
                      <a:pt x="4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>
                <a:off x="919043" y="196180"/>
                <a:ext cx="59872" cy="66528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79" extrusionOk="0">
                    <a:moveTo>
                      <a:pt x="1395" y="0"/>
                    </a:moveTo>
                    <a:cubicBezTo>
                      <a:pt x="1355" y="0"/>
                      <a:pt x="1315" y="6"/>
                      <a:pt x="1275" y="19"/>
                    </a:cubicBezTo>
                    <a:lnTo>
                      <a:pt x="370" y="257"/>
                    </a:lnTo>
                    <a:cubicBezTo>
                      <a:pt x="132" y="317"/>
                      <a:pt x="1" y="555"/>
                      <a:pt x="61" y="781"/>
                    </a:cubicBezTo>
                    <a:cubicBezTo>
                      <a:pt x="111" y="972"/>
                      <a:pt x="281" y="1104"/>
                      <a:pt x="483" y="1104"/>
                    </a:cubicBezTo>
                    <a:cubicBezTo>
                      <a:pt x="520" y="1104"/>
                      <a:pt x="558" y="1100"/>
                      <a:pt x="596" y="1091"/>
                    </a:cubicBezTo>
                    <a:lnTo>
                      <a:pt x="632" y="1079"/>
                    </a:lnTo>
                    <a:lnTo>
                      <a:pt x="894" y="2079"/>
                    </a:lnTo>
                    <a:cubicBezTo>
                      <a:pt x="1168" y="1984"/>
                      <a:pt x="1442" y="1912"/>
                      <a:pt x="1727" y="1853"/>
                    </a:cubicBezTo>
                    <a:lnTo>
                      <a:pt x="1465" y="852"/>
                    </a:lnTo>
                    <a:lnTo>
                      <a:pt x="1501" y="852"/>
                    </a:lnTo>
                    <a:cubicBezTo>
                      <a:pt x="1727" y="781"/>
                      <a:pt x="1870" y="555"/>
                      <a:pt x="1799" y="317"/>
                    </a:cubicBezTo>
                    <a:cubicBezTo>
                      <a:pt x="1750" y="130"/>
                      <a:pt x="1580" y="0"/>
                      <a:pt x="1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>
                <a:off x="821891" y="247732"/>
                <a:ext cx="68992" cy="67552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1" extrusionOk="0">
                    <a:moveTo>
                      <a:pt x="1138" y="0"/>
                    </a:moveTo>
                    <a:cubicBezTo>
                      <a:pt x="1028" y="0"/>
                      <a:pt x="918" y="45"/>
                      <a:pt x="834" y="134"/>
                    </a:cubicBezTo>
                    <a:lnTo>
                      <a:pt x="168" y="801"/>
                    </a:lnTo>
                    <a:cubicBezTo>
                      <a:pt x="1" y="968"/>
                      <a:pt x="1" y="1242"/>
                      <a:pt x="168" y="1408"/>
                    </a:cubicBezTo>
                    <a:cubicBezTo>
                      <a:pt x="251" y="1492"/>
                      <a:pt x="361" y="1533"/>
                      <a:pt x="471" y="1533"/>
                    </a:cubicBezTo>
                    <a:cubicBezTo>
                      <a:pt x="581" y="1533"/>
                      <a:pt x="691" y="1492"/>
                      <a:pt x="775" y="1408"/>
                    </a:cubicBezTo>
                    <a:lnTo>
                      <a:pt x="811" y="1385"/>
                    </a:lnTo>
                    <a:lnTo>
                      <a:pt x="1537" y="2111"/>
                    </a:lnTo>
                    <a:cubicBezTo>
                      <a:pt x="1727" y="1897"/>
                      <a:pt x="1930" y="1694"/>
                      <a:pt x="2156" y="1504"/>
                    </a:cubicBezTo>
                    <a:lnTo>
                      <a:pt x="1418" y="765"/>
                    </a:lnTo>
                    <a:lnTo>
                      <a:pt x="1442" y="742"/>
                    </a:lnTo>
                    <a:cubicBezTo>
                      <a:pt x="1608" y="575"/>
                      <a:pt x="1608" y="301"/>
                      <a:pt x="1442" y="134"/>
                    </a:cubicBezTo>
                    <a:cubicBezTo>
                      <a:pt x="1358" y="45"/>
                      <a:pt x="1248" y="0"/>
                      <a:pt x="1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8"/>
              <p:cNvSpPr/>
              <p:nvPr/>
            </p:nvSpPr>
            <p:spPr>
              <a:xfrm>
                <a:off x="770083" y="345268"/>
                <a:ext cx="68224" cy="56576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68" extrusionOk="0">
                    <a:moveTo>
                      <a:pt x="719" y="1"/>
                    </a:moveTo>
                    <a:cubicBezTo>
                      <a:pt x="526" y="1"/>
                      <a:pt x="358" y="124"/>
                      <a:pt x="298" y="313"/>
                    </a:cubicBezTo>
                    <a:lnTo>
                      <a:pt x="60" y="1230"/>
                    </a:lnTo>
                    <a:cubicBezTo>
                      <a:pt x="1" y="1456"/>
                      <a:pt x="132" y="1694"/>
                      <a:pt x="370" y="1754"/>
                    </a:cubicBezTo>
                    <a:cubicBezTo>
                      <a:pt x="404" y="1763"/>
                      <a:pt x="440" y="1768"/>
                      <a:pt x="476" y="1768"/>
                    </a:cubicBezTo>
                    <a:cubicBezTo>
                      <a:pt x="660" y="1768"/>
                      <a:pt x="844" y="1644"/>
                      <a:pt x="894" y="1444"/>
                    </a:cubicBezTo>
                    <a:lnTo>
                      <a:pt x="906" y="1408"/>
                    </a:lnTo>
                    <a:lnTo>
                      <a:pt x="1906" y="1682"/>
                    </a:lnTo>
                    <a:cubicBezTo>
                      <a:pt x="1953" y="1396"/>
                      <a:pt x="2037" y="1111"/>
                      <a:pt x="2132" y="849"/>
                    </a:cubicBezTo>
                    <a:lnTo>
                      <a:pt x="1132" y="575"/>
                    </a:lnTo>
                    <a:lnTo>
                      <a:pt x="1132" y="539"/>
                    </a:lnTo>
                    <a:cubicBezTo>
                      <a:pt x="1203" y="313"/>
                      <a:pt x="1060" y="75"/>
                      <a:pt x="834" y="15"/>
                    </a:cubicBezTo>
                    <a:cubicBezTo>
                      <a:pt x="795" y="6"/>
                      <a:pt x="757" y="1"/>
                      <a:pt x="7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770083" y="462100"/>
                <a:ext cx="68224" cy="56736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73" extrusionOk="0">
                    <a:moveTo>
                      <a:pt x="491" y="0"/>
                    </a:moveTo>
                    <a:cubicBezTo>
                      <a:pt x="450" y="0"/>
                      <a:pt x="409" y="6"/>
                      <a:pt x="370" y="20"/>
                    </a:cubicBezTo>
                    <a:cubicBezTo>
                      <a:pt x="132" y="79"/>
                      <a:pt x="1" y="317"/>
                      <a:pt x="60" y="543"/>
                    </a:cubicBezTo>
                    <a:lnTo>
                      <a:pt x="298" y="1448"/>
                    </a:lnTo>
                    <a:cubicBezTo>
                      <a:pt x="358" y="1648"/>
                      <a:pt x="527" y="1772"/>
                      <a:pt x="720" y="1772"/>
                    </a:cubicBezTo>
                    <a:cubicBezTo>
                      <a:pt x="757" y="1772"/>
                      <a:pt x="795" y="1767"/>
                      <a:pt x="834" y="1758"/>
                    </a:cubicBezTo>
                    <a:cubicBezTo>
                      <a:pt x="1060" y="1698"/>
                      <a:pt x="1203" y="1460"/>
                      <a:pt x="1132" y="1222"/>
                    </a:cubicBezTo>
                    <a:lnTo>
                      <a:pt x="1132" y="1186"/>
                    </a:lnTo>
                    <a:lnTo>
                      <a:pt x="2132" y="924"/>
                    </a:lnTo>
                    <a:cubicBezTo>
                      <a:pt x="2037" y="651"/>
                      <a:pt x="1953" y="377"/>
                      <a:pt x="1906" y="91"/>
                    </a:cubicBezTo>
                    <a:lnTo>
                      <a:pt x="906" y="353"/>
                    </a:lnTo>
                    <a:lnTo>
                      <a:pt x="894" y="317"/>
                    </a:lnTo>
                    <a:cubicBezTo>
                      <a:pt x="845" y="123"/>
                      <a:pt x="670" y="0"/>
                      <a:pt x="4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821891" y="548436"/>
                <a:ext cx="68992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4" extrusionOk="0">
                    <a:moveTo>
                      <a:pt x="1537" y="0"/>
                    </a:moveTo>
                    <a:lnTo>
                      <a:pt x="811" y="739"/>
                    </a:lnTo>
                    <a:lnTo>
                      <a:pt x="775" y="715"/>
                    </a:lnTo>
                    <a:cubicBezTo>
                      <a:pt x="691" y="631"/>
                      <a:pt x="581" y="590"/>
                      <a:pt x="471" y="590"/>
                    </a:cubicBezTo>
                    <a:cubicBezTo>
                      <a:pt x="361" y="590"/>
                      <a:pt x="251" y="631"/>
                      <a:pt x="168" y="715"/>
                    </a:cubicBezTo>
                    <a:cubicBezTo>
                      <a:pt x="1" y="881"/>
                      <a:pt x="1" y="1155"/>
                      <a:pt x="168" y="1322"/>
                    </a:cubicBezTo>
                    <a:lnTo>
                      <a:pt x="834" y="1989"/>
                    </a:lnTo>
                    <a:cubicBezTo>
                      <a:pt x="918" y="2072"/>
                      <a:pt x="1028" y="2114"/>
                      <a:pt x="1138" y="2114"/>
                    </a:cubicBezTo>
                    <a:cubicBezTo>
                      <a:pt x="1248" y="2114"/>
                      <a:pt x="1358" y="2072"/>
                      <a:pt x="1442" y="1989"/>
                    </a:cubicBezTo>
                    <a:cubicBezTo>
                      <a:pt x="1608" y="1822"/>
                      <a:pt x="1608" y="1548"/>
                      <a:pt x="1442" y="1382"/>
                    </a:cubicBezTo>
                    <a:lnTo>
                      <a:pt x="1418" y="1346"/>
                    </a:lnTo>
                    <a:lnTo>
                      <a:pt x="2156" y="620"/>
                    </a:lnTo>
                    <a:cubicBezTo>
                      <a:pt x="1930" y="429"/>
                      <a:pt x="1727" y="227"/>
                      <a:pt x="1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919043" y="601012"/>
                <a:ext cx="59872" cy="6678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87" extrusionOk="0">
                    <a:moveTo>
                      <a:pt x="894" y="0"/>
                    </a:moveTo>
                    <a:lnTo>
                      <a:pt x="632" y="1001"/>
                    </a:lnTo>
                    <a:lnTo>
                      <a:pt x="596" y="1001"/>
                    </a:lnTo>
                    <a:cubicBezTo>
                      <a:pt x="554" y="989"/>
                      <a:pt x="513" y="983"/>
                      <a:pt x="473" y="983"/>
                    </a:cubicBezTo>
                    <a:cubicBezTo>
                      <a:pt x="275" y="983"/>
                      <a:pt x="110" y="1120"/>
                      <a:pt x="61" y="1298"/>
                    </a:cubicBezTo>
                    <a:cubicBezTo>
                      <a:pt x="1" y="1536"/>
                      <a:pt x="132" y="1763"/>
                      <a:pt x="370" y="1834"/>
                    </a:cubicBezTo>
                    <a:lnTo>
                      <a:pt x="1275" y="2072"/>
                    </a:lnTo>
                    <a:cubicBezTo>
                      <a:pt x="1312" y="2082"/>
                      <a:pt x="1349" y="2086"/>
                      <a:pt x="1385" y="2086"/>
                    </a:cubicBezTo>
                    <a:cubicBezTo>
                      <a:pt x="1574" y="2086"/>
                      <a:pt x="1749" y="1962"/>
                      <a:pt x="1799" y="1763"/>
                    </a:cubicBezTo>
                    <a:cubicBezTo>
                      <a:pt x="1870" y="1536"/>
                      <a:pt x="1727" y="1298"/>
                      <a:pt x="1501" y="1239"/>
                    </a:cubicBezTo>
                    <a:lnTo>
                      <a:pt x="1465" y="1227"/>
                    </a:lnTo>
                    <a:lnTo>
                      <a:pt x="1727" y="227"/>
                    </a:lnTo>
                    <a:cubicBezTo>
                      <a:pt x="1442" y="179"/>
                      <a:pt x="1168" y="96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8"/>
              <p:cNvSpPr/>
              <p:nvPr/>
            </p:nvSpPr>
            <p:spPr>
              <a:xfrm>
                <a:off x="1036035" y="601012"/>
                <a:ext cx="59456" cy="66784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087" extrusionOk="0">
                    <a:moveTo>
                      <a:pt x="965" y="0"/>
                    </a:moveTo>
                    <a:cubicBezTo>
                      <a:pt x="703" y="96"/>
                      <a:pt x="417" y="179"/>
                      <a:pt x="131" y="227"/>
                    </a:cubicBezTo>
                    <a:lnTo>
                      <a:pt x="405" y="1227"/>
                    </a:lnTo>
                    <a:lnTo>
                      <a:pt x="369" y="1239"/>
                    </a:lnTo>
                    <a:cubicBezTo>
                      <a:pt x="131" y="1298"/>
                      <a:pt x="0" y="1536"/>
                      <a:pt x="60" y="1763"/>
                    </a:cubicBezTo>
                    <a:cubicBezTo>
                      <a:pt x="110" y="1962"/>
                      <a:pt x="285" y="2086"/>
                      <a:pt x="474" y="2086"/>
                    </a:cubicBezTo>
                    <a:cubicBezTo>
                      <a:pt x="510" y="2086"/>
                      <a:pt x="547" y="2082"/>
                      <a:pt x="584" y="2072"/>
                    </a:cubicBezTo>
                    <a:lnTo>
                      <a:pt x="1500" y="1834"/>
                    </a:lnTo>
                    <a:cubicBezTo>
                      <a:pt x="1727" y="1763"/>
                      <a:pt x="1858" y="1536"/>
                      <a:pt x="1798" y="1298"/>
                    </a:cubicBezTo>
                    <a:cubicBezTo>
                      <a:pt x="1749" y="1120"/>
                      <a:pt x="1584" y="983"/>
                      <a:pt x="1393" y="983"/>
                    </a:cubicBezTo>
                    <a:cubicBezTo>
                      <a:pt x="1354" y="983"/>
                      <a:pt x="1314" y="989"/>
                      <a:pt x="1274" y="1001"/>
                    </a:cubicBezTo>
                    <a:lnTo>
                      <a:pt x="1238" y="1001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8"/>
              <p:cNvSpPr/>
              <p:nvPr/>
            </p:nvSpPr>
            <p:spPr>
              <a:xfrm>
                <a:off x="1124035" y="548436"/>
                <a:ext cx="68992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4" extrusionOk="0">
                    <a:moveTo>
                      <a:pt x="608" y="0"/>
                    </a:moveTo>
                    <a:cubicBezTo>
                      <a:pt x="417" y="227"/>
                      <a:pt x="215" y="429"/>
                      <a:pt x="1" y="620"/>
                    </a:cubicBezTo>
                    <a:lnTo>
                      <a:pt x="727" y="1346"/>
                    </a:lnTo>
                    <a:lnTo>
                      <a:pt x="703" y="1382"/>
                    </a:lnTo>
                    <a:cubicBezTo>
                      <a:pt x="536" y="1548"/>
                      <a:pt x="536" y="1822"/>
                      <a:pt x="703" y="1989"/>
                    </a:cubicBezTo>
                    <a:cubicBezTo>
                      <a:pt x="786" y="2072"/>
                      <a:pt x="896" y="2114"/>
                      <a:pt x="1007" y="2114"/>
                    </a:cubicBezTo>
                    <a:cubicBezTo>
                      <a:pt x="1117" y="2114"/>
                      <a:pt x="1227" y="2072"/>
                      <a:pt x="1310" y="1989"/>
                    </a:cubicBezTo>
                    <a:lnTo>
                      <a:pt x="1977" y="1322"/>
                    </a:lnTo>
                    <a:cubicBezTo>
                      <a:pt x="2156" y="1155"/>
                      <a:pt x="2156" y="881"/>
                      <a:pt x="1977" y="715"/>
                    </a:cubicBezTo>
                    <a:cubicBezTo>
                      <a:pt x="1894" y="631"/>
                      <a:pt x="1783" y="590"/>
                      <a:pt x="1673" y="590"/>
                    </a:cubicBezTo>
                    <a:cubicBezTo>
                      <a:pt x="1563" y="590"/>
                      <a:pt x="1453" y="631"/>
                      <a:pt x="1370" y="715"/>
                    </a:cubicBezTo>
                    <a:lnTo>
                      <a:pt x="1346" y="739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>
                <a:off x="1176611" y="461876"/>
                <a:ext cx="68224" cy="5696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80" extrusionOk="0">
                    <a:moveTo>
                      <a:pt x="1653" y="0"/>
                    </a:moveTo>
                    <a:cubicBezTo>
                      <a:pt x="1464" y="0"/>
                      <a:pt x="1287" y="125"/>
                      <a:pt x="1227" y="324"/>
                    </a:cubicBezTo>
                    <a:lnTo>
                      <a:pt x="1227" y="360"/>
                    </a:lnTo>
                    <a:lnTo>
                      <a:pt x="227" y="98"/>
                    </a:lnTo>
                    <a:cubicBezTo>
                      <a:pt x="167" y="384"/>
                      <a:pt x="96" y="658"/>
                      <a:pt x="1" y="931"/>
                    </a:cubicBezTo>
                    <a:lnTo>
                      <a:pt x="1001" y="1193"/>
                    </a:lnTo>
                    <a:lnTo>
                      <a:pt x="989" y="1229"/>
                    </a:lnTo>
                    <a:cubicBezTo>
                      <a:pt x="929" y="1467"/>
                      <a:pt x="1060" y="1705"/>
                      <a:pt x="1298" y="1765"/>
                    </a:cubicBezTo>
                    <a:cubicBezTo>
                      <a:pt x="1335" y="1774"/>
                      <a:pt x="1372" y="1779"/>
                      <a:pt x="1408" y="1779"/>
                    </a:cubicBezTo>
                    <a:cubicBezTo>
                      <a:pt x="1597" y="1779"/>
                      <a:pt x="1772" y="1655"/>
                      <a:pt x="1822" y="1455"/>
                    </a:cubicBezTo>
                    <a:lnTo>
                      <a:pt x="2060" y="550"/>
                    </a:lnTo>
                    <a:cubicBezTo>
                      <a:pt x="2132" y="324"/>
                      <a:pt x="1989" y="86"/>
                      <a:pt x="1763" y="15"/>
                    </a:cubicBezTo>
                    <a:cubicBezTo>
                      <a:pt x="1726" y="5"/>
                      <a:pt x="1689" y="0"/>
                      <a:pt x="16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>
                <a:off x="1176611" y="345268"/>
                <a:ext cx="68224" cy="56576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68" extrusionOk="0">
                    <a:moveTo>
                      <a:pt x="1409" y="1"/>
                    </a:moveTo>
                    <a:cubicBezTo>
                      <a:pt x="1372" y="1"/>
                      <a:pt x="1335" y="6"/>
                      <a:pt x="1298" y="15"/>
                    </a:cubicBezTo>
                    <a:cubicBezTo>
                      <a:pt x="1060" y="75"/>
                      <a:pt x="929" y="313"/>
                      <a:pt x="989" y="539"/>
                    </a:cubicBezTo>
                    <a:lnTo>
                      <a:pt x="1001" y="575"/>
                    </a:lnTo>
                    <a:lnTo>
                      <a:pt x="1" y="849"/>
                    </a:lnTo>
                    <a:cubicBezTo>
                      <a:pt x="96" y="1111"/>
                      <a:pt x="167" y="1396"/>
                      <a:pt x="227" y="1682"/>
                    </a:cubicBezTo>
                    <a:lnTo>
                      <a:pt x="1227" y="1408"/>
                    </a:lnTo>
                    <a:lnTo>
                      <a:pt x="1227" y="1444"/>
                    </a:lnTo>
                    <a:cubicBezTo>
                      <a:pt x="1287" y="1644"/>
                      <a:pt x="1464" y="1768"/>
                      <a:pt x="1653" y="1768"/>
                    </a:cubicBezTo>
                    <a:cubicBezTo>
                      <a:pt x="1689" y="1768"/>
                      <a:pt x="1726" y="1763"/>
                      <a:pt x="1763" y="1754"/>
                    </a:cubicBezTo>
                    <a:cubicBezTo>
                      <a:pt x="1989" y="1694"/>
                      <a:pt x="2132" y="1456"/>
                      <a:pt x="2060" y="1230"/>
                    </a:cubicBezTo>
                    <a:lnTo>
                      <a:pt x="1822" y="313"/>
                    </a:lnTo>
                    <a:cubicBezTo>
                      <a:pt x="1772" y="124"/>
                      <a:pt x="1597" y="1"/>
                      <a:pt x="14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8"/>
              <p:cNvSpPr/>
              <p:nvPr/>
            </p:nvSpPr>
            <p:spPr>
              <a:xfrm>
                <a:off x="1124035" y="247732"/>
                <a:ext cx="68992" cy="67552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1" extrusionOk="0">
                    <a:moveTo>
                      <a:pt x="1007" y="0"/>
                    </a:moveTo>
                    <a:cubicBezTo>
                      <a:pt x="896" y="0"/>
                      <a:pt x="786" y="45"/>
                      <a:pt x="703" y="134"/>
                    </a:cubicBezTo>
                    <a:cubicBezTo>
                      <a:pt x="536" y="301"/>
                      <a:pt x="536" y="575"/>
                      <a:pt x="703" y="742"/>
                    </a:cubicBezTo>
                    <a:lnTo>
                      <a:pt x="727" y="765"/>
                    </a:lnTo>
                    <a:lnTo>
                      <a:pt x="1" y="1504"/>
                    </a:lnTo>
                    <a:cubicBezTo>
                      <a:pt x="215" y="1694"/>
                      <a:pt x="417" y="1897"/>
                      <a:pt x="608" y="2111"/>
                    </a:cubicBezTo>
                    <a:lnTo>
                      <a:pt x="1346" y="1385"/>
                    </a:lnTo>
                    <a:lnTo>
                      <a:pt x="1370" y="1408"/>
                    </a:lnTo>
                    <a:cubicBezTo>
                      <a:pt x="1453" y="1492"/>
                      <a:pt x="1563" y="1533"/>
                      <a:pt x="1673" y="1533"/>
                    </a:cubicBezTo>
                    <a:cubicBezTo>
                      <a:pt x="1783" y="1533"/>
                      <a:pt x="1894" y="1492"/>
                      <a:pt x="1977" y="1408"/>
                    </a:cubicBezTo>
                    <a:cubicBezTo>
                      <a:pt x="2156" y="1242"/>
                      <a:pt x="2156" y="968"/>
                      <a:pt x="1977" y="801"/>
                    </a:cubicBezTo>
                    <a:lnTo>
                      <a:pt x="1310" y="134"/>
                    </a:lnTo>
                    <a:cubicBezTo>
                      <a:pt x="1227" y="45"/>
                      <a:pt x="1117" y="0"/>
                      <a:pt x="1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8"/>
              <p:cNvSpPr/>
              <p:nvPr/>
            </p:nvSpPr>
            <p:spPr>
              <a:xfrm>
                <a:off x="1036035" y="196180"/>
                <a:ext cx="59456" cy="6652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079" extrusionOk="0">
                    <a:moveTo>
                      <a:pt x="464" y="0"/>
                    </a:moveTo>
                    <a:cubicBezTo>
                      <a:pt x="279" y="0"/>
                      <a:pt x="109" y="130"/>
                      <a:pt x="60" y="317"/>
                    </a:cubicBezTo>
                    <a:cubicBezTo>
                      <a:pt x="0" y="555"/>
                      <a:pt x="131" y="781"/>
                      <a:pt x="369" y="852"/>
                    </a:cubicBezTo>
                    <a:lnTo>
                      <a:pt x="405" y="852"/>
                    </a:lnTo>
                    <a:lnTo>
                      <a:pt x="131" y="1853"/>
                    </a:lnTo>
                    <a:cubicBezTo>
                      <a:pt x="417" y="1912"/>
                      <a:pt x="703" y="1984"/>
                      <a:pt x="965" y="2079"/>
                    </a:cubicBezTo>
                    <a:lnTo>
                      <a:pt x="1238" y="1079"/>
                    </a:lnTo>
                    <a:lnTo>
                      <a:pt x="1274" y="1091"/>
                    </a:lnTo>
                    <a:cubicBezTo>
                      <a:pt x="1311" y="1100"/>
                      <a:pt x="1347" y="1104"/>
                      <a:pt x="1383" y="1104"/>
                    </a:cubicBezTo>
                    <a:cubicBezTo>
                      <a:pt x="1578" y="1104"/>
                      <a:pt x="1748" y="972"/>
                      <a:pt x="1798" y="781"/>
                    </a:cubicBezTo>
                    <a:cubicBezTo>
                      <a:pt x="1858" y="555"/>
                      <a:pt x="1727" y="317"/>
                      <a:pt x="1500" y="257"/>
                    </a:cubicBezTo>
                    <a:lnTo>
                      <a:pt x="584" y="19"/>
                    </a:lnTo>
                    <a:cubicBezTo>
                      <a:pt x="544" y="6"/>
                      <a:pt x="504" y="0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8"/>
            <p:cNvGrpSpPr/>
            <p:nvPr/>
          </p:nvGrpSpPr>
          <p:grpSpPr>
            <a:xfrm>
              <a:off x="5007203" y="3935444"/>
              <a:ext cx="852704" cy="847488"/>
              <a:chOff x="5007203" y="3935444"/>
              <a:chExt cx="852704" cy="847488"/>
            </a:xfrm>
          </p:grpSpPr>
          <p:sp>
            <p:nvSpPr>
              <p:cNvPr id="261" name="Google Shape;261;p38"/>
              <p:cNvSpPr/>
              <p:nvPr/>
            </p:nvSpPr>
            <p:spPr>
              <a:xfrm>
                <a:off x="5160739" y="4086388"/>
                <a:ext cx="545600" cy="545632"/>
              </a:xfrm>
              <a:custGeom>
                <a:avLst/>
                <a:gdLst/>
                <a:ahLst/>
                <a:cxnLst/>
                <a:rect l="l" t="t" r="r" b="b"/>
                <a:pathLst>
                  <a:path w="17050" h="17051" extrusionOk="0">
                    <a:moveTo>
                      <a:pt x="8525" y="1929"/>
                    </a:moveTo>
                    <a:cubicBezTo>
                      <a:pt x="8954" y="1929"/>
                      <a:pt x="9299" y="2275"/>
                      <a:pt x="9299" y="2703"/>
                    </a:cubicBezTo>
                    <a:cubicBezTo>
                      <a:pt x="9299" y="3132"/>
                      <a:pt x="8954" y="3489"/>
                      <a:pt x="8525" y="3489"/>
                    </a:cubicBezTo>
                    <a:cubicBezTo>
                      <a:pt x="8097" y="3489"/>
                      <a:pt x="7751" y="3132"/>
                      <a:pt x="7751" y="2703"/>
                    </a:cubicBezTo>
                    <a:cubicBezTo>
                      <a:pt x="7751" y="2275"/>
                      <a:pt x="8097" y="1929"/>
                      <a:pt x="8525" y="1929"/>
                    </a:cubicBezTo>
                    <a:close/>
                    <a:moveTo>
                      <a:pt x="4406" y="3632"/>
                    </a:moveTo>
                    <a:cubicBezTo>
                      <a:pt x="4834" y="3632"/>
                      <a:pt x="5191" y="3989"/>
                      <a:pt x="5191" y="4418"/>
                    </a:cubicBezTo>
                    <a:cubicBezTo>
                      <a:pt x="5191" y="4846"/>
                      <a:pt x="4834" y="5192"/>
                      <a:pt x="4406" y="5192"/>
                    </a:cubicBezTo>
                    <a:cubicBezTo>
                      <a:pt x="3977" y="5192"/>
                      <a:pt x="3632" y="4846"/>
                      <a:pt x="3632" y="4418"/>
                    </a:cubicBezTo>
                    <a:cubicBezTo>
                      <a:pt x="3632" y="3989"/>
                      <a:pt x="3977" y="3632"/>
                      <a:pt x="4406" y="3632"/>
                    </a:cubicBezTo>
                    <a:close/>
                    <a:moveTo>
                      <a:pt x="12633" y="3632"/>
                    </a:moveTo>
                    <a:cubicBezTo>
                      <a:pt x="13061" y="3632"/>
                      <a:pt x="13419" y="3989"/>
                      <a:pt x="13419" y="4418"/>
                    </a:cubicBezTo>
                    <a:cubicBezTo>
                      <a:pt x="13419" y="4846"/>
                      <a:pt x="13061" y="5192"/>
                      <a:pt x="12633" y="5192"/>
                    </a:cubicBezTo>
                    <a:cubicBezTo>
                      <a:pt x="12204" y="5192"/>
                      <a:pt x="11859" y="4846"/>
                      <a:pt x="11859" y="4418"/>
                    </a:cubicBezTo>
                    <a:cubicBezTo>
                      <a:pt x="11859" y="3989"/>
                      <a:pt x="12204" y="3632"/>
                      <a:pt x="12633" y="3632"/>
                    </a:cubicBezTo>
                    <a:close/>
                    <a:moveTo>
                      <a:pt x="6858" y="6085"/>
                    </a:moveTo>
                    <a:cubicBezTo>
                      <a:pt x="7287" y="6085"/>
                      <a:pt x="7632" y="6430"/>
                      <a:pt x="7632" y="6859"/>
                    </a:cubicBezTo>
                    <a:cubicBezTo>
                      <a:pt x="7632" y="7287"/>
                      <a:pt x="7287" y="7644"/>
                      <a:pt x="6858" y="7644"/>
                    </a:cubicBezTo>
                    <a:cubicBezTo>
                      <a:pt x="6430" y="7644"/>
                      <a:pt x="6084" y="7287"/>
                      <a:pt x="6084" y="6859"/>
                    </a:cubicBezTo>
                    <a:cubicBezTo>
                      <a:pt x="6084" y="6430"/>
                      <a:pt x="6430" y="6085"/>
                      <a:pt x="6858" y="6085"/>
                    </a:cubicBezTo>
                    <a:close/>
                    <a:moveTo>
                      <a:pt x="10180" y="6085"/>
                    </a:moveTo>
                    <a:cubicBezTo>
                      <a:pt x="10609" y="6085"/>
                      <a:pt x="10966" y="6430"/>
                      <a:pt x="10966" y="6859"/>
                    </a:cubicBezTo>
                    <a:cubicBezTo>
                      <a:pt x="10966" y="7287"/>
                      <a:pt x="10609" y="7644"/>
                      <a:pt x="10180" y="7644"/>
                    </a:cubicBezTo>
                    <a:cubicBezTo>
                      <a:pt x="9751" y="7644"/>
                      <a:pt x="9406" y="7287"/>
                      <a:pt x="9406" y="6859"/>
                    </a:cubicBezTo>
                    <a:cubicBezTo>
                      <a:pt x="9406" y="6430"/>
                      <a:pt x="9751" y="6085"/>
                      <a:pt x="10180" y="6085"/>
                    </a:cubicBezTo>
                    <a:close/>
                    <a:moveTo>
                      <a:pt x="2703" y="7752"/>
                    </a:moveTo>
                    <a:cubicBezTo>
                      <a:pt x="3132" y="7752"/>
                      <a:pt x="3477" y="8097"/>
                      <a:pt x="3477" y="8525"/>
                    </a:cubicBezTo>
                    <a:cubicBezTo>
                      <a:pt x="3477" y="8954"/>
                      <a:pt x="3132" y="9299"/>
                      <a:pt x="2703" y="9299"/>
                    </a:cubicBezTo>
                    <a:cubicBezTo>
                      <a:pt x="2274" y="9299"/>
                      <a:pt x="1929" y="8954"/>
                      <a:pt x="1929" y="8525"/>
                    </a:cubicBezTo>
                    <a:cubicBezTo>
                      <a:pt x="1929" y="8097"/>
                      <a:pt x="2274" y="7752"/>
                      <a:pt x="2703" y="7752"/>
                    </a:cubicBezTo>
                    <a:close/>
                    <a:moveTo>
                      <a:pt x="14335" y="7752"/>
                    </a:moveTo>
                    <a:cubicBezTo>
                      <a:pt x="14764" y="7752"/>
                      <a:pt x="15121" y="8097"/>
                      <a:pt x="15121" y="8525"/>
                    </a:cubicBezTo>
                    <a:cubicBezTo>
                      <a:pt x="15121" y="8954"/>
                      <a:pt x="14764" y="9299"/>
                      <a:pt x="14335" y="9299"/>
                    </a:cubicBezTo>
                    <a:cubicBezTo>
                      <a:pt x="13919" y="9299"/>
                      <a:pt x="13561" y="8954"/>
                      <a:pt x="13561" y="8525"/>
                    </a:cubicBezTo>
                    <a:cubicBezTo>
                      <a:pt x="13561" y="8097"/>
                      <a:pt x="13919" y="7752"/>
                      <a:pt x="14335" y="7752"/>
                    </a:cubicBezTo>
                    <a:close/>
                    <a:moveTo>
                      <a:pt x="6858" y="9418"/>
                    </a:moveTo>
                    <a:cubicBezTo>
                      <a:pt x="7287" y="9418"/>
                      <a:pt x="7632" y="9764"/>
                      <a:pt x="7632" y="10192"/>
                    </a:cubicBezTo>
                    <a:cubicBezTo>
                      <a:pt x="7632" y="10621"/>
                      <a:pt x="7287" y="10966"/>
                      <a:pt x="6858" y="10966"/>
                    </a:cubicBezTo>
                    <a:cubicBezTo>
                      <a:pt x="6430" y="10966"/>
                      <a:pt x="6084" y="10621"/>
                      <a:pt x="6084" y="10192"/>
                    </a:cubicBezTo>
                    <a:cubicBezTo>
                      <a:pt x="6084" y="9764"/>
                      <a:pt x="6430" y="9418"/>
                      <a:pt x="6858" y="9418"/>
                    </a:cubicBezTo>
                    <a:close/>
                    <a:moveTo>
                      <a:pt x="10180" y="9418"/>
                    </a:moveTo>
                    <a:cubicBezTo>
                      <a:pt x="10609" y="9418"/>
                      <a:pt x="10966" y="9764"/>
                      <a:pt x="10966" y="10192"/>
                    </a:cubicBezTo>
                    <a:cubicBezTo>
                      <a:pt x="10966" y="10621"/>
                      <a:pt x="10609" y="10966"/>
                      <a:pt x="10180" y="10966"/>
                    </a:cubicBezTo>
                    <a:cubicBezTo>
                      <a:pt x="9751" y="10966"/>
                      <a:pt x="9406" y="10621"/>
                      <a:pt x="9406" y="10192"/>
                    </a:cubicBezTo>
                    <a:cubicBezTo>
                      <a:pt x="9406" y="9764"/>
                      <a:pt x="9751" y="9418"/>
                      <a:pt x="10180" y="9418"/>
                    </a:cubicBezTo>
                    <a:close/>
                    <a:moveTo>
                      <a:pt x="4406" y="11859"/>
                    </a:moveTo>
                    <a:cubicBezTo>
                      <a:pt x="4834" y="11859"/>
                      <a:pt x="5191" y="12216"/>
                      <a:pt x="5191" y="12645"/>
                    </a:cubicBezTo>
                    <a:cubicBezTo>
                      <a:pt x="5191" y="13074"/>
                      <a:pt x="4834" y="13419"/>
                      <a:pt x="4406" y="13419"/>
                    </a:cubicBezTo>
                    <a:cubicBezTo>
                      <a:pt x="3977" y="13419"/>
                      <a:pt x="3632" y="13074"/>
                      <a:pt x="3632" y="12645"/>
                    </a:cubicBezTo>
                    <a:cubicBezTo>
                      <a:pt x="3632" y="12216"/>
                      <a:pt x="3977" y="11859"/>
                      <a:pt x="4406" y="11859"/>
                    </a:cubicBezTo>
                    <a:close/>
                    <a:moveTo>
                      <a:pt x="12633" y="11859"/>
                    </a:moveTo>
                    <a:cubicBezTo>
                      <a:pt x="13061" y="11859"/>
                      <a:pt x="13419" y="12216"/>
                      <a:pt x="13419" y="12645"/>
                    </a:cubicBezTo>
                    <a:cubicBezTo>
                      <a:pt x="13419" y="13074"/>
                      <a:pt x="13061" y="13419"/>
                      <a:pt x="12633" y="13419"/>
                    </a:cubicBezTo>
                    <a:cubicBezTo>
                      <a:pt x="12204" y="13419"/>
                      <a:pt x="11859" y="13074"/>
                      <a:pt x="11859" y="12645"/>
                    </a:cubicBezTo>
                    <a:cubicBezTo>
                      <a:pt x="11859" y="12216"/>
                      <a:pt x="12204" y="11859"/>
                      <a:pt x="12633" y="11859"/>
                    </a:cubicBezTo>
                    <a:close/>
                    <a:moveTo>
                      <a:pt x="8525" y="13574"/>
                    </a:moveTo>
                    <a:cubicBezTo>
                      <a:pt x="8954" y="13574"/>
                      <a:pt x="9299" y="13919"/>
                      <a:pt x="9299" y="14348"/>
                    </a:cubicBezTo>
                    <a:cubicBezTo>
                      <a:pt x="9299" y="14776"/>
                      <a:pt x="8954" y="15122"/>
                      <a:pt x="8525" y="15122"/>
                    </a:cubicBezTo>
                    <a:cubicBezTo>
                      <a:pt x="8097" y="15122"/>
                      <a:pt x="7751" y="14776"/>
                      <a:pt x="7751" y="14348"/>
                    </a:cubicBezTo>
                    <a:cubicBezTo>
                      <a:pt x="7751" y="13919"/>
                      <a:pt x="8097" y="13574"/>
                      <a:pt x="8525" y="13574"/>
                    </a:cubicBezTo>
                    <a:close/>
                    <a:moveTo>
                      <a:pt x="8525" y="1"/>
                    </a:moveTo>
                    <a:cubicBezTo>
                      <a:pt x="3822" y="1"/>
                      <a:pt x="0" y="3823"/>
                      <a:pt x="0" y="8525"/>
                    </a:cubicBezTo>
                    <a:cubicBezTo>
                      <a:pt x="0" y="13228"/>
                      <a:pt x="3822" y="17050"/>
                      <a:pt x="8525" y="17050"/>
                    </a:cubicBezTo>
                    <a:cubicBezTo>
                      <a:pt x="13228" y="17050"/>
                      <a:pt x="17050" y="13228"/>
                      <a:pt x="17050" y="8525"/>
                    </a:cubicBezTo>
                    <a:cubicBezTo>
                      <a:pt x="17050" y="3823"/>
                      <a:pt x="13228" y="1"/>
                      <a:pt x="8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8"/>
              <p:cNvSpPr/>
              <p:nvPr/>
            </p:nvSpPr>
            <p:spPr>
              <a:xfrm>
                <a:off x="5274659" y="3935444"/>
                <a:ext cx="107456" cy="119744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742" extrusionOk="0">
                    <a:moveTo>
                      <a:pt x="2499" y="1"/>
                    </a:moveTo>
                    <a:cubicBezTo>
                      <a:pt x="2433" y="1"/>
                      <a:pt x="2365" y="9"/>
                      <a:pt x="2298" y="27"/>
                    </a:cubicBezTo>
                    <a:lnTo>
                      <a:pt x="667" y="467"/>
                    </a:lnTo>
                    <a:cubicBezTo>
                      <a:pt x="250" y="574"/>
                      <a:pt x="0" y="1003"/>
                      <a:pt x="119" y="1420"/>
                    </a:cubicBezTo>
                    <a:cubicBezTo>
                      <a:pt x="210" y="1753"/>
                      <a:pt x="515" y="1991"/>
                      <a:pt x="873" y="1991"/>
                    </a:cubicBezTo>
                    <a:cubicBezTo>
                      <a:pt x="938" y="1991"/>
                      <a:pt x="1005" y="1984"/>
                      <a:pt x="1072" y="1967"/>
                    </a:cubicBezTo>
                    <a:lnTo>
                      <a:pt x="1131" y="1943"/>
                    </a:lnTo>
                    <a:lnTo>
                      <a:pt x="1619" y="3741"/>
                    </a:lnTo>
                    <a:cubicBezTo>
                      <a:pt x="2096" y="3575"/>
                      <a:pt x="2596" y="3432"/>
                      <a:pt x="3108" y="3337"/>
                    </a:cubicBezTo>
                    <a:lnTo>
                      <a:pt x="2632" y="1539"/>
                    </a:lnTo>
                    <a:lnTo>
                      <a:pt x="2703" y="1527"/>
                    </a:lnTo>
                    <a:cubicBezTo>
                      <a:pt x="3108" y="1420"/>
                      <a:pt x="3358" y="991"/>
                      <a:pt x="3251" y="574"/>
                    </a:cubicBezTo>
                    <a:cubicBezTo>
                      <a:pt x="3151" y="225"/>
                      <a:pt x="2842" y="1"/>
                      <a:pt x="2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8"/>
              <p:cNvSpPr/>
              <p:nvPr/>
            </p:nvSpPr>
            <p:spPr>
              <a:xfrm>
                <a:off x="5100163" y="4028276"/>
                <a:ext cx="123840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4" extrusionOk="0">
                    <a:moveTo>
                      <a:pt x="2048" y="1"/>
                    </a:moveTo>
                    <a:cubicBezTo>
                      <a:pt x="1849" y="1"/>
                      <a:pt x="1649" y="78"/>
                      <a:pt x="1500" y="233"/>
                    </a:cubicBezTo>
                    <a:lnTo>
                      <a:pt x="310" y="1424"/>
                    </a:lnTo>
                    <a:cubicBezTo>
                      <a:pt x="0" y="1733"/>
                      <a:pt x="0" y="2221"/>
                      <a:pt x="310" y="2519"/>
                    </a:cubicBezTo>
                    <a:cubicBezTo>
                      <a:pt x="459" y="2674"/>
                      <a:pt x="655" y="2751"/>
                      <a:pt x="853" y="2751"/>
                    </a:cubicBezTo>
                    <a:cubicBezTo>
                      <a:pt x="1051" y="2751"/>
                      <a:pt x="1250" y="2674"/>
                      <a:pt x="1405" y="2519"/>
                    </a:cubicBezTo>
                    <a:lnTo>
                      <a:pt x="1453" y="2471"/>
                    </a:lnTo>
                    <a:lnTo>
                      <a:pt x="2774" y="3793"/>
                    </a:lnTo>
                    <a:cubicBezTo>
                      <a:pt x="3108" y="3400"/>
                      <a:pt x="3477" y="3031"/>
                      <a:pt x="3870" y="2698"/>
                    </a:cubicBezTo>
                    <a:lnTo>
                      <a:pt x="2548" y="1376"/>
                    </a:lnTo>
                    <a:lnTo>
                      <a:pt x="2596" y="1328"/>
                    </a:lnTo>
                    <a:cubicBezTo>
                      <a:pt x="2905" y="1019"/>
                      <a:pt x="2905" y="531"/>
                      <a:pt x="2596" y="233"/>
                    </a:cubicBezTo>
                    <a:cubicBezTo>
                      <a:pt x="2447" y="78"/>
                      <a:pt x="2247" y="1"/>
                      <a:pt x="2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8"/>
              <p:cNvSpPr/>
              <p:nvPr/>
            </p:nvSpPr>
            <p:spPr>
              <a:xfrm>
                <a:off x="5007203" y="4203316"/>
                <a:ext cx="122304" cy="101888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184" extrusionOk="0">
                    <a:moveTo>
                      <a:pt x="1292" y="0"/>
                    </a:moveTo>
                    <a:cubicBezTo>
                      <a:pt x="953" y="0"/>
                      <a:pt x="638" y="224"/>
                      <a:pt x="548" y="573"/>
                    </a:cubicBezTo>
                    <a:lnTo>
                      <a:pt x="107" y="2205"/>
                    </a:lnTo>
                    <a:cubicBezTo>
                      <a:pt x="0" y="2621"/>
                      <a:pt x="238" y="3050"/>
                      <a:pt x="655" y="3157"/>
                    </a:cubicBezTo>
                    <a:cubicBezTo>
                      <a:pt x="720" y="3175"/>
                      <a:pt x="787" y="3183"/>
                      <a:pt x="853" y="3183"/>
                    </a:cubicBezTo>
                    <a:cubicBezTo>
                      <a:pt x="1185" y="3183"/>
                      <a:pt x="1508" y="2967"/>
                      <a:pt x="1607" y="2609"/>
                    </a:cubicBezTo>
                    <a:lnTo>
                      <a:pt x="1619" y="2538"/>
                    </a:lnTo>
                    <a:lnTo>
                      <a:pt x="3417" y="3026"/>
                    </a:lnTo>
                    <a:cubicBezTo>
                      <a:pt x="3512" y="2502"/>
                      <a:pt x="3643" y="2002"/>
                      <a:pt x="3822" y="1526"/>
                    </a:cubicBezTo>
                    <a:lnTo>
                      <a:pt x="2024" y="1038"/>
                    </a:lnTo>
                    <a:lnTo>
                      <a:pt x="2048" y="978"/>
                    </a:lnTo>
                    <a:cubicBezTo>
                      <a:pt x="2155" y="561"/>
                      <a:pt x="1905" y="133"/>
                      <a:pt x="1488" y="26"/>
                    </a:cubicBezTo>
                    <a:cubicBezTo>
                      <a:pt x="1423" y="8"/>
                      <a:pt x="1357" y="0"/>
                      <a:pt x="12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8"/>
              <p:cNvSpPr/>
              <p:nvPr/>
            </p:nvSpPr>
            <p:spPr>
              <a:xfrm>
                <a:off x="5007203" y="4413204"/>
                <a:ext cx="122304" cy="102048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189" extrusionOk="0">
                    <a:moveTo>
                      <a:pt x="853" y="1"/>
                    </a:moveTo>
                    <a:cubicBezTo>
                      <a:pt x="787" y="1"/>
                      <a:pt x="720" y="9"/>
                      <a:pt x="655" y="27"/>
                    </a:cubicBezTo>
                    <a:cubicBezTo>
                      <a:pt x="238" y="134"/>
                      <a:pt x="0" y="563"/>
                      <a:pt x="107" y="979"/>
                    </a:cubicBezTo>
                    <a:lnTo>
                      <a:pt x="548" y="2611"/>
                    </a:lnTo>
                    <a:cubicBezTo>
                      <a:pt x="637" y="2957"/>
                      <a:pt x="948" y="3188"/>
                      <a:pt x="1283" y="3188"/>
                    </a:cubicBezTo>
                    <a:cubicBezTo>
                      <a:pt x="1351" y="3188"/>
                      <a:pt x="1420" y="3178"/>
                      <a:pt x="1488" y="3158"/>
                    </a:cubicBezTo>
                    <a:cubicBezTo>
                      <a:pt x="1905" y="3051"/>
                      <a:pt x="2155" y="2623"/>
                      <a:pt x="2048" y="2206"/>
                    </a:cubicBezTo>
                    <a:lnTo>
                      <a:pt x="2024" y="2146"/>
                    </a:lnTo>
                    <a:lnTo>
                      <a:pt x="3822" y="1658"/>
                    </a:lnTo>
                    <a:cubicBezTo>
                      <a:pt x="3643" y="1182"/>
                      <a:pt x="3512" y="682"/>
                      <a:pt x="3417" y="158"/>
                    </a:cubicBezTo>
                    <a:lnTo>
                      <a:pt x="1619" y="646"/>
                    </a:lnTo>
                    <a:lnTo>
                      <a:pt x="1607" y="575"/>
                    </a:lnTo>
                    <a:cubicBezTo>
                      <a:pt x="1508" y="217"/>
                      <a:pt x="1185" y="1"/>
                      <a:pt x="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8"/>
              <p:cNvSpPr/>
              <p:nvPr/>
            </p:nvSpPr>
            <p:spPr>
              <a:xfrm>
                <a:off x="5100163" y="4568724"/>
                <a:ext cx="123840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4" extrusionOk="0">
                    <a:moveTo>
                      <a:pt x="2774" y="1"/>
                    </a:moveTo>
                    <a:lnTo>
                      <a:pt x="1453" y="1323"/>
                    </a:lnTo>
                    <a:lnTo>
                      <a:pt x="1405" y="1275"/>
                    </a:lnTo>
                    <a:cubicBezTo>
                      <a:pt x="1250" y="1120"/>
                      <a:pt x="1051" y="1043"/>
                      <a:pt x="853" y="1043"/>
                    </a:cubicBezTo>
                    <a:cubicBezTo>
                      <a:pt x="655" y="1043"/>
                      <a:pt x="459" y="1120"/>
                      <a:pt x="310" y="1275"/>
                    </a:cubicBezTo>
                    <a:cubicBezTo>
                      <a:pt x="0" y="1573"/>
                      <a:pt x="0" y="2073"/>
                      <a:pt x="310" y="2370"/>
                    </a:cubicBezTo>
                    <a:lnTo>
                      <a:pt x="1500" y="3561"/>
                    </a:lnTo>
                    <a:cubicBezTo>
                      <a:pt x="1649" y="3716"/>
                      <a:pt x="1849" y="3793"/>
                      <a:pt x="2048" y="3793"/>
                    </a:cubicBezTo>
                    <a:cubicBezTo>
                      <a:pt x="2247" y="3793"/>
                      <a:pt x="2447" y="3716"/>
                      <a:pt x="2596" y="3561"/>
                    </a:cubicBezTo>
                    <a:cubicBezTo>
                      <a:pt x="2905" y="3263"/>
                      <a:pt x="2905" y="2775"/>
                      <a:pt x="2596" y="2466"/>
                    </a:cubicBezTo>
                    <a:lnTo>
                      <a:pt x="2548" y="2418"/>
                    </a:lnTo>
                    <a:lnTo>
                      <a:pt x="3870" y="1096"/>
                    </a:lnTo>
                    <a:cubicBezTo>
                      <a:pt x="3477" y="763"/>
                      <a:pt x="3108" y="394"/>
                      <a:pt x="27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8"/>
              <p:cNvSpPr/>
              <p:nvPr/>
            </p:nvSpPr>
            <p:spPr>
              <a:xfrm>
                <a:off x="5274659" y="4663220"/>
                <a:ext cx="107456" cy="119712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741" extrusionOk="0">
                    <a:moveTo>
                      <a:pt x="1619" y="1"/>
                    </a:moveTo>
                    <a:lnTo>
                      <a:pt x="1131" y="1799"/>
                    </a:lnTo>
                    <a:lnTo>
                      <a:pt x="1072" y="1775"/>
                    </a:lnTo>
                    <a:cubicBezTo>
                      <a:pt x="1005" y="1758"/>
                      <a:pt x="938" y="1751"/>
                      <a:pt x="873" y="1751"/>
                    </a:cubicBezTo>
                    <a:cubicBezTo>
                      <a:pt x="515" y="1751"/>
                      <a:pt x="210" y="1989"/>
                      <a:pt x="119" y="2322"/>
                    </a:cubicBezTo>
                    <a:cubicBezTo>
                      <a:pt x="0" y="2739"/>
                      <a:pt x="250" y="3168"/>
                      <a:pt x="667" y="3275"/>
                    </a:cubicBezTo>
                    <a:lnTo>
                      <a:pt x="2298" y="3715"/>
                    </a:lnTo>
                    <a:cubicBezTo>
                      <a:pt x="2365" y="3733"/>
                      <a:pt x="2433" y="3741"/>
                      <a:pt x="2499" y="3741"/>
                    </a:cubicBezTo>
                    <a:cubicBezTo>
                      <a:pt x="2842" y="3741"/>
                      <a:pt x="3151" y="3517"/>
                      <a:pt x="3251" y="3168"/>
                    </a:cubicBezTo>
                    <a:cubicBezTo>
                      <a:pt x="3358" y="2751"/>
                      <a:pt x="3108" y="2322"/>
                      <a:pt x="2703" y="2215"/>
                    </a:cubicBezTo>
                    <a:lnTo>
                      <a:pt x="2632" y="2203"/>
                    </a:lnTo>
                    <a:lnTo>
                      <a:pt x="3108" y="405"/>
                    </a:lnTo>
                    <a:cubicBezTo>
                      <a:pt x="2596" y="310"/>
                      <a:pt x="2096" y="167"/>
                      <a:pt x="1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8"/>
              <p:cNvSpPr/>
              <p:nvPr/>
            </p:nvSpPr>
            <p:spPr>
              <a:xfrm>
                <a:off x="5484963" y="4663220"/>
                <a:ext cx="107104" cy="119712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741" extrusionOk="0">
                    <a:moveTo>
                      <a:pt x="1739" y="1"/>
                    </a:moveTo>
                    <a:cubicBezTo>
                      <a:pt x="1263" y="167"/>
                      <a:pt x="751" y="310"/>
                      <a:pt x="239" y="405"/>
                    </a:cubicBezTo>
                    <a:lnTo>
                      <a:pt x="727" y="2203"/>
                    </a:lnTo>
                    <a:lnTo>
                      <a:pt x="655" y="2215"/>
                    </a:lnTo>
                    <a:cubicBezTo>
                      <a:pt x="239" y="2322"/>
                      <a:pt x="0" y="2751"/>
                      <a:pt x="108" y="3168"/>
                    </a:cubicBezTo>
                    <a:cubicBezTo>
                      <a:pt x="197" y="3517"/>
                      <a:pt x="513" y="3741"/>
                      <a:pt x="859" y="3741"/>
                    </a:cubicBezTo>
                    <a:cubicBezTo>
                      <a:pt x="925" y="3741"/>
                      <a:pt x="993" y="3733"/>
                      <a:pt x="1060" y="3715"/>
                    </a:cubicBezTo>
                    <a:lnTo>
                      <a:pt x="2691" y="3275"/>
                    </a:lnTo>
                    <a:cubicBezTo>
                      <a:pt x="3108" y="3168"/>
                      <a:pt x="3346" y="2739"/>
                      <a:pt x="3239" y="2322"/>
                    </a:cubicBezTo>
                    <a:cubicBezTo>
                      <a:pt x="3148" y="1989"/>
                      <a:pt x="2835" y="1751"/>
                      <a:pt x="2481" y="1751"/>
                    </a:cubicBezTo>
                    <a:cubicBezTo>
                      <a:pt x="2417" y="1751"/>
                      <a:pt x="2352" y="1758"/>
                      <a:pt x="2286" y="1775"/>
                    </a:cubicBezTo>
                    <a:lnTo>
                      <a:pt x="2227" y="1799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8"/>
              <p:cNvSpPr/>
              <p:nvPr/>
            </p:nvSpPr>
            <p:spPr>
              <a:xfrm>
                <a:off x="5643075" y="4568724"/>
                <a:ext cx="123872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794" extrusionOk="0">
                    <a:moveTo>
                      <a:pt x="1096" y="1"/>
                    </a:moveTo>
                    <a:cubicBezTo>
                      <a:pt x="763" y="394"/>
                      <a:pt x="393" y="763"/>
                      <a:pt x="1" y="1096"/>
                    </a:cubicBezTo>
                    <a:lnTo>
                      <a:pt x="1322" y="2418"/>
                    </a:lnTo>
                    <a:lnTo>
                      <a:pt x="1275" y="2466"/>
                    </a:lnTo>
                    <a:cubicBezTo>
                      <a:pt x="965" y="2775"/>
                      <a:pt x="965" y="3263"/>
                      <a:pt x="1275" y="3561"/>
                    </a:cubicBezTo>
                    <a:cubicBezTo>
                      <a:pt x="1423" y="3716"/>
                      <a:pt x="1620" y="3793"/>
                      <a:pt x="1818" y="3793"/>
                    </a:cubicBezTo>
                    <a:cubicBezTo>
                      <a:pt x="2016" y="3793"/>
                      <a:pt x="2215" y="3716"/>
                      <a:pt x="2370" y="3561"/>
                    </a:cubicBezTo>
                    <a:lnTo>
                      <a:pt x="3561" y="2370"/>
                    </a:lnTo>
                    <a:cubicBezTo>
                      <a:pt x="3870" y="2073"/>
                      <a:pt x="3870" y="1573"/>
                      <a:pt x="3561" y="1275"/>
                    </a:cubicBezTo>
                    <a:cubicBezTo>
                      <a:pt x="3412" y="1120"/>
                      <a:pt x="3212" y="1043"/>
                      <a:pt x="3013" y="1043"/>
                    </a:cubicBezTo>
                    <a:cubicBezTo>
                      <a:pt x="2813" y="1043"/>
                      <a:pt x="2614" y="1120"/>
                      <a:pt x="2465" y="1275"/>
                    </a:cubicBezTo>
                    <a:lnTo>
                      <a:pt x="2418" y="1323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8"/>
              <p:cNvSpPr/>
              <p:nvPr/>
            </p:nvSpPr>
            <p:spPr>
              <a:xfrm>
                <a:off x="5737571" y="4413204"/>
                <a:ext cx="122336" cy="1020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189" extrusionOk="0">
                    <a:moveTo>
                      <a:pt x="2965" y="1"/>
                    </a:moveTo>
                    <a:cubicBezTo>
                      <a:pt x="2629" y="1"/>
                      <a:pt x="2314" y="217"/>
                      <a:pt x="2215" y="575"/>
                    </a:cubicBezTo>
                    <a:lnTo>
                      <a:pt x="2191" y="646"/>
                    </a:lnTo>
                    <a:lnTo>
                      <a:pt x="405" y="158"/>
                    </a:lnTo>
                    <a:cubicBezTo>
                      <a:pt x="310" y="682"/>
                      <a:pt x="167" y="1182"/>
                      <a:pt x="0" y="1658"/>
                    </a:cubicBezTo>
                    <a:lnTo>
                      <a:pt x="1798" y="2146"/>
                    </a:lnTo>
                    <a:lnTo>
                      <a:pt x="1774" y="2206"/>
                    </a:lnTo>
                    <a:cubicBezTo>
                      <a:pt x="1667" y="2623"/>
                      <a:pt x="1917" y="3051"/>
                      <a:pt x="2322" y="3158"/>
                    </a:cubicBezTo>
                    <a:cubicBezTo>
                      <a:pt x="2393" y="3178"/>
                      <a:pt x="2463" y="3188"/>
                      <a:pt x="2533" y="3188"/>
                    </a:cubicBezTo>
                    <a:cubicBezTo>
                      <a:pt x="2875" y="3188"/>
                      <a:pt x="3186" y="2957"/>
                      <a:pt x="3275" y="2611"/>
                    </a:cubicBezTo>
                    <a:lnTo>
                      <a:pt x="3715" y="979"/>
                    </a:lnTo>
                    <a:cubicBezTo>
                      <a:pt x="3822" y="563"/>
                      <a:pt x="3584" y="134"/>
                      <a:pt x="3167" y="27"/>
                    </a:cubicBezTo>
                    <a:cubicBezTo>
                      <a:pt x="3100" y="9"/>
                      <a:pt x="3032" y="1"/>
                      <a:pt x="2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8"/>
              <p:cNvSpPr/>
              <p:nvPr/>
            </p:nvSpPr>
            <p:spPr>
              <a:xfrm>
                <a:off x="5737571" y="4203316"/>
                <a:ext cx="122336" cy="10188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184" extrusionOk="0">
                    <a:moveTo>
                      <a:pt x="2523" y="0"/>
                    </a:moveTo>
                    <a:cubicBezTo>
                      <a:pt x="2457" y="0"/>
                      <a:pt x="2389" y="8"/>
                      <a:pt x="2322" y="26"/>
                    </a:cubicBezTo>
                    <a:cubicBezTo>
                      <a:pt x="1917" y="133"/>
                      <a:pt x="1667" y="561"/>
                      <a:pt x="1774" y="978"/>
                    </a:cubicBezTo>
                    <a:lnTo>
                      <a:pt x="1798" y="1038"/>
                    </a:lnTo>
                    <a:lnTo>
                      <a:pt x="0" y="1526"/>
                    </a:lnTo>
                    <a:cubicBezTo>
                      <a:pt x="167" y="2002"/>
                      <a:pt x="310" y="2502"/>
                      <a:pt x="405" y="3026"/>
                    </a:cubicBezTo>
                    <a:lnTo>
                      <a:pt x="2191" y="2538"/>
                    </a:lnTo>
                    <a:lnTo>
                      <a:pt x="2215" y="2609"/>
                    </a:lnTo>
                    <a:cubicBezTo>
                      <a:pt x="2314" y="2967"/>
                      <a:pt x="2629" y="3183"/>
                      <a:pt x="2965" y="3183"/>
                    </a:cubicBezTo>
                    <a:cubicBezTo>
                      <a:pt x="3032" y="3183"/>
                      <a:pt x="3100" y="3175"/>
                      <a:pt x="3167" y="3157"/>
                    </a:cubicBezTo>
                    <a:cubicBezTo>
                      <a:pt x="3584" y="3050"/>
                      <a:pt x="3822" y="2621"/>
                      <a:pt x="3715" y="2205"/>
                    </a:cubicBezTo>
                    <a:lnTo>
                      <a:pt x="3275" y="573"/>
                    </a:lnTo>
                    <a:cubicBezTo>
                      <a:pt x="3185" y="224"/>
                      <a:pt x="2869" y="0"/>
                      <a:pt x="2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8"/>
              <p:cNvSpPr/>
              <p:nvPr/>
            </p:nvSpPr>
            <p:spPr>
              <a:xfrm>
                <a:off x="5643075" y="4028276"/>
                <a:ext cx="123872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794" extrusionOk="0">
                    <a:moveTo>
                      <a:pt x="1818" y="1"/>
                    </a:moveTo>
                    <a:cubicBezTo>
                      <a:pt x="1620" y="1"/>
                      <a:pt x="1423" y="78"/>
                      <a:pt x="1275" y="233"/>
                    </a:cubicBezTo>
                    <a:cubicBezTo>
                      <a:pt x="965" y="531"/>
                      <a:pt x="965" y="1019"/>
                      <a:pt x="1275" y="1328"/>
                    </a:cubicBezTo>
                    <a:lnTo>
                      <a:pt x="1322" y="1376"/>
                    </a:lnTo>
                    <a:lnTo>
                      <a:pt x="1" y="2698"/>
                    </a:lnTo>
                    <a:cubicBezTo>
                      <a:pt x="393" y="3031"/>
                      <a:pt x="763" y="3400"/>
                      <a:pt x="1096" y="3793"/>
                    </a:cubicBezTo>
                    <a:lnTo>
                      <a:pt x="2418" y="2471"/>
                    </a:lnTo>
                    <a:lnTo>
                      <a:pt x="2465" y="2519"/>
                    </a:lnTo>
                    <a:cubicBezTo>
                      <a:pt x="2614" y="2674"/>
                      <a:pt x="2813" y="2751"/>
                      <a:pt x="3013" y="2751"/>
                    </a:cubicBezTo>
                    <a:cubicBezTo>
                      <a:pt x="3212" y="2751"/>
                      <a:pt x="3412" y="2674"/>
                      <a:pt x="3561" y="2519"/>
                    </a:cubicBezTo>
                    <a:cubicBezTo>
                      <a:pt x="3870" y="2221"/>
                      <a:pt x="3870" y="1733"/>
                      <a:pt x="3561" y="1424"/>
                    </a:cubicBezTo>
                    <a:lnTo>
                      <a:pt x="2370" y="233"/>
                    </a:lnTo>
                    <a:cubicBezTo>
                      <a:pt x="2215" y="78"/>
                      <a:pt x="2016" y="1"/>
                      <a:pt x="18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8"/>
              <p:cNvSpPr/>
              <p:nvPr/>
            </p:nvSpPr>
            <p:spPr>
              <a:xfrm>
                <a:off x="5484963" y="3935444"/>
                <a:ext cx="107104" cy="11974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742" extrusionOk="0">
                    <a:moveTo>
                      <a:pt x="859" y="1"/>
                    </a:moveTo>
                    <a:cubicBezTo>
                      <a:pt x="513" y="1"/>
                      <a:pt x="197" y="225"/>
                      <a:pt x="108" y="574"/>
                    </a:cubicBezTo>
                    <a:cubicBezTo>
                      <a:pt x="0" y="991"/>
                      <a:pt x="239" y="1420"/>
                      <a:pt x="655" y="1527"/>
                    </a:cubicBezTo>
                    <a:lnTo>
                      <a:pt x="727" y="1539"/>
                    </a:lnTo>
                    <a:lnTo>
                      <a:pt x="239" y="3337"/>
                    </a:lnTo>
                    <a:cubicBezTo>
                      <a:pt x="751" y="3432"/>
                      <a:pt x="1263" y="3575"/>
                      <a:pt x="1739" y="3741"/>
                    </a:cubicBezTo>
                    <a:lnTo>
                      <a:pt x="2227" y="1943"/>
                    </a:lnTo>
                    <a:lnTo>
                      <a:pt x="2286" y="1967"/>
                    </a:lnTo>
                    <a:cubicBezTo>
                      <a:pt x="2352" y="1984"/>
                      <a:pt x="2417" y="1991"/>
                      <a:pt x="2481" y="1991"/>
                    </a:cubicBezTo>
                    <a:cubicBezTo>
                      <a:pt x="2835" y="1991"/>
                      <a:pt x="3148" y="1753"/>
                      <a:pt x="3239" y="1420"/>
                    </a:cubicBezTo>
                    <a:cubicBezTo>
                      <a:pt x="3346" y="1003"/>
                      <a:pt x="3108" y="574"/>
                      <a:pt x="2691" y="467"/>
                    </a:cubicBezTo>
                    <a:lnTo>
                      <a:pt x="1060" y="27"/>
                    </a:lnTo>
                    <a:cubicBezTo>
                      <a:pt x="993" y="9"/>
                      <a:pt x="925" y="1"/>
                      <a:pt x="8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38"/>
            <p:cNvGrpSpPr/>
            <p:nvPr/>
          </p:nvGrpSpPr>
          <p:grpSpPr>
            <a:xfrm>
              <a:off x="-16967" y="396436"/>
              <a:ext cx="560832" cy="1075392"/>
              <a:chOff x="483" y="396436"/>
              <a:chExt cx="560832" cy="1075392"/>
            </a:xfrm>
          </p:grpSpPr>
          <p:sp>
            <p:nvSpPr>
              <p:cNvPr id="275" name="Google Shape;275;p38"/>
              <p:cNvSpPr/>
              <p:nvPr/>
            </p:nvSpPr>
            <p:spPr>
              <a:xfrm>
                <a:off x="85443" y="1319956"/>
                <a:ext cx="136032" cy="151872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746" extrusionOk="0">
                    <a:moveTo>
                      <a:pt x="2215" y="1"/>
                    </a:moveTo>
                    <a:cubicBezTo>
                      <a:pt x="1596" y="215"/>
                      <a:pt x="965" y="382"/>
                      <a:pt x="310" y="513"/>
                    </a:cubicBezTo>
                    <a:lnTo>
                      <a:pt x="917" y="2787"/>
                    </a:lnTo>
                    <a:lnTo>
                      <a:pt x="834" y="2810"/>
                    </a:lnTo>
                    <a:cubicBezTo>
                      <a:pt x="310" y="2953"/>
                      <a:pt x="0" y="3489"/>
                      <a:pt x="143" y="4013"/>
                    </a:cubicBezTo>
                    <a:cubicBezTo>
                      <a:pt x="264" y="4456"/>
                      <a:pt x="665" y="4745"/>
                      <a:pt x="1103" y="4745"/>
                    </a:cubicBezTo>
                    <a:cubicBezTo>
                      <a:pt x="1183" y="4745"/>
                      <a:pt x="1264" y="4736"/>
                      <a:pt x="1346" y="4715"/>
                    </a:cubicBezTo>
                    <a:lnTo>
                      <a:pt x="3417" y="4156"/>
                    </a:lnTo>
                    <a:cubicBezTo>
                      <a:pt x="3941" y="4013"/>
                      <a:pt x="4251" y="3477"/>
                      <a:pt x="4120" y="2953"/>
                    </a:cubicBezTo>
                    <a:cubicBezTo>
                      <a:pt x="3999" y="2522"/>
                      <a:pt x="3609" y="2218"/>
                      <a:pt x="3161" y="2218"/>
                    </a:cubicBezTo>
                    <a:cubicBezTo>
                      <a:pt x="3077" y="2218"/>
                      <a:pt x="2992" y="2228"/>
                      <a:pt x="2905" y="2251"/>
                    </a:cubicBezTo>
                    <a:lnTo>
                      <a:pt x="2822" y="2275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8"/>
              <p:cNvSpPr/>
              <p:nvPr/>
            </p:nvSpPr>
            <p:spPr>
              <a:xfrm>
                <a:off x="286211" y="1199956"/>
                <a:ext cx="157024" cy="153952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811" extrusionOk="0">
                    <a:moveTo>
                      <a:pt x="1394" y="0"/>
                    </a:moveTo>
                    <a:cubicBezTo>
                      <a:pt x="965" y="500"/>
                      <a:pt x="501" y="964"/>
                      <a:pt x="1" y="1393"/>
                    </a:cubicBezTo>
                    <a:lnTo>
                      <a:pt x="1668" y="3072"/>
                    </a:lnTo>
                    <a:lnTo>
                      <a:pt x="1608" y="3131"/>
                    </a:lnTo>
                    <a:cubicBezTo>
                      <a:pt x="1227" y="3512"/>
                      <a:pt x="1227" y="4143"/>
                      <a:pt x="1608" y="4524"/>
                    </a:cubicBezTo>
                    <a:cubicBezTo>
                      <a:pt x="1804" y="4715"/>
                      <a:pt x="2057" y="4810"/>
                      <a:pt x="2309" y="4810"/>
                    </a:cubicBezTo>
                    <a:cubicBezTo>
                      <a:pt x="2561" y="4810"/>
                      <a:pt x="2811" y="4715"/>
                      <a:pt x="3001" y="4524"/>
                    </a:cubicBezTo>
                    <a:lnTo>
                      <a:pt x="4525" y="3000"/>
                    </a:lnTo>
                    <a:cubicBezTo>
                      <a:pt x="4906" y="2619"/>
                      <a:pt x="4906" y="2000"/>
                      <a:pt x="4525" y="1619"/>
                    </a:cubicBezTo>
                    <a:cubicBezTo>
                      <a:pt x="4329" y="1423"/>
                      <a:pt x="4076" y="1325"/>
                      <a:pt x="3824" y="1325"/>
                    </a:cubicBezTo>
                    <a:cubicBezTo>
                      <a:pt x="3573" y="1325"/>
                      <a:pt x="3323" y="1423"/>
                      <a:pt x="3132" y="1619"/>
                    </a:cubicBezTo>
                    <a:lnTo>
                      <a:pt x="3061" y="167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>
                <a:off x="406243" y="1002708"/>
                <a:ext cx="155072" cy="1294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044" extrusionOk="0">
                    <a:moveTo>
                      <a:pt x="3763" y="1"/>
                    </a:moveTo>
                    <a:cubicBezTo>
                      <a:pt x="3334" y="1"/>
                      <a:pt x="2930" y="276"/>
                      <a:pt x="2810" y="735"/>
                    </a:cubicBezTo>
                    <a:lnTo>
                      <a:pt x="2786" y="818"/>
                    </a:lnTo>
                    <a:lnTo>
                      <a:pt x="500" y="199"/>
                    </a:lnTo>
                    <a:cubicBezTo>
                      <a:pt x="381" y="854"/>
                      <a:pt x="214" y="1497"/>
                      <a:pt x="0" y="2104"/>
                    </a:cubicBezTo>
                    <a:lnTo>
                      <a:pt x="2274" y="2711"/>
                    </a:lnTo>
                    <a:lnTo>
                      <a:pt x="2250" y="2807"/>
                    </a:lnTo>
                    <a:cubicBezTo>
                      <a:pt x="2108" y="3330"/>
                      <a:pt x="2417" y="3866"/>
                      <a:pt x="2941" y="4009"/>
                    </a:cubicBezTo>
                    <a:cubicBezTo>
                      <a:pt x="3029" y="4033"/>
                      <a:pt x="3117" y="4044"/>
                      <a:pt x="3204" y="4044"/>
                    </a:cubicBezTo>
                    <a:cubicBezTo>
                      <a:pt x="3643" y="4044"/>
                      <a:pt x="4036" y="3754"/>
                      <a:pt x="4155" y="3307"/>
                    </a:cubicBezTo>
                    <a:lnTo>
                      <a:pt x="4703" y="1235"/>
                    </a:lnTo>
                    <a:cubicBezTo>
                      <a:pt x="4846" y="711"/>
                      <a:pt x="4536" y="175"/>
                      <a:pt x="4013" y="32"/>
                    </a:cubicBezTo>
                    <a:cubicBezTo>
                      <a:pt x="3930" y="11"/>
                      <a:pt x="3846" y="1"/>
                      <a:pt x="3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>
                <a:off x="405859" y="736308"/>
                <a:ext cx="155456" cy="12918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4037" extrusionOk="0">
                    <a:moveTo>
                      <a:pt x="3217" y="0"/>
                    </a:moveTo>
                    <a:cubicBezTo>
                      <a:pt x="3130" y="0"/>
                      <a:pt x="3041" y="11"/>
                      <a:pt x="2953" y="35"/>
                    </a:cubicBezTo>
                    <a:cubicBezTo>
                      <a:pt x="2429" y="178"/>
                      <a:pt x="2120" y="714"/>
                      <a:pt x="2262" y="1237"/>
                    </a:cubicBezTo>
                    <a:lnTo>
                      <a:pt x="2286" y="1321"/>
                    </a:lnTo>
                    <a:lnTo>
                      <a:pt x="0" y="1928"/>
                    </a:lnTo>
                    <a:cubicBezTo>
                      <a:pt x="226" y="2547"/>
                      <a:pt x="393" y="3178"/>
                      <a:pt x="512" y="3833"/>
                    </a:cubicBezTo>
                    <a:lnTo>
                      <a:pt x="2798" y="3226"/>
                    </a:lnTo>
                    <a:lnTo>
                      <a:pt x="2822" y="3309"/>
                    </a:lnTo>
                    <a:cubicBezTo>
                      <a:pt x="2940" y="3762"/>
                      <a:pt x="3336" y="4036"/>
                      <a:pt x="3759" y="4036"/>
                    </a:cubicBezTo>
                    <a:cubicBezTo>
                      <a:pt x="3847" y="4036"/>
                      <a:pt x="3936" y="4024"/>
                      <a:pt x="4025" y="4000"/>
                    </a:cubicBezTo>
                    <a:cubicBezTo>
                      <a:pt x="4548" y="3869"/>
                      <a:pt x="4858" y="3321"/>
                      <a:pt x="4715" y="2797"/>
                    </a:cubicBezTo>
                    <a:lnTo>
                      <a:pt x="4167" y="725"/>
                    </a:lnTo>
                    <a:cubicBezTo>
                      <a:pt x="4048" y="288"/>
                      <a:pt x="3655" y="0"/>
                      <a:pt x="3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>
                <a:off x="286211" y="514228"/>
                <a:ext cx="157024" cy="153856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808" extrusionOk="0">
                    <a:moveTo>
                      <a:pt x="2309" y="1"/>
                    </a:moveTo>
                    <a:cubicBezTo>
                      <a:pt x="2057" y="1"/>
                      <a:pt x="1804" y="99"/>
                      <a:pt x="1608" y="296"/>
                    </a:cubicBezTo>
                    <a:cubicBezTo>
                      <a:pt x="1227" y="677"/>
                      <a:pt x="1227" y="1296"/>
                      <a:pt x="1608" y="1689"/>
                    </a:cubicBezTo>
                    <a:lnTo>
                      <a:pt x="1668" y="1748"/>
                    </a:lnTo>
                    <a:lnTo>
                      <a:pt x="1" y="3415"/>
                    </a:lnTo>
                    <a:cubicBezTo>
                      <a:pt x="501" y="3844"/>
                      <a:pt x="965" y="4308"/>
                      <a:pt x="1394" y="4808"/>
                    </a:cubicBezTo>
                    <a:lnTo>
                      <a:pt x="3061" y="3141"/>
                    </a:lnTo>
                    <a:lnTo>
                      <a:pt x="3132" y="3201"/>
                    </a:lnTo>
                    <a:cubicBezTo>
                      <a:pt x="3323" y="3391"/>
                      <a:pt x="3573" y="3486"/>
                      <a:pt x="3824" y="3486"/>
                    </a:cubicBezTo>
                    <a:cubicBezTo>
                      <a:pt x="4076" y="3486"/>
                      <a:pt x="4329" y="3391"/>
                      <a:pt x="4525" y="3201"/>
                    </a:cubicBezTo>
                    <a:cubicBezTo>
                      <a:pt x="4906" y="2820"/>
                      <a:pt x="4906" y="2189"/>
                      <a:pt x="4525" y="1808"/>
                    </a:cubicBezTo>
                    <a:lnTo>
                      <a:pt x="3001" y="296"/>
                    </a:lnTo>
                    <a:cubicBezTo>
                      <a:pt x="2811" y="99"/>
                      <a:pt x="2561" y="1"/>
                      <a:pt x="2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>
                <a:off x="85443" y="396436"/>
                <a:ext cx="136032" cy="152032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751" extrusionOk="0">
                    <a:moveTo>
                      <a:pt x="1087" y="1"/>
                    </a:moveTo>
                    <a:cubicBezTo>
                      <a:pt x="655" y="1"/>
                      <a:pt x="262" y="289"/>
                      <a:pt x="143" y="726"/>
                    </a:cubicBezTo>
                    <a:cubicBezTo>
                      <a:pt x="0" y="1262"/>
                      <a:pt x="310" y="1798"/>
                      <a:pt x="834" y="1941"/>
                    </a:cubicBezTo>
                    <a:lnTo>
                      <a:pt x="917" y="1964"/>
                    </a:lnTo>
                    <a:lnTo>
                      <a:pt x="310" y="4238"/>
                    </a:lnTo>
                    <a:cubicBezTo>
                      <a:pt x="965" y="4358"/>
                      <a:pt x="1596" y="4536"/>
                      <a:pt x="2215" y="4750"/>
                    </a:cubicBezTo>
                    <a:lnTo>
                      <a:pt x="2822" y="2464"/>
                    </a:lnTo>
                    <a:lnTo>
                      <a:pt x="2905" y="2488"/>
                    </a:lnTo>
                    <a:cubicBezTo>
                      <a:pt x="2995" y="2514"/>
                      <a:pt x="3084" y="2526"/>
                      <a:pt x="3171" y="2526"/>
                    </a:cubicBezTo>
                    <a:cubicBezTo>
                      <a:pt x="3615" y="2526"/>
                      <a:pt x="4000" y="2216"/>
                      <a:pt x="4120" y="1798"/>
                    </a:cubicBezTo>
                    <a:cubicBezTo>
                      <a:pt x="4251" y="1274"/>
                      <a:pt x="3941" y="726"/>
                      <a:pt x="3417" y="595"/>
                    </a:cubicBezTo>
                    <a:lnTo>
                      <a:pt x="1346" y="36"/>
                    </a:lnTo>
                    <a:cubicBezTo>
                      <a:pt x="1259" y="12"/>
                      <a:pt x="1172" y="1"/>
                      <a:pt x="1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>
                <a:off x="483" y="588052"/>
                <a:ext cx="365760" cy="691936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1623" extrusionOk="0">
                    <a:moveTo>
                      <a:pt x="5834" y="4608"/>
                    </a:moveTo>
                    <a:cubicBezTo>
                      <a:pt x="6382" y="4608"/>
                      <a:pt x="6822" y="5049"/>
                      <a:pt x="6822" y="5597"/>
                    </a:cubicBezTo>
                    <a:cubicBezTo>
                      <a:pt x="6822" y="6144"/>
                      <a:pt x="6382" y="6585"/>
                      <a:pt x="5834" y="6585"/>
                    </a:cubicBezTo>
                    <a:cubicBezTo>
                      <a:pt x="5298" y="6585"/>
                      <a:pt x="4858" y="6144"/>
                      <a:pt x="4858" y="5597"/>
                    </a:cubicBezTo>
                    <a:cubicBezTo>
                      <a:pt x="4858" y="5049"/>
                      <a:pt x="5298" y="4608"/>
                      <a:pt x="5834" y="4608"/>
                    </a:cubicBezTo>
                    <a:close/>
                    <a:moveTo>
                      <a:pt x="2727" y="7716"/>
                    </a:moveTo>
                    <a:cubicBezTo>
                      <a:pt x="3274" y="7716"/>
                      <a:pt x="3715" y="8168"/>
                      <a:pt x="3715" y="8704"/>
                    </a:cubicBezTo>
                    <a:cubicBezTo>
                      <a:pt x="3715" y="9252"/>
                      <a:pt x="3274" y="9692"/>
                      <a:pt x="2727" y="9692"/>
                    </a:cubicBezTo>
                    <a:cubicBezTo>
                      <a:pt x="2179" y="9692"/>
                      <a:pt x="1738" y="9252"/>
                      <a:pt x="1738" y="8704"/>
                    </a:cubicBezTo>
                    <a:cubicBezTo>
                      <a:pt x="1738" y="8168"/>
                      <a:pt x="2179" y="7716"/>
                      <a:pt x="2727" y="7716"/>
                    </a:cubicBezTo>
                    <a:close/>
                    <a:moveTo>
                      <a:pt x="8001" y="9835"/>
                    </a:moveTo>
                    <a:cubicBezTo>
                      <a:pt x="8549" y="9835"/>
                      <a:pt x="8989" y="10276"/>
                      <a:pt x="8989" y="10812"/>
                    </a:cubicBezTo>
                    <a:cubicBezTo>
                      <a:pt x="8989" y="11359"/>
                      <a:pt x="8549" y="11800"/>
                      <a:pt x="8001" y="11800"/>
                    </a:cubicBezTo>
                    <a:cubicBezTo>
                      <a:pt x="7453" y="11800"/>
                      <a:pt x="7013" y="11359"/>
                      <a:pt x="7013" y="10812"/>
                    </a:cubicBezTo>
                    <a:cubicBezTo>
                      <a:pt x="7013" y="10276"/>
                      <a:pt x="7453" y="9835"/>
                      <a:pt x="8001" y="9835"/>
                    </a:cubicBezTo>
                    <a:close/>
                    <a:moveTo>
                      <a:pt x="2727" y="11943"/>
                    </a:moveTo>
                    <a:cubicBezTo>
                      <a:pt x="3274" y="11943"/>
                      <a:pt x="3715" y="12383"/>
                      <a:pt x="3715" y="12919"/>
                    </a:cubicBezTo>
                    <a:cubicBezTo>
                      <a:pt x="3715" y="13467"/>
                      <a:pt x="3274" y="13907"/>
                      <a:pt x="2727" y="13907"/>
                    </a:cubicBezTo>
                    <a:cubicBezTo>
                      <a:pt x="2179" y="13907"/>
                      <a:pt x="1738" y="13467"/>
                      <a:pt x="1738" y="12919"/>
                    </a:cubicBezTo>
                    <a:cubicBezTo>
                      <a:pt x="1738" y="12383"/>
                      <a:pt x="2179" y="11943"/>
                      <a:pt x="2727" y="11943"/>
                    </a:cubicBezTo>
                    <a:close/>
                    <a:moveTo>
                      <a:pt x="5834" y="15050"/>
                    </a:moveTo>
                    <a:cubicBezTo>
                      <a:pt x="6382" y="15050"/>
                      <a:pt x="6822" y="15491"/>
                      <a:pt x="6822" y="16038"/>
                    </a:cubicBezTo>
                    <a:cubicBezTo>
                      <a:pt x="6822" y="16574"/>
                      <a:pt x="6382" y="17015"/>
                      <a:pt x="5834" y="17015"/>
                    </a:cubicBezTo>
                    <a:cubicBezTo>
                      <a:pt x="5298" y="17015"/>
                      <a:pt x="4858" y="16574"/>
                      <a:pt x="4858" y="16038"/>
                    </a:cubicBezTo>
                    <a:cubicBezTo>
                      <a:pt x="4858" y="15491"/>
                      <a:pt x="5298" y="15050"/>
                      <a:pt x="5834" y="15050"/>
                    </a:cubicBezTo>
                    <a:close/>
                    <a:moveTo>
                      <a:pt x="619" y="1"/>
                    </a:moveTo>
                    <a:cubicBezTo>
                      <a:pt x="417" y="1"/>
                      <a:pt x="202" y="13"/>
                      <a:pt x="0" y="24"/>
                    </a:cubicBezTo>
                    <a:lnTo>
                      <a:pt x="0" y="2668"/>
                    </a:lnTo>
                    <a:cubicBezTo>
                      <a:pt x="167" y="2537"/>
                      <a:pt x="381" y="2453"/>
                      <a:pt x="619" y="2453"/>
                    </a:cubicBezTo>
                    <a:cubicBezTo>
                      <a:pt x="1167" y="2453"/>
                      <a:pt x="1607" y="2894"/>
                      <a:pt x="1607" y="3430"/>
                    </a:cubicBezTo>
                    <a:cubicBezTo>
                      <a:pt x="1607" y="3977"/>
                      <a:pt x="1167" y="4418"/>
                      <a:pt x="619" y="4418"/>
                    </a:cubicBezTo>
                    <a:cubicBezTo>
                      <a:pt x="381" y="4418"/>
                      <a:pt x="167" y="4335"/>
                      <a:pt x="0" y="4204"/>
                    </a:cubicBezTo>
                    <a:lnTo>
                      <a:pt x="0" y="17431"/>
                    </a:lnTo>
                    <a:cubicBezTo>
                      <a:pt x="167" y="17289"/>
                      <a:pt x="381" y="17217"/>
                      <a:pt x="619" y="17217"/>
                    </a:cubicBezTo>
                    <a:cubicBezTo>
                      <a:pt x="1167" y="17217"/>
                      <a:pt x="1607" y="17658"/>
                      <a:pt x="1607" y="18193"/>
                    </a:cubicBezTo>
                    <a:cubicBezTo>
                      <a:pt x="1607" y="18741"/>
                      <a:pt x="1167" y="19182"/>
                      <a:pt x="619" y="19182"/>
                    </a:cubicBezTo>
                    <a:cubicBezTo>
                      <a:pt x="381" y="19182"/>
                      <a:pt x="167" y="19098"/>
                      <a:pt x="0" y="18955"/>
                    </a:cubicBezTo>
                    <a:lnTo>
                      <a:pt x="0" y="21610"/>
                    </a:lnTo>
                    <a:cubicBezTo>
                      <a:pt x="202" y="21622"/>
                      <a:pt x="417" y="21622"/>
                      <a:pt x="619" y="21622"/>
                    </a:cubicBezTo>
                    <a:cubicBezTo>
                      <a:pt x="6584" y="21622"/>
                      <a:pt x="11430" y="16777"/>
                      <a:pt x="11430" y="10812"/>
                    </a:cubicBezTo>
                    <a:cubicBezTo>
                      <a:pt x="11430" y="4858"/>
                      <a:pt x="6584" y="1"/>
                      <a:pt x="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5A2EC0-38B9-B84C-EE97-4AB434AFFDC8}"/>
              </a:ext>
            </a:extLst>
          </p:cNvPr>
          <p:cNvSpPr txBox="1"/>
          <p:nvPr/>
        </p:nvSpPr>
        <p:spPr>
          <a:xfrm>
            <a:off x="186419" y="2853416"/>
            <a:ext cx="2362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Covid-19 in Qatar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2424236" y="99796"/>
            <a:ext cx="3860414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Removing Columns</a:t>
            </a:r>
            <a:endParaRPr lang="en-US" sz="3200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5516" y="4422607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82DB99A-9DEF-25B6-9BA9-6E251792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3" y="886668"/>
            <a:ext cx="6820468" cy="990334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7F33924F-B117-E2F5-3572-451847AB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14" y="1981454"/>
            <a:ext cx="6974003" cy="27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2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012796" y="330102"/>
            <a:ext cx="4312496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Re-naming Columns</a:t>
            </a:r>
            <a:endParaRPr lang="en-US" sz="3200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65D83B3A-E5F0-16D0-2314-B93C704E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0" y="1148841"/>
            <a:ext cx="8458199" cy="60246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9F0DDA9-B815-43A4-2EAB-4BCAB3C82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0" y="1934297"/>
            <a:ext cx="8262012" cy="29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615908" y="330102"/>
            <a:ext cx="8150929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Datetime object</a:t>
            </a: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BBA60-9A79-40E1-B8CA-57E9365DEAB1}"/>
              </a:ext>
            </a:extLst>
          </p:cNvPr>
          <p:cNvSpPr txBox="1"/>
          <p:nvPr/>
        </p:nvSpPr>
        <p:spPr>
          <a:xfrm>
            <a:off x="612167" y="1061550"/>
            <a:ext cx="602965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This code will change the ‘Date’ column into a datetime object for datetime manipulation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E70F214-D9CA-6928-3661-788DB6D8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2" y="1761209"/>
            <a:ext cx="8065826" cy="6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615908" y="330102"/>
            <a:ext cx="8150929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Finding Positive and Recovered per month</a:t>
            </a: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550518C-A69A-EB28-FCB8-C27A12DB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" y="1128459"/>
            <a:ext cx="5762766" cy="1607106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A3927A28-C4CB-7DA5-1524-2F7BCEF0A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2856647"/>
            <a:ext cx="4986549" cy="22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615908" y="330102"/>
            <a:ext cx="8150929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Row filtering</a:t>
            </a: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D6C2A9F-2E37-C5F2-75A7-31C49878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" y="1584330"/>
            <a:ext cx="8236423" cy="388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BBA60-9A79-40E1-B8CA-57E9365DEAB1}"/>
              </a:ext>
            </a:extLst>
          </p:cNvPr>
          <p:cNvSpPr txBox="1"/>
          <p:nvPr/>
        </p:nvSpPr>
        <p:spPr>
          <a:xfrm>
            <a:off x="612167" y="1061550"/>
            <a:ext cx="602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code will filter the dataset and obtain specific years 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72A4577-EC69-FE6A-A53F-4A502DFE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877" y="2151110"/>
            <a:ext cx="4747714" cy="21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1873830" y="320714"/>
            <a:ext cx="5427958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Factors we could not change </a:t>
            </a:r>
            <a:endParaRPr lang="en-US" sz="3200"/>
          </a:p>
        </p:txBody>
      </p:sp>
      <p:sp>
        <p:nvSpPr>
          <p:cNvPr id="536" name="Google Shape;536;p46"/>
          <p:cNvSpPr txBox="1">
            <a:spLocks noGrp="1"/>
          </p:cNvSpPr>
          <p:nvPr>
            <p:ph type="body" idx="2"/>
          </p:nvPr>
        </p:nvSpPr>
        <p:spPr>
          <a:xfrm>
            <a:off x="900392" y="1196501"/>
            <a:ext cx="7435534" cy="2218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>
              <a:buAutoNum type="arabicParenR"/>
            </a:pPr>
            <a:r>
              <a:rPr lang="en-US" sz="2400"/>
              <a:t>Beginning of 2020 missing</a:t>
            </a:r>
          </a:p>
          <a:p>
            <a:pPr marL="469900" indent="-342900">
              <a:buAutoNum type="arabicParenR"/>
            </a:pPr>
            <a:r>
              <a:rPr lang="en-US" sz="2400"/>
              <a:t>End of 2021 missing</a:t>
            </a:r>
          </a:p>
          <a:p>
            <a:pPr marL="469900" indent="-342900">
              <a:buAutoNum type="arabicParenR"/>
            </a:pPr>
            <a:r>
              <a:rPr lang="en-US" sz="2400"/>
              <a:t>Vaccines data </a:t>
            </a: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24C875B-6682-4487-A42C-057235C8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45"/>
          <a:stretch/>
        </p:blipFill>
        <p:spPr>
          <a:xfrm>
            <a:off x="1099780" y="2733292"/>
            <a:ext cx="7504330" cy="6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0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2"/>
          <p:cNvSpPr txBox="1">
            <a:spLocks noGrp="1"/>
          </p:cNvSpPr>
          <p:nvPr>
            <p:ph type="title"/>
          </p:nvPr>
        </p:nvSpPr>
        <p:spPr>
          <a:xfrm flipH="1">
            <a:off x="2247893" y="2701338"/>
            <a:ext cx="4641396" cy="65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716" name="Google Shape;716;p52"/>
          <p:cNvSpPr txBox="1">
            <a:spLocks noGrp="1"/>
          </p:cNvSpPr>
          <p:nvPr>
            <p:ph type="title" idx="2"/>
          </p:nvPr>
        </p:nvSpPr>
        <p:spPr>
          <a:xfrm flipH="1">
            <a:off x="3003088" y="1023897"/>
            <a:ext cx="3131004" cy="150471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03</a:t>
            </a:r>
          </a:p>
        </p:txBody>
      </p:sp>
      <p:grpSp>
        <p:nvGrpSpPr>
          <p:cNvPr id="717" name="Google Shape;717;p52"/>
          <p:cNvGrpSpPr/>
          <p:nvPr/>
        </p:nvGrpSpPr>
        <p:grpSpPr>
          <a:xfrm flipH="1">
            <a:off x="8371236" y="2454113"/>
            <a:ext cx="461054" cy="458142"/>
            <a:chOff x="7098372" y="986300"/>
            <a:chExt cx="461054" cy="458142"/>
          </a:xfrm>
        </p:grpSpPr>
        <p:sp>
          <p:nvSpPr>
            <p:cNvPr id="718" name="Google Shape;718;p52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2"/>
          <p:cNvGrpSpPr/>
          <p:nvPr/>
        </p:nvGrpSpPr>
        <p:grpSpPr>
          <a:xfrm>
            <a:off x="-22203" y="586534"/>
            <a:ext cx="7757220" cy="3964736"/>
            <a:chOff x="-22203" y="586534"/>
            <a:chExt cx="7757220" cy="3964736"/>
          </a:xfrm>
        </p:grpSpPr>
        <p:grpSp>
          <p:nvGrpSpPr>
            <p:cNvPr id="732" name="Google Shape;732;p52"/>
            <p:cNvGrpSpPr/>
            <p:nvPr/>
          </p:nvGrpSpPr>
          <p:grpSpPr>
            <a:xfrm flipH="1">
              <a:off x="-22203" y="3217042"/>
              <a:ext cx="561797" cy="1334228"/>
              <a:chOff x="8620867" y="3217042"/>
              <a:chExt cx="561797" cy="1334228"/>
            </a:xfrm>
          </p:grpSpPr>
          <p:sp>
            <p:nvSpPr>
              <p:cNvPr id="733" name="Google Shape;733;p52"/>
              <p:cNvSpPr/>
              <p:nvPr/>
            </p:nvSpPr>
            <p:spPr>
              <a:xfrm>
                <a:off x="8767374" y="3363325"/>
                <a:ext cx="194906" cy="190718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966" extrusionOk="0">
                    <a:moveTo>
                      <a:pt x="3232" y="1"/>
                    </a:moveTo>
                    <a:cubicBezTo>
                      <a:pt x="2918" y="1"/>
                      <a:pt x="2602" y="120"/>
                      <a:pt x="2358" y="358"/>
                    </a:cubicBezTo>
                    <a:lnTo>
                      <a:pt x="477" y="2239"/>
                    </a:lnTo>
                    <a:cubicBezTo>
                      <a:pt x="1" y="2715"/>
                      <a:pt x="1" y="3489"/>
                      <a:pt x="477" y="3965"/>
                    </a:cubicBezTo>
                    <a:cubicBezTo>
                      <a:pt x="715" y="4204"/>
                      <a:pt x="1028" y="4323"/>
                      <a:pt x="1340" y="4323"/>
                    </a:cubicBezTo>
                    <a:cubicBezTo>
                      <a:pt x="1653" y="4323"/>
                      <a:pt x="1965" y="4204"/>
                      <a:pt x="2204" y="3965"/>
                    </a:cubicBezTo>
                    <a:lnTo>
                      <a:pt x="2287" y="3894"/>
                    </a:lnTo>
                    <a:lnTo>
                      <a:pt x="4359" y="5966"/>
                    </a:lnTo>
                    <a:cubicBezTo>
                      <a:pt x="4894" y="5347"/>
                      <a:pt x="5478" y="4775"/>
                      <a:pt x="6097" y="4239"/>
                    </a:cubicBezTo>
                    <a:lnTo>
                      <a:pt x="4013" y="2168"/>
                    </a:lnTo>
                    <a:lnTo>
                      <a:pt x="4097" y="2084"/>
                    </a:lnTo>
                    <a:cubicBezTo>
                      <a:pt x="4573" y="1608"/>
                      <a:pt x="4573" y="834"/>
                      <a:pt x="4097" y="358"/>
                    </a:cubicBezTo>
                    <a:cubicBezTo>
                      <a:pt x="3859" y="120"/>
                      <a:pt x="3546" y="1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2"/>
              <p:cNvSpPr/>
              <p:nvPr/>
            </p:nvSpPr>
            <p:spPr>
              <a:xfrm>
                <a:off x="8620867" y="3638661"/>
                <a:ext cx="192604" cy="160285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5014" extrusionOk="0">
                    <a:moveTo>
                      <a:pt x="2037" y="0"/>
                    </a:moveTo>
                    <a:cubicBezTo>
                      <a:pt x="1497" y="0"/>
                      <a:pt x="1007" y="363"/>
                      <a:pt x="857" y="901"/>
                    </a:cubicBezTo>
                    <a:lnTo>
                      <a:pt x="167" y="3472"/>
                    </a:lnTo>
                    <a:cubicBezTo>
                      <a:pt x="0" y="4127"/>
                      <a:pt x="381" y="4806"/>
                      <a:pt x="1036" y="4973"/>
                    </a:cubicBezTo>
                    <a:cubicBezTo>
                      <a:pt x="1140" y="5000"/>
                      <a:pt x="1245" y="5013"/>
                      <a:pt x="1350" y="5013"/>
                    </a:cubicBezTo>
                    <a:cubicBezTo>
                      <a:pt x="1880" y="5013"/>
                      <a:pt x="2387" y="4672"/>
                      <a:pt x="2536" y="4115"/>
                    </a:cubicBezTo>
                    <a:lnTo>
                      <a:pt x="2560" y="4008"/>
                    </a:lnTo>
                    <a:lnTo>
                      <a:pt x="5394" y="4758"/>
                    </a:lnTo>
                    <a:cubicBezTo>
                      <a:pt x="5536" y="3949"/>
                      <a:pt x="5751" y="3163"/>
                      <a:pt x="6025" y="2401"/>
                    </a:cubicBezTo>
                    <a:lnTo>
                      <a:pt x="3191" y="1639"/>
                    </a:lnTo>
                    <a:lnTo>
                      <a:pt x="3227" y="1532"/>
                    </a:lnTo>
                    <a:cubicBezTo>
                      <a:pt x="3393" y="889"/>
                      <a:pt x="3012" y="210"/>
                      <a:pt x="2357" y="43"/>
                    </a:cubicBezTo>
                    <a:cubicBezTo>
                      <a:pt x="2250" y="14"/>
                      <a:pt x="2143" y="0"/>
                      <a:pt x="2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2"/>
              <p:cNvSpPr/>
              <p:nvPr/>
            </p:nvSpPr>
            <p:spPr>
              <a:xfrm>
                <a:off x="8620867" y="3969109"/>
                <a:ext cx="192604" cy="160669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5026" extrusionOk="0">
                    <a:moveTo>
                      <a:pt x="1349" y="0"/>
                    </a:moveTo>
                    <a:cubicBezTo>
                      <a:pt x="1245" y="0"/>
                      <a:pt x="1140" y="14"/>
                      <a:pt x="1036" y="41"/>
                    </a:cubicBezTo>
                    <a:cubicBezTo>
                      <a:pt x="381" y="220"/>
                      <a:pt x="0" y="886"/>
                      <a:pt x="167" y="1541"/>
                    </a:cubicBezTo>
                    <a:lnTo>
                      <a:pt x="857" y="4113"/>
                    </a:lnTo>
                    <a:cubicBezTo>
                      <a:pt x="1007" y="4661"/>
                      <a:pt x="1498" y="5025"/>
                      <a:pt x="2038" y="5025"/>
                    </a:cubicBezTo>
                    <a:cubicBezTo>
                      <a:pt x="2143" y="5025"/>
                      <a:pt x="2250" y="5011"/>
                      <a:pt x="2357" y="4982"/>
                    </a:cubicBezTo>
                    <a:cubicBezTo>
                      <a:pt x="3012" y="4804"/>
                      <a:pt x="3393" y="4137"/>
                      <a:pt x="3227" y="3482"/>
                    </a:cubicBezTo>
                    <a:lnTo>
                      <a:pt x="3191" y="3375"/>
                    </a:lnTo>
                    <a:lnTo>
                      <a:pt x="6025" y="2625"/>
                    </a:lnTo>
                    <a:cubicBezTo>
                      <a:pt x="5751" y="1863"/>
                      <a:pt x="5548" y="1065"/>
                      <a:pt x="5394" y="255"/>
                    </a:cubicBezTo>
                    <a:lnTo>
                      <a:pt x="2560" y="1017"/>
                    </a:lnTo>
                    <a:lnTo>
                      <a:pt x="2536" y="910"/>
                    </a:lnTo>
                    <a:cubicBezTo>
                      <a:pt x="2387" y="343"/>
                      <a:pt x="1880" y="0"/>
                      <a:pt x="1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2"/>
              <p:cNvSpPr/>
              <p:nvPr/>
            </p:nvSpPr>
            <p:spPr>
              <a:xfrm>
                <a:off x="8767374" y="4214012"/>
                <a:ext cx="194906" cy="19107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977" extrusionOk="0">
                    <a:moveTo>
                      <a:pt x="4359" y="0"/>
                    </a:moveTo>
                    <a:lnTo>
                      <a:pt x="2287" y="2084"/>
                    </a:lnTo>
                    <a:lnTo>
                      <a:pt x="2204" y="2000"/>
                    </a:lnTo>
                    <a:cubicBezTo>
                      <a:pt x="1965" y="1762"/>
                      <a:pt x="1653" y="1643"/>
                      <a:pt x="1340" y="1643"/>
                    </a:cubicBezTo>
                    <a:cubicBezTo>
                      <a:pt x="1028" y="1643"/>
                      <a:pt x="715" y="1762"/>
                      <a:pt x="477" y="2000"/>
                    </a:cubicBezTo>
                    <a:cubicBezTo>
                      <a:pt x="1" y="2477"/>
                      <a:pt x="1" y="3262"/>
                      <a:pt x="477" y="3739"/>
                    </a:cubicBezTo>
                    <a:lnTo>
                      <a:pt x="2358" y="5620"/>
                    </a:lnTo>
                    <a:cubicBezTo>
                      <a:pt x="2597" y="5858"/>
                      <a:pt x="2912" y="5977"/>
                      <a:pt x="3228" y="5977"/>
                    </a:cubicBezTo>
                    <a:cubicBezTo>
                      <a:pt x="3543" y="5977"/>
                      <a:pt x="3859" y="5858"/>
                      <a:pt x="4097" y="5620"/>
                    </a:cubicBezTo>
                    <a:cubicBezTo>
                      <a:pt x="4573" y="5144"/>
                      <a:pt x="4573" y="4370"/>
                      <a:pt x="4097" y="3893"/>
                    </a:cubicBezTo>
                    <a:lnTo>
                      <a:pt x="4013" y="3810"/>
                    </a:lnTo>
                    <a:lnTo>
                      <a:pt x="6097" y="1738"/>
                    </a:lnTo>
                    <a:cubicBezTo>
                      <a:pt x="5478" y="1203"/>
                      <a:pt x="4894" y="619"/>
                      <a:pt x="43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2"/>
              <p:cNvSpPr/>
              <p:nvPr/>
            </p:nvSpPr>
            <p:spPr>
              <a:xfrm>
                <a:off x="9174640" y="4443891"/>
                <a:ext cx="8024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01" extrusionOk="0">
                    <a:moveTo>
                      <a:pt x="251" y="0"/>
                    </a:moveTo>
                    <a:lnTo>
                      <a:pt x="1" y="929"/>
                    </a:lnTo>
                    <a:lnTo>
                      <a:pt x="108" y="953"/>
                    </a:lnTo>
                    <a:cubicBezTo>
                      <a:pt x="155" y="965"/>
                      <a:pt x="203" y="989"/>
                      <a:pt x="251" y="1001"/>
                    </a:cubicBez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2"/>
              <p:cNvSpPr/>
              <p:nvPr/>
            </p:nvSpPr>
            <p:spPr>
              <a:xfrm>
                <a:off x="9174640" y="3292165"/>
                <a:ext cx="8024" cy="3238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13" extrusionOk="0">
                    <a:moveTo>
                      <a:pt x="251" y="0"/>
                    </a:moveTo>
                    <a:cubicBezTo>
                      <a:pt x="203" y="24"/>
                      <a:pt x="155" y="36"/>
                      <a:pt x="108" y="48"/>
                    </a:cubicBezTo>
                    <a:lnTo>
                      <a:pt x="1" y="84"/>
                    </a:lnTo>
                    <a:lnTo>
                      <a:pt x="251" y="101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2"/>
              <p:cNvSpPr/>
              <p:nvPr/>
            </p:nvSpPr>
            <p:spPr>
              <a:xfrm>
                <a:off x="9042199" y="3217042"/>
                <a:ext cx="130939" cy="188576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5899" extrusionOk="0">
                    <a:moveTo>
                      <a:pt x="3899" y="1"/>
                    </a:moveTo>
                    <a:cubicBezTo>
                      <a:pt x="3805" y="1"/>
                      <a:pt x="3710" y="12"/>
                      <a:pt x="3620" y="40"/>
                    </a:cubicBezTo>
                    <a:lnTo>
                      <a:pt x="1048" y="731"/>
                    </a:lnTo>
                    <a:cubicBezTo>
                      <a:pt x="393" y="910"/>
                      <a:pt x="0" y="1576"/>
                      <a:pt x="179" y="2231"/>
                    </a:cubicBezTo>
                    <a:cubicBezTo>
                      <a:pt x="318" y="2749"/>
                      <a:pt x="800" y="3134"/>
                      <a:pt x="1351" y="3134"/>
                    </a:cubicBezTo>
                    <a:cubicBezTo>
                      <a:pt x="1458" y="3134"/>
                      <a:pt x="1568" y="3119"/>
                      <a:pt x="1679" y="3088"/>
                    </a:cubicBezTo>
                    <a:lnTo>
                      <a:pt x="1786" y="3065"/>
                    </a:lnTo>
                    <a:lnTo>
                      <a:pt x="2536" y="5898"/>
                    </a:lnTo>
                    <a:cubicBezTo>
                      <a:pt x="3048" y="5720"/>
                      <a:pt x="3572" y="5565"/>
                      <a:pt x="4096" y="5434"/>
                    </a:cubicBezTo>
                    <a:lnTo>
                      <a:pt x="4096" y="17"/>
                    </a:lnTo>
                    <a:cubicBezTo>
                      <a:pt x="4032" y="7"/>
                      <a:pt x="3966" y="1"/>
                      <a:pt x="3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2"/>
              <p:cNvSpPr/>
              <p:nvPr/>
            </p:nvSpPr>
            <p:spPr>
              <a:xfrm>
                <a:off x="9042199" y="4362821"/>
                <a:ext cx="130939" cy="188448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5895" extrusionOk="0">
                    <a:moveTo>
                      <a:pt x="2536" y="0"/>
                    </a:moveTo>
                    <a:lnTo>
                      <a:pt x="1786" y="2834"/>
                    </a:lnTo>
                    <a:lnTo>
                      <a:pt x="1679" y="2798"/>
                    </a:lnTo>
                    <a:cubicBezTo>
                      <a:pt x="1572" y="2770"/>
                      <a:pt x="1465" y="2757"/>
                      <a:pt x="1361" y="2757"/>
                    </a:cubicBezTo>
                    <a:cubicBezTo>
                      <a:pt x="806" y="2757"/>
                      <a:pt x="319" y="3136"/>
                      <a:pt x="179" y="3667"/>
                    </a:cubicBezTo>
                    <a:cubicBezTo>
                      <a:pt x="0" y="4322"/>
                      <a:pt x="393" y="4989"/>
                      <a:pt x="1048" y="5168"/>
                    </a:cubicBezTo>
                    <a:lnTo>
                      <a:pt x="3620" y="5858"/>
                    </a:lnTo>
                    <a:cubicBezTo>
                      <a:pt x="3720" y="5881"/>
                      <a:pt x="3825" y="5894"/>
                      <a:pt x="3928" y="5894"/>
                    </a:cubicBezTo>
                    <a:cubicBezTo>
                      <a:pt x="3985" y="5894"/>
                      <a:pt x="4041" y="5890"/>
                      <a:pt x="4096" y="5882"/>
                    </a:cubicBezTo>
                    <a:lnTo>
                      <a:pt x="4096" y="453"/>
                    </a:lnTo>
                    <a:cubicBezTo>
                      <a:pt x="3572" y="334"/>
                      <a:pt x="3048" y="179"/>
                      <a:pt x="2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2"/>
              <p:cNvSpPr/>
              <p:nvPr/>
            </p:nvSpPr>
            <p:spPr>
              <a:xfrm>
                <a:off x="8862925" y="3471791"/>
                <a:ext cx="310213" cy="824825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25802" extrusionOk="0">
                    <a:moveTo>
                      <a:pt x="6942" y="5192"/>
                    </a:moveTo>
                    <a:cubicBezTo>
                      <a:pt x="7620" y="5192"/>
                      <a:pt x="8168" y="5740"/>
                      <a:pt x="8168" y="6418"/>
                    </a:cubicBezTo>
                    <a:cubicBezTo>
                      <a:pt x="8168" y="7097"/>
                      <a:pt x="7620" y="7645"/>
                      <a:pt x="6942" y="7645"/>
                    </a:cubicBezTo>
                    <a:cubicBezTo>
                      <a:pt x="6263" y="7645"/>
                      <a:pt x="5715" y="7097"/>
                      <a:pt x="5715" y="6418"/>
                    </a:cubicBezTo>
                    <a:cubicBezTo>
                      <a:pt x="5715" y="5740"/>
                      <a:pt x="6263" y="5192"/>
                      <a:pt x="6942" y="5192"/>
                    </a:cubicBezTo>
                    <a:close/>
                    <a:moveTo>
                      <a:pt x="4263" y="11681"/>
                    </a:moveTo>
                    <a:cubicBezTo>
                      <a:pt x="4930" y="11681"/>
                      <a:pt x="5477" y="12229"/>
                      <a:pt x="5477" y="12895"/>
                    </a:cubicBezTo>
                    <a:cubicBezTo>
                      <a:pt x="5477" y="13574"/>
                      <a:pt x="4930" y="14122"/>
                      <a:pt x="4263" y="14122"/>
                    </a:cubicBezTo>
                    <a:cubicBezTo>
                      <a:pt x="3584" y="14122"/>
                      <a:pt x="3037" y="13574"/>
                      <a:pt x="3037" y="12895"/>
                    </a:cubicBezTo>
                    <a:cubicBezTo>
                      <a:pt x="3037" y="12229"/>
                      <a:pt x="3584" y="11681"/>
                      <a:pt x="4263" y="11681"/>
                    </a:cubicBezTo>
                    <a:close/>
                    <a:moveTo>
                      <a:pt x="6942" y="18158"/>
                    </a:moveTo>
                    <a:cubicBezTo>
                      <a:pt x="7620" y="18158"/>
                      <a:pt x="8168" y="18706"/>
                      <a:pt x="8168" y="19384"/>
                    </a:cubicBezTo>
                    <a:cubicBezTo>
                      <a:pt x="8168" y="20063"/>
                      <a:pt x="7620" y="20611"/>
                      <a:pt x="6942" y="20611"/>
                    </a:cubicBezTo>
                    <a:cubicBezTo>
                      <a:pt x="6263" y="20611"/>
                      <a:pt x="5715" y="20063"/>
                      <a:pt x="5715" y="19384"/>
                    </a:cubicBezTo>
                    <a:cubicBezTo>
                      <a:pt x="5715" y="18706"/>
                      <a:pt x="6263" y="18158"/>
                      <a:pt x="6942" y="18158"/>
                    </a:cubicBezTo>
                    <a:close/>
                    <a:moveTo>
                      <a:pt x="9704" y="1"/>
                    </a:moveTo>
                    <a:cubicBezTo>
                      <a:pt x="4108" y="1620"/>
                      <a:pt x="0" y="6787"/>
                      <a:pt x="0" y="12895"/>
                    </a:cubicBezTo>
                    <a:cubicBezTo>
                      <a:pt x="0" y="19015"/>
                      <a:pt x="4108" y="24182"/>
                      <a:pt x="9704" y="25802"/>
                    </a:cubicBezTo>
                    <a:lnTo>
                      <a:pt x="9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52"/>
            <p:cNvGrpSpPr/>
            <p:nvPr/>
          </p:nvGrpSpPr>
          <p:grpSpPr>
            <a:xfrm>
              <a:off x="6773212" y="586534"/>
              <a:ext cx="961806" cy="955777"/>
              <a:chOff x="7098372" y="986300"/>
              <a:chExt cx="461054" cy="458142"/>
            </a:xfrm>
          </p:grpSpPr>
          <p:sp>
            <p:nvSpPr>
              <p:cNvPr id="743" name="Google Shape;743;p52"/>
              <p:cNvSpPr/>
              <p:nvPr/>
            </p:nvSpPr>
            <p:spPr>
              <a:xfrm>
                <a:off x="7181444" y="1067932"/>
                <a:ext cx="294912" cy="294912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9216" extrusionOk="0">
                    <a:moveTo>
                      <a:pt x="4608" y="1048"/>
                    </a:moveTo>
                    <a:cubicBezTo>
                      <a:pt x="4834" y="1048"/>
                      <a:pt x="5025" y="1226"/>
                      <a:pt x="5025" y="1465"/>
                    </a:cubicBezTo>
                    <a:cubicBezTo>
                      <a:pt x="5025" y="1691"/>
                      <a:pt x="4834" y="1881"/>
                      <a:pt x="4608" y="1881"/>
                    </a:cubicBezTo>
                    <a:cubicBezTo>
                      <a:pt x="4370" y="1881"/>
                      <a:pt x="4191" y="1691"/>
                      <a:pt x="4191" y="1465"/>
                    </a:cubicBezTo>
                    <a:cubicBezTo>
                      <a:pt x="4191" y="1226"/>
                      <a:pt x="4370" y="1048"/>
                      <a:pt x="4608" y="1048"/>
                    </a:cubicBezTo>
                    <a:close/>
                    <a:moveTo>
                      <a:pt x="2382" y="1965"/>
                    </a:moveTo>
                    <a:cubicBezTo>
                      <a:pt x="2620" y="1965"/>
                      <a:pt x="2798" y="2155"/>
                      <a:pt x="2798" y="2381"/>
                    </a:cubicBezTo>
                    <a:cubicBezTo>
                      <a:pt x="2798" y="2620"/>
                      <a:pt x="2620" y="2798"/>
                      <a:pt x="2382" y="2798"/>
                    </a:cubicBezTo>
                    <a:cubicBezTo>
                      <a:pt x="2155" y="2798"/>
                      <a:pt x="1965" y="2620"/>
                      <a:pt x="1965" y="2381"/>
                    </a:cubicBezTo>
                    <a:cubicBezTo>
                      <a:pt x="1965" y="2155"/>
                      <a:pt x="2155" y="1965"/>
                      <a:pt x="2382" y="1965"/>
                    </a:cubicBezTo>
                    <a:close/>
                    <a:moveTo>
                      <a:pt x="6823" y="1965"/>
                    </a:moveTo>
                    <a:cubicBezTo>
                      <a:pt x="7061" y="1965"/>
                      <a:pt x="7251" y="2155"/>
                      <a:pt x="7251" y="2381"/>
                    </a:cubicBezTo>
                    <a:cubicBezTo>
                      <a:pt x="7251" y="2620"/>
                      <a:pt x="7061" y="2798"/>
                      <a:pt x="6823" y="2798"/>
                    </a:cubicBezTo>
                    <a:cubicBezTo>
                      <a:pt x="6596" y="2798"/>
                      <a:pt x="6406" y="2620"/>
                      <a:pt x="6406" y="2381"/>
                    </a:cubicBezTo>
                    <a:cubicBezTo>
                      <a:pt x="6406" y="2155"/>
                      <a:pt x="6596" y="1965"/>
                      <a:pt x="6823" y="1965"/>
                    </a:cubicBezTo>
                    <a:close/>
                    <a:moveTo>
                      <a:pt x="3703" y="3286"/>
                    </a:moveTo>
                    <a:cubicBezTo>
                      <a:pt x="3941" y="3286"/>
                      <a:pt x="4132" y="3477"/>
                      <a:pt x="4132" y="3703"/>
                    </a:cubicBezTo>
                    <a:cubicBezTo>
                      <a:pt x="4132" y="3941"/>
                      <a:pt x="3941" y="4132"/>
                      <a:pt x="3703" y="4132"/>
                    </a:cubicBezTo>
                    <a:cubicBezTo>
                      <a:pt x="3477" y="4132"/>
                      <a:pt x="3286" y="3941"/>
                      <a:pt x="3286" y="3703"/>
                    </a:cubicBezTo>
                    <a:cubicBezTo>
                      <a:pt x="3286" y="3477"/>
                      <a:pt x="3477" y="3286"/>
                      <a:pt x="3703" y="3286"/>
                    </a:cubicBezTo>
                    <a:close/>
                    <a:moveTo>
                      <a:pt x="5501" y="3286"/>
                    </a:moveTo>
                    <a:cubicBezTo>
                      <a:pt x="5739" y="3286"/>
                      <a:pt x="5918" y="3477"/>
                      <a:pt x="5918" y="3703"/>
                    </a:cubicBezTo>
                    <a:cubicBezTo>
                      <a:pt x="5918" y="3941"/>
                      <a:pt x="5739" y="4132"/>
                      <a:pt x="5501" y="4132"/>
                    </a:cubicBezTo>
                    <a:cubicBezTo>
                      <a:pt x="5275" y="4132"/>
                      <a:pt x="5084" y="3941"/>
                      <a:pt x="5084" y="3703"/>
                    </a:cubicBezTo>
                    <a:cubicBezTo>
                      <a:pt x="5084" y="3477"/>
                      <a:pt x="5275" y="3286"/>
                      <a:pt x="5501" y="3286"/>
                    </a:cubicBezTo>
                    <a:close/>
                    <a:moveTo>
                      <a:pt x="1465" y="4191"/>
                    </a:moveTo>
                    <a:cubicBezTo>
                      <a:pt x="1691" y="4191"/>
                      <a:pt x="1882" y="4370"/>
                      <a:pt x="1882" y="4608"/>
                    </a:cubicBezTo>
                    <a:cubicBezTo>
                      <a:pt x="1882" y="4834"/>
                      <a:pt x="1691" y="5025"/>
                      <a:pt x="1465" y="5025"/>
                    </a:cubicBezTo>
                    <a:cubicBezTo>
                      <a:pt x="1227" y="5025"/>
                      <a:pt x="1048" y="4834"/>
                      <a:pt x="1048" y="4608"/>
                    </a:cubicBezTo>
                    <a:cubicBezTo>
                      <a:pt x="1048" y="4370"/>
                      <a:pt x="1227" y="4191"/>
                      <a:pt x="1465" y="4191"/>
                    </a:cubicBezTo>
                    <a:close/>
                    <a:moveTo>
                      <a:pt x="7751" y="4191"/>
                    </a:moveTo>
                    <a:cubicBezTo>
                      <a:pt x="7978" y="4191"/>
                      <a:pt x="8168" y="4370"/>
                      <a:pt x="8168" y="4608"/>
                    </a:cubicBezTo>
                    <a:cubicBezTo>
                      <a:pt x="8168" y="4834"/>
                      <a:pt x="7978" y="5025"/>
                      <a:pt x="7751" y="5025"/>
                    </a:cubicBezTo>
                    <a:cubicBezTo>
                      <a:pt x="7513" y="5025"/>
                      <a:pt x="7335" y="4834"/>
                      <a:pt x="7335" y="4608"/>
                    </a:cubicBezTo>
                    <a:cubicBezTo>
                      <a:pt x="7335" y="4370"/>
                      <a:pt x="7513" y="4191"/>
                      <a:pt x="7751" y="4191"/>
                    </a:cubicBezTo>
                    <a:close/>
                    <a:moveTo>
                      <a:pt x="3703" y="5084"/>
                    </a:moveTo>
                    <a:cubicBezTo>
                      <a:pt x="3941" y="5084"/>
                      <a:pt x="4132" y="5275"/>
                      <a:pt x="4132" y="5501"/>
                    </a:cubicBezTo>
                    <a:cubicBezTo>
                      <a:pt x="4132" y="5739"/>
                      <a:pt x="3941" y="5918"/>
                      <a:pt x="3703" y="5918"/>
                    </a:cubicBezTo>
                    <a:cubicBezTo>
                      <a:pt x="3477" y="5918"/>
                      <a:pt x="3286" y="5739"/>
                      <a:pt x="3286" y="5501"/>
                    </a:cubicBezTo>
                    <a:cubicBezTo>
                      <a:pt x="3286" y="5275"/>
                      <a:pt x="3477" y="5084"/>
                      <a:pt x="3703" y="5084"/>
                    </a:cubicBezTo>
                    <a:close/>
                    <a:moveTo>
                      <a:pt x="5501" y="5084"/>
                    </a:moveTo>
                    <a:cubicBezTo>
                      <a:pt x="5739" y="5084"/>
                      <a:pt x="5918" y="5275"/>
                      <a:pt x="5918" y="5501"/>
                    </a:cubicBezTo>
                    <a:cubicBezTo>
                      <a:pt x="5918" y="5739"/>
                      <a:pt x="5739" y="5918"/>
                      <a:pt x="5501" y="5918"/>
                    </a:cubicBezTo>
                    <a:cubicBezTo>
                      <a:pt x="5275" y="5918"/>
                      <a:pt x="5084" y="5739"/>
                      <a:pt x="5084" y="5501"/>
                    </a:cubicBezTo>
                    <a:cubicBezTo>
                      <a:pt x="5084" y="5275"/>
                      <a:pt x="5275" y="5084"/>
                      <a:pt x="5501" y="5084"/>
                    </a:cubicBezTo>
                    <a:close/>
                    <a:moveTo>
                      <a:pt x="2382" y="6406"/>
                    </a:moveTo>
                    <a:cubicBezTo>
                      <a:pt x="2620" y="6406"/>
                      <a:pt x="2798" y="6596"/>
                      <a:pt x="2798" y="6834"/>
                    </a:cubicBezTo>
                    <a:cubicBezTo>
                      <a:pt x="2798" y="7061"/>
                      <a:pt x="2620" y="7251"/>
                      <a:pt x="2382" y="7251"/>
                    </a:cubicBezTo>
                    <a:cubicBezTo>
                      <a:pt x="2155" y="7251"/>
                      <a:pt x="1965" y="7061"/>
                      <a:pt x="1965" y="6834"/>
                    </a:cubicBezTo>
                    <a:cubicBezTo>
                      <a:pt x="1965" y="6596"/>
                      <a:pt x="2155" y="6406"/>
                      <a:pt x="2382" y="6406"/>
                    </a:cubicBezTo>
                    <a:close/>
                    <a:moveTo>
                      <a:pt x="6823" y="6406"/>
                    </a:moveTo>
                    <a:cubicBezTo>
                      <a:pt x="7061" y="6406"/>
                      <a:pt x="7251" y="6596"/>
                      <a:pt x="7251" y="6834"/>
                    </a:cubicBezTo>
                    <a:cubicBezTo>
                      <a:pt x="7251" y="7061"/>
                      <a:pt x="7061" y="7251"/>
                      <a:pt x="6823" y="7251"/>
                    </a:cubicBezTo>
                    <a:cubicBezTo>
                      <a:pt x="6596" y="7251"/>
                      <a:pt x="6406" y="7061"/>
                      <a:pt x="6406" y="6834"/>
                    </a:cubicBezTo>
                    <a:cubicBezTo>
                      <a:pt x="6406" y="6596"/>
                      <a:pt x="6596" y="6406"/>
                      <a:pt x="6823" y="6406"/>
                    </a:cubicBezTo>
                    <a:close/>
                    <a:moveTo>
                      <a:pt x="4608" y="7334"/>
                    </a:moveTo>
                    <a:cubicBezTo>
                      <a:pt x="4834" y="7334"/>
                      <a:pt x="5025" y="7513"/>
                      <a:pt x="5025" y="7751"/>
                    </a:cubicBezTo>
                    <a:cubicBezTo>
                      <a:pt x="5025" y="7977"/>
                      <a:pt x="4834" y="8168"/>
                      <a:pt x="4608" y="8168"/>
                    </a:cubicBezTo>
                    <a:cubicBezTo>
                      <a:pt x="4370" y="8168"/>
                      <a:pt x="4191" y="7977"/>
                      <a:pt x="4191" y="7751"/>
                    </a:cubicBezTo>
                    <a:cubicBezTo>
                      <a:pt x="4191" y="7513"/>
                      <a:pt x="4370" y="7334"/>
                      <a:pt x="4608" y="7334"/>
                    </a:cubicBezTo>
                    <a:close/>
                    <a:moveTo>
                      <a:pt x="4608" y="0"/>
                    </a:moveTo>
                    <a:cubicBezTo>
                      <a:pt x="2072" y="0"/>
                      <a:pt x="0" y="2072"/>
                      <a:pt x="0" y="4608"/>
                    </a:cubicBezTo>
                    <a:cubicBezTo>
                      <a:pt x="0" y="7144"/>
                      <a:pt x="2072" y="9216"/>
                      <a:pt x="4608" y="9216"/>
                    </a:cubicBezTo>
                    <a:cubicBezTo>
                      <a:pt x="7144" y="9216"/>
                      <a:pt x="9216" y="7144"/>
                      <a:pt x="9216" y="4608"/>
                    </a:cubicBezTo>
                    <a:cubicBezTo>
                      <a:pt x="9216" y="2072"/>
                      <a:pt x="7144" y="0"/>
                      <a:pt x="4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2"/>
              <p:cNvSpPr/>
              <p:nvPr/>
            </p:nvSpPr>
            <p:spPr>
              <a:xfrm>
                <a:off x="7356707" y="1379579"/>
                <a:ext cx="57920" cy="64864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7" extrusionOk="0">
                    <a:moveTo>
                      <a:pt x="941" y="0"/>
                    </a:moveTo>
                    <a:cubicBezTo>
                      <a:pt x="679" y="96"/>
                      <a:pt x="405" y="167"/>
                      <a:pt x="131" y="215"/>
                    </a:cubicBezTo>
                    <a:lnTo>
                      <a:pt x="393" y="1191"/>
                    </a:lnTo>
                    <a:lnTo>
                      <a:pt x="357" y="1203"/>
                    </a:lnTo>
                    <a:cubicBezTo>
                      <a:pt x="131" y="1263"/>
                      <a:pt x="0" y="1489"/>
                      <a:pt x="60" y="1715"/>
                    </a:cubicBezTo>
                    <a:cubicBezTo>
                      <a:pt x="110" y="1896"/>
                      <a:pt x="279" y="2026"/>
                      <a:pt x="467" y="2026"/>
                    </a:cubicBezTo>
                    <a:cubicBezTo>
                      <a:pt x="502" y="2026"/>
                      <a:pt x="537" y="2022"/>
                      <a:pt x="572" y="2013"/>
                    </a:cubicBezTo>
                    <a:lnTo>
                      <a:pt x="1453" y="1774"/>
                    </a:lnTo>
                    <a:cubicBezTo>
                      <a:pt x="1679" y="1715"/>
                      <a:pt x="1810" y="1477"/>
                      <a:pt x="1750" y="1263"/>
                    </a:cubicBezTo>
                    <a:cubicBezTo>
                      <a:pt x="1701" y="1084"/>
                      <a:pt x="1536" y="947"/>
                      <a:pt x="1352" y="947"/>
                    </a:cubicBezTo>
                    <a:cubicBezTo>
                      <a:pt x="1315" y="947"/>
                      <a:pt x="1277" y="953"/>
                      <a:pt x="1238" y="965"/>
                    </a:cubicBezTo>
                    <a:lnTo>
                      <a:pt x="1203" y="97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2"/>
              <p:cNvSpPr/>
              <p:nvPr/>
            </p:nvSpPr>
            <p:spPr>
              <a:xfrm>
                <a:off x="7442051" y="1328539"/>
                <a:ext cx="66688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45" extrusionOk="0">
                    <a:moveTo>
                      <a:pt x="596" y="0"/>
                    </a:moveTo>
                    <a:cubicBezTo>
                      <a:pt x="417" y="214"/>
                      <a:pt x="215" y="417"/>
                      <a:pt x="0" y="595"/>
                    </a:cubicBezTo>
                    <a:lnTo>
                      <a:pt x="715" y="1310"/>
                    </a:lnTo>
                    <a:lnTo>
                      <a:pt x="691" y="1334"/>
                    </a:lnTo>
                    <a:cubicBezTo>
                      <a:pt x="524" y="1500"/>
                      <a:pt x="524" y="1762"/>
                      <a:pt x="691" y="1929"/>
                    </a:cubicBezTo>
                    <a:cubicBezTo>
                      <a:pt x="768" y="2006"/>
                      <a:pt x="875" y="2045"/>
                      <a:pt x="982" y="2045"/>
                    </a:cubicBezTo>
                    <a:cubicBezTo>
                      <a:pt x="1090" y="2045"/>
                      <a:pt x="1197" y="2006"/>
                      <a:pt x="1274" y="1929"/>
                    </a:cubicBezTo>
                    <a:lnTo>
                      <a:pt x="1929" y="1274"/>
                    </a:lnTo>
                    <a:cubicBezTo>
                      <a:pt x="2084" y="1119"/>
                      <a:pt x="2084" y="845"/>
                      <a:pt x="1929" y="691"/>
                    </a:cubicBezTo>
                    <a:cubicBezTo>
                      <a:pt x="1846" y="607"/>
                      <a:pt x="1739" y="566"/>
                      <a:pt x="1631" y="566"/>
                    </a:cubicBezTo>
                    <a:cubicBezTo>
                      <a:pt x="1524" y="566"/>
                      <a:pt x="1417" y="607"/>
                      <a:pt x="1334" y="691"/>
                    </a:cubicBezTo>
                    <a:lnTo>
                      <a:pt x="1310" y="71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>
                <a:off x="7493091" y="1244603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1604" y="0"/>
                    </a:moveTo>
                    <a:cubicBezTo>
                      <a:pt x="1424" y="0"/>
                      <a:pt x="1253" y="116"/>
                      <a:pt x="1203" y="313"/>
                    </a:cubicBezTo>
                    <a:lnTo>
                      <a:pt x="1191" y="349"/>
                    </a:lnTo>
                    <a:lnTo>
                      <a:pt x="215" y="87"/>
                    </a:lnTo>
                    <a:cubicBezTo>
                      <a:pt x="167" y="361"/>
                      <a:pt x="96" y="635"/>
                      <a:pt x="1" y="897"/>
                    </a:cubicBezTo>
                    <a:lnTo>
                      <a:pt x="965" y="1159"/>
                    </a:lnTo>
                    <a:lnTo>
                      <a:pt x="965" y="1194"/>
                    </a:lnTo>
                    <a:cubicBezTo>
                      <a:pt x="906" y="1409"/>
                      <a:pt x="1037" y="1647"/>
                      <a:pt x="1263" y="1706"/>
                    </a:cubicBezTo>
                    <a:cubicBezTo>
                      <a:pt x="1298" y="1716"/>
                      <a:pt x="1333" y="1721"/>
                      <a:pt x="1368" y="1721"/>
                    </a:cubicBezTo>
                    <a:cubicBezTo>
                      <a:pt x="1550" y="1721"/>
                      <a:pt x="1725" y="1598"/>
                      <a:pt x="1775" y="1409"/>
                    </a:cubicBezTo>
                    <a:lnTo>
                      <a:pt x="2013" y="528"/>
                    </a:lnTo>
                    <a:cubicBezTo>
                      <a:pt x="2072" y="301"/>
                      <a:pt x="1929" y="75"/>
                      <a:pt x="1715" y="16"/>
                    </a:cubicBezTo>
                    <a:cubicBezTo>
                      <a:pt x="1678" y="5"/>
                      <a:pt x="1641" y="0"/>
                      <a:pt x="1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>
                <a:off x="7493091" y="1131100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1368" y="0"/>
                    </a:moveTo>
                    <a:cubicBezTo>
                      <a:pt x="1333" y="0"/>
                      <a:pt x="1298" y="5"/>
                      <a:pt x="1263" y="14"/>
                    </a:cubicBezTo>
                    <a:cubicBezTo>
                      <a:pt x="1037" y="74"/>
                      <a:pt x="906" y="300"/>
                      <a:pt x="965" y="526"/>
                    </a:cubicBezTo>
                    <a:lnTo>
                      <a:pt x="965" y="562"/>
                    </a:lnTo>
                    <a:lnTo>
                      <a:pt x="1" y="824"/>
                    </a:lnTo>
                    <a:cubicBezTo>
                      <a:pt x="96" y="1086"/>
                      <a:pt x="167" y="1360"/>
                      <a:pt x="215" y="1634"/>
                    </a:cubicBezTo>
                    <a:lnTo>
                      <a:pt x="1191" y="1372"/>
                    </a:lnTo>
                    <a:lnTo>
                      <a:pt x="1203" y="1408"/>
                    </a:lnTo>
                    <a:cubicBezTo>
                      <a:pt x="1253" y="1605"/>
                      <a:pt x="1424" y="1720"/>
                      <a:pt x="1604" y="1720"/>
                    </a:cubicBezTo>
                    <a:cubicBezTo>
                      <a:pt x="1641" y="1720"/>
                      <a:pt x="1678" y="1715"/>
                      <a:pt x="1715" y="1705"/>
                    </a:cubicBezTo>
                    <a:cubicBezTo>
                      <a:pt x="1929" y="1646"/>
                      <a:pt x="2072" y="1419"/>
                      <a:pt x="2013" y="1193"/>
                    </a:cubicBezTo>
                    <a:lnTo>
                      <a:pt x="1775" y="312"/>
                    </a:lnTo>
                    <a:cubicBezTo>
                      <a:pt x="1725" y="123"/>
                      <a:pt x="1550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>
                <a:off x="7442051" y="1036476"/>
                <a:ext cx="66688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5" extrusionOk="0">
                    <a:moveTo>
                      <a:pt x="982" y="1"/>
                    </a:moveTo>
                    <a:cubicBezTo>
                      <a:pt x="875" y="1"/>
                      <a:pt x="768" y="43"/>
                      <a:pt x="691" y="126"/>
                    </a:cubicBezTo>
                    <a:cubicBezTo>
                      <a:pt x="524" y="293"/>
                      <a:pt x="524" y="555"/>
                      <a:pt x="691" y="721"/>
                    </a:cubicBezTo>
                    <a:lnTo>
                      <a:pt x="715" y="745"/>
                    </a:lnTo>
                    <a:lnTo>
                      <a:pt x="0" y="1459"/>
                    </a:lnTo>
                    <a:cubicBezTo>
                      <a:pt x="215" y="1638"/>
                      <a:pt x="417" y="1840"/>
                      <a:pt x="596" y="2055"/>
                    </a:cubicBezTo>
                    <a:lnTo>
                      <a:pt x="1310" y="1340"/>
                    </a:lnTo>
                    <a:lnTo>
                      <a:pt x="1334" y="1364"/>
                    </a:lnTo>
                    <a:cubicBezTo>
                      <a:pt x="1417" y="1447"/>
                      <a:pt x="1524" y="1489"/>
                      <a:pt x="1631" y="1489"/>
                    </a:cubicBezTo>
                    <a:cubicBezTo>
                      <a:pt x="1739" y="1489"/>
                      <a:pt x="1846" y="1447"/>
                      <a:pt x="1929" y="1364"/>
                    </a:cubicBezTo>
                    <a:cubicBezTo>
                      <a:pt x="2084" y="1197"/>
                      <a:pt x="2084" y="936"/>
                      <a:pt x="1929" y="769"/>
                    </a:cubicBezTo>
                    <a:lnTo>
                      <a:pt x="1274" y="126"/>
                    </a:lnTo>
                    <a:cubicBezTo>
                      <a:pt x="1197" y="43"/>
                      <a:pt x="1090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>
                <a:off x="7356707" y="986300"/>
                <a:ext cx="57920" cy="6489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8" extrusionOk="0">
                    <a:moveTo>
                      <a:pt x="462" y="1"/>
                    </a:moveTo>
                    <a:cubicBezTo>
                      <a:pt x="276" y="1"/>
                      <a:pt x="110" y="123"/>
                      <a:pt x="60" y="313"/>
                    </a:cubicBezTo>
                    <a:cubicBezTo>
                      <a:pt x="0" y="539"/>
                      <a:pt x="131" y="765"/>
                      <a:pt x="357" y="825"/>
                    </a:cubicBezTo>
                    <a:lnTo>
                      <a:pt x="393" y="837"/>
                    </a:lnTo>
                    <a:lnTo>
                      <a:pt x="131" y="1801"/>
                    </a:lnTo>
                    <a:cubicBezTo>
                      <a:pt x="405" y="1861"/>
                      <a:pt x="679" y="1932"/>
                      <a:pt x="941" y="2027"/>
                    </a:cubicBezTo>
                    <a:lnTo>
                      <a:pt x="1203" y="1051"/>
                    </a:lnTo>
                    <a:lnTo>
                      <a:pt x="1238" y="1063"/>
                    </a:lnTo>
                    <a:cubicBezTo>
                      <a:pt x="1273" y="1072"/>
                      <a:pt x="1309" y="1076"/>
                      <a:pt x="1343" y="1076"/>
                    </a:cubicBezTo>
                    <a:cubicBezTo>
                      <a:pt x="1531" y="1076"/>
                      <a:pt x="1700" y="946"/>
                      <a:pt x="1750" y="765"/>
                    </a:cubicBezTo>
                    <a:cubicBezTo>
                      <a:pt x="1810" y="539"/>
                      <a:pt x="1679" y="313"/>
                      <a:pt x="1453" y="253"/>
                    </a:cubicBezTo>
                    <a:lnTo>
                      <a:pt x="572" y="15"/>
                    </a:lnTo>
                    <a:cubicBezTo>
                      <a:pt x="535" y="5"/>
                      <a:pt x="498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2"/>
              <p:cNvSpPr/>
              <p:nvPr/>
            </p:nvSpPr>
            <p:spPr>
              <a:xfrm>
                <a:off x="7243172" y="986300"/>
                <a:ext cx="57920" cy="6489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8" extrusionOk="0">
                    <a:moveTo>
                      <a:pt x="1348" y="1"/>
                    </a:moveTo>
                    <a:cubicBezTo>
                      <a:pt x="1312" y="1"/>
                      <a:pt x="1275" y="5"/>
                      <a:pt x="1238" y="15"/>
                    </a:cubicBezTo>
                    <a:lnTo>
                      <a:pt x="357" y="253"/>
                    </a:lnTo>
                    <a:cubicBezTo>
                      <a:pt x="131" y="313"/>
                      <a:pt x="0" y="539"/>
                      <a:pt x="60" y="765"/>
                    </a:cubicBezTo>
                    <a:cubicBezTo>
                      <a:pt x="110" y="946"/>
                      <a:pt x="271" y="1076"/>
                      <a:pt x="463" y="1076"/>
                    </a:cubicBezTo>
                    <a:cubicBezTo>
                      <a:pt x="499" y="1076"/>
                      <a:pt x="535" y="1072"/>
                      <a:pt x="572" y="1063"/>
                    </a:cubicBezTo>
                    <a:lnTo>
                      <a:pt x="607" y="1051"/>
                    </a:lnTo>
                    <a:lnTo>
                      <a:pt x="869" y="2027"/>
                    </a:lnTo>
                    <a:cubicBezTo>
                      <a:pt x="1131" y="1932"/>
                      <a:pt x="1405" y="1861"/>
                      <a:pt x="1679" y="1801"/>
                    </a:cubicBezTo>
                    <a:lnTo>
                      <a:pt x="1417" y="837"/>
                    </a:lnTo>
                    <a:lnTo>
                      <a:pt x="1453" y="825"/>
                    </a:lnTo>
                    <a:cubicBezTo>
                      <a:pt x="1679" y="765"/>
                      <a:pt x="1810" y="539"/>
                      <a:pt x="1750" y="313"/>
                    </a:cubicBezTo>
                    <a:cubicBezTo>
                      <a:pt x="1701" y="123"/>
                      <a:pt x="1534" y="1"/>
                      <a:pt x="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2"/>
              <p:cNvSpPr/>
              <p:nvPr/>
            </p:nvSpPr>
            <p:spPr>
              <a:xfrm>
                <a:off x="7148676" y="1036476"/>
                <a:ext cx="67072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55" extrusionOk="0">
                    <a:moveTo>
                      <a:pt x="1108" y="1"/>
                    </a:moveTo>
                    <a:cubicBezTo>
                      <a:pt x="1001" y="1"/>
                      <a:pt x="893" y="43"/>
                      <a:pt x="810" y="126"/>
                    </a:cubicBezTo>
                    <a:lnTo>
                      <a:pt x="167" y="769"/>
                    </a:lnTo>
                    <a:cubicBezTo>
                      <a:pt x="0" y="936"/>
                      <a:pt x="0" y="1197"/>
                      <a:pt x="167" y="1364"/>
                    </a:cubicBezTo>
                    <a:cubicBezTo>
                      <a:pt x="250" y="1447"/>
                      <a:pt x="358" y="1489"/>
                      <a:pt x="465" y="1489"/>
                    </a:cubicBezTo>
                    <a:cubicBezTo>
                      <a:pt x="572" y="1489"/>
                      <a:pt x="679" y="1447"/>
                      <a:pt x="762" y="1364"/>
                    </a:cubicBezTo>
                    <a:lnTo>
                      <a:pt x="786" y="1340"/>
                    </a:lnTo>
                    <a:lnTo>
                      <a:pt x="1501" y="2055"/>
                    </a:lnTo>
                    <a:cubicBezTo>
                      <a:pt x="1679" y="1840"/>
                      <a:pt x="1882" y="1638"/>
                      <a:pt x="2096" y="1459"/>
                    </a:cubicBezTo>
                    <a:lnTo>
                      <a:pt x="1382" y="745"/>
                    </a:lnTo>
                    <a:lnTo>
                      <a:pt x="1405" y="721"/>
                    </a:lnTo>
                    <a:cubicBezTo>
                      <a:pt x="1572" y="555"/>
                      <a:pt x="1572" y="293"/>
                      <a:pt x="1405" y="126"/>
                    </a:cubicBezTo>
                    <a:cubicBezTo>
                      <a:pt x="1322" y="43"/>
                      <a:pt x="1215" y="1"/>
                      <a:pt x="1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2"/>
              <p:cNvSpPr/>
              <p:nvPr/>
            </p:nvSpPr>
            <p:spPr>
              <a:xfrm>
                <a:off x="7098372" y="1131100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701" y="0"/>
                    </a:moveTo>
                    <a:cubicBezTo>
                      <a:pt x="515" y="0"/>
                      <a:pt x="348" y="123"/>
                      <a:pt x="298" y="312"/>
                    </a:cubicBezTo>
                    <a:lnTo>
                      <a:pt x="60" y="1193"/>
                    </a:lnTo>
                    <a:cubicBezTo>
                      <a:pt x="1" y="1419"/>
                      <a:pt x="132" y="1646"/>
                      <a:pt x="358" y="1705"/>
                    </a:cubicBezTo>
                    <a:cubicBezTo>
                      <a:pt x="395" y="1715"/>
                      <a:pt x="432" y="1720"/>
                      <a:pt x="469" y="1720"/>
                    </a:cubicBezTo>
                    <a:cubicBezTo>
                      <a:pt x="649" y="1720"/>
                      <a:pt x="821" y="1605"/>
                      <a:pt x="870" y="1408"/>
                    </a:cubicBezTo>
                    <a:lnTo>
                      <a:pt x="882" y="1372"/>
                    </a:lnTo>
                    <a:lnTo>
                      <a:pt x="1846" y="1634"/>
                    </a:lnTo>
                    <a:cubicBezTo>
                      <a:pt x="1906" y="1360"/>
                      <a:pt x="1977" y="1086"/>
                      <a:pt x="2072" y="824"/>
                    </a:cubicBezTo>
                    <a:lnTo>
                      <a:pt x="1096" y="562"/>
                    </a:lnTo>
                    <a:lnTo>
                      <a:pt x="1108" y="526"/>
                    </a:lnTo>
                    <a:cubicBezTo>
                      <a:pt x="1168" y="300"/>
                      <a:pt x="1037" y="74"/>
                      <a:pt x="810" y="14"/>
                    </a:cubicBezTo>
                    <a:cubicBezTo>
                      <a:pt x="774" y="5"/>
                      <a:pt x="737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2"/>
              <p:cNvSpPr/>
              <p:nvPr/>
            </p:nvSpPr>
            <p:spPr>
              <a:xfrm>
                <a:off x="7098372" y="1244603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469" y="0"/>
                    </a:moveTo>
                    <a:cubicBezTo>
                      <a:pt x="432" y="0"/>
                      <a:pt x="395" y="5"/>
                      <a:pt x="358" y="16"/>
                    </a:cubicBezTo>
                    <a:cubicBezTo>
                      <a:pt x="132" y="75"/>
                      <a:pt x="1" y="301"/>
                      <a:pt x="60" y="528"/>
                    </a:cubicBezTo>
                    <a:lnTo>
                      <a:pt x="298" y="1409"/>
                    </a:lnTo>
                    <a:cubicBezTo>
                      <a:pt x="348" y="1598"/>
                      <a:pt x="515" y="1721"/>
                      <a:pt x="701" y="1721"/>
                    </a:cubicBezTo>
                    <a:cubicBezTo>
                      <a:pt x="737" y="1721"/>
                      <a:pt x="774" y="1716"/>
                      <a:pt x="810" y="1706"/>
                    </a:cubicBezTo>
                    <a:cubicBezTo>
                      <a:pt x="1037" y="1647"/>
                      <a:pt x="1168" y="1409"/>
                      <a:pt x="1108" y="1194"/>
                    </a:cubicBezTo>
                    <a:lnTo>
                      <a:pt x="1096" y="1159"/>
                    </a:lnTo>
                    <a:lnTo>
                      <a:pt x="2072" y="897"/>
                    </a:lnTo>
                    <a:cubicBezTo>
                      <a:pt x="1977" y="635"/>
                      <a:pt x="1906" y="361"/>
                      <a:pt x="1846" y="87"/>
                    </a:cubicBezTo>
                    <a:lnTo>
                      <a:pt x="882" y="349"/>
                    </a:lnTo>
                    <a:lnTo>
                      <a:pt x="870" y="313"/>
                    </a:lnTo>
                    <a:cubicBezTo>
                      <a:pt x="821" y="116"/>
                      <a:pt x="649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>
                <a:off x="7148676" y="1328539"/>
                <a:ext cx="67072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45" extrusionOk="0">
                    <a:moveTo>
                      <a:pt x="1501" y="0"/>
                    </a:moveTo>
                    <a:lnTo>
                      <a:pt x="786" y="714"/>
                    </a:lnTo>
                    <a:lnTo>
                      <a:pt x="762" y="691"/>
                    </a:lnTo>
                    <a:cubicBezTo>
                      <a:pt x="679" y="607"/>
                      <a:pt x="572" y="566"/>
                      <a:pt x="465" y="566"/>
                    </a:cubicBezTo>
                    <a:cubicBezTo>
                      <a:pt x="358" y="566"/>
                      <a:pt x="250" y="607"/>
                      <a:pt x="167" y="691"/>
                    </a:cubicBezTo>
                    <a:cubicBezTo>
                      <a:pt x="0" y="845"/>
                      <a:pt x="0" y="1119"/>
                      <a:pt x="167" y="1274"/>
                    </a:cubicBezTo>
                    <a:lnTo>
                      <a:pt x="810" y="1929"/>
                    </a:lnTo>
                    <a:cubicBezTo>
                      <a:pt x="893" y="2006"/>
                      <a:pt x="1001" y="2045"/>
                      <a:pt x="1108" y="2045"/>
                    </a:cubicBezTo>
                    <a:cubicBezTo>
                      <a:pt x="1215" y="2045"/>
                      <a:pt x="1322" y="2006"/>
                      <a:pt x="1405" y="1929"/>
                    </a:cubicBezTo>
                    <a:cubicBezTo>
                      <a:pt x="1572" y="1762"/>
                      <a:pt x="1572" y="1500"/>
                      <a:pt x="1405" y="1334"/>
                    </a:cubicBezTo>
                    <a:lnTo>
                      <a:pt x="1382" y="1310"/>
                    </a:lnTo>
                    <a:lnTo>
                      <a:pt x="2096" y="595"/>
                    </a:lnTo>
                    <a:cubicBezTo>
                      <a:pt x="1882" y="417"/>
                      <a:pt x="1679" y="214"/>
                      <a:pt x="1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7243172" y="1379579"/>
                <a:ext cx="57920" cy="64864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7" extrusionOk="0">
                    <a:moveTo>
                      <a:pt x="869" y="0"/>
                    </a:moveTo>
                    <a:lnTo>
                      <a:pt x="607" y="977"/>
                    </a:lnTo>
                    <a:lnTo>
                      <a:pt x="572" y="965"/>
                    </a:lnTo>
                    <a:cubicBezTo>
                      <a:pt x="532" y="953"/>
                      <a:pt x="492" y="947"/>
                      <a:pt x="454" y="947"/>
                    </a:cubicBezTo>
                    <a:cubicBezTo>
                      <a:pt x="266" y="947"/>
                      <a:pt x="109" y="1084"/>
                      <a:pt x="60" y="1263"/>
                    </a:cubicBezTo>
                    <a:cubicBezTo>
                      <a:pt x="0" y="1477"/>
                      <a:pt x="131" y="1715"/>
                      <a:pt x="357" y="1774"/>
                    </a:cubicBezTo>
                    <a:lnTo>
                      <a:pt x="1238" y="2013"/>
                    </a:lnTo>
                    <a:cubicBezTo>
                      <a:pt x="1273" y="2022"/>
                      <a:pt x="1308" y="2026"/>
                      <a:pt x="1343" y="2026"/>
                    </a:cubicBezTo>
                    <a:cubicBezTo>
                      <a:pt x="1531" y="2026"/>
                      <a:pt x="1700" y="1896"/>
                      <a:pt x="1750" y="1715"/>
                    </a:cubicBezTo>
                    <a:cubicBezTo>
                      <a:pt x="1810" y="1489"/>
                      <a:pt x="1679" y="1263"/>
                      <a:pt x="1453" y="1203"/>
                    </a:cubicBezTo>
                    <a:lnTo>
                      <a:pt x="1417" y="1191"/>
                    </a:lnTo>
                    <a:lnTo>
                      <a:pt x="1679" y="215"/>
                    </a:lnTo>
                    <a:cubicBezTo>
                      <a:pt x="1405" y="167"/>
                      <a:pt x="1131" y="96"/>
                      <a:pt x="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77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4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</a:p>
        </p:txBody>
      </p:sp>
      <p:sp>
        <p:nvSpPr>
          <p:cNvPr id="1520" name="Google Shape;1520;p64"/>
          <p:cNvSpPr txBox="1"/>
          <p:nvPr/>
        </p:nvSpPr>
        <p:spPr>
          <a:xfrm>
            <a:off x="713250" y="4625835"/>
            <a:ext cx="7717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1200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521" name="Google Shape;1521;p64"/>
          <p:cNvSpPr txBox="1">
            <a:spLocks noGrp="1"/>
          </p:cNvSpPr>
          <p:nvPr>
            <p:ph type="subTitle" idx="4294967295"/>
          </p:nvPr>
        </p:nvSpPr>
        <p:spPr>
          <a:xfrm>
            <a:off x="3347226" y="660536"/>
            <a:ext cx="4783500" cy="47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2020 and 2021</a:t>
            </a:r>
          </a:p>
        </p:txBody>
      </p:sp>
      <p:grpSp>
        <p:nvGrpSpPr>
          <p:cNvPr id="1522" name="Google Shape;1522;p64"/>
          <p:cNvGrpSpPr/>
          <p:nvPr/>
        </p:nvGrpSpPr>
        <p:grpSpPr>
          <a:xfrm>
            <a:off x="8820000" y="3844069"/>
            <a:ext cx="330505" cy="784793"/>
            <a:chOff x="8620867" y="3217042"/>
            <a:chExt cx="561797" cy="1334228"/>
          </a:xfrm>
        </p:grpSpPr>
        <p:sp>
          <p:nvSpPr>
            <p:cNvPr id="1523" name="Google Shape;1523;p64"/>
            <p:cNvSpPr/>
            <p:nvPr/>
          </p:nvSpPr>
          <p:spPr>
            <a:xfrm>
              <a:off x="8767374" y="3363325"/>
              <a:ext cx="194906" cy="190718"/>
            </a:xfrm>
            <a:custGeom>
              <a:avLst/>
              <a:gdLst/>
              <a:ahLst/>
              <a:cxnLst/>
              <a:rect l="l" t="t" r="r" b="b"/>
              <a:pathLst>
                <a:path w="6097" h="5966" extrusionOk="0">
                  <a:moveTo>
                    <a:pt x="3232" y="1"/>
                  </a:moveTo>
                  <a:cubicBezTo>
                    <a:pt x="2918" y="1"/>
                    <a:pt x="2602" y="120"/>
                    <a:pt x="2358" y="358"/>
                  </a:cubicBezTo>
                  <a:lnTo>
                    <a:pt x="477" y="2239"/>
                  </a:lnTo>
                  <a:cubicBezTo>
                    <a:pt x="1" y="2715"/>
                    <a:pt x="1" y="3489"/>
                    <a:pt x="477" y="3965"/>
                  </a:cubicBezTo>
                  <a:cubicBezTo>
                    <a:pt x="715" y="4204"/>
                    <a:pt x="1028" y="4323"/>
                    <a:pt x="1340" y="4323"/>
                  </a:cubicBezTo>
                  <a:cubicBezTo>
                    <a:pt x="1653" y="4323"/>
                    <a:pt x="1965" y="4204"/>
                    <a:pt x="2204" y="3965"/>
                  </a:cubicBezTo>
                  <a:lnTo>
                    <a:pt x="2287" y="3894"/>
                  </a:lnTo>
                  <a:lnTo>
                    <a:pt x="4359" y="5966"/>
                  </a:lnTo>
                  <a:cubicBezTo>
                    <a:pt x="4894" y="5347"/>
                    <a:pt x="5478" y="4775"/>
                    <a:pt x="6097" y="4239"/>
                  </a:cubicBezTo>
                  <a:lnTo>
                    <a:pt x="4013" y="2168"/>
                  </a:lnTo>
                  <a:lnTo>
                    <a:pt x="4097" y="2084"/>
                  </a:lnTo>
                  <a:cubicBezTo>
                    <a:pt x="4573" y="1608"/>
                    <a:pt x="4573" y="834"/>
                    <a:pt x="4097" y="358"/>
                  </a:cubicBezTo>
                  <a:cubicBezTo>
                    <a:pt x="3859" y="120"/>
                    <a:pt x="3546" y="1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4"/>
            <p:cNvSpPr/>
            <p:nvPr/>
          </p:nvSpPr>
          <p:spPr>
            <a:xfrm>
              <a:off x="8620867" y="3638661"/>
              <a:ext cx="192604" cy="160285"/>
            </a:xfrm>
            <a:custGeom>
              <a:avLst/>
              <a:gdLst/>
              <a:ahLst/>
              <a:cxnLst/>
              <a:rect l="l" t="t" r="r" b="b"/>
              <a:pathLst>
                <a:path w="6025" h="5014" extrusionOk="0">
                  <a:moveTo>
                    <a:pt x="2037" y="0"/>
                  </a:moveTo>
                  <a:cubicBezTo>
                    <a:pt x="1497" y="0"/>
                    <a:pt x="1007" y="363"/>
                    <a:pt x="857" y="901"/>
                  </a:cubicBezTo>
                  <a:lnTo>
                    <a:pt x="167" y="3472"/>
                  </a:lnTo>
                  <a:cubicBezTo>
                    <a:pt x="0" y="4127"/>
                    <a:pt x="381" y="4806"/>
                    <a:pt x="1036" y="4973"/>
                  </a:cubicBezTo>
                  <a:cubicBezTo>
                    <a:pt x="1140" y="5000"/>
                    <a:pt x="1245" y="5013"/>
                    <a:pt x="1350" y="5013"/>
                  </a:cubicBezTo>
                  <a:cubicBezTo>
                    <a:pt x="1880" y="5013"/>
                    <a:pt x="2387" y="4672"/>
                    <a:pt x="2536" y="4115"/>
                  </a:cubicBezTo>
                  <a:lnTo>
                    <a:pt x="2560" y="4008"/>
                  </a:lnTo>
                  <a:lnTo>
                    <a:pt x="5394" y="4758"/>
                  </a:lnTo>
                  <a:cubicBezTo>
                    <a:pt x="5536" y="3949"/>
                    <a:pt x="5751" y="3163"/>
                    <a:pt x="6025" y="2401"/>
                  </a:cubicBezTo>
                  <a:lnTo>
                    <a:pt x="3191" y="1639"/>
                  </a:lnTo>
                  <a:lnTo>
                    <a:pt x="3227" y="1532"/>
                  </a:lnTo>
                  <a:cubicBezTo>
                    <a:pt x="3393" y="889"/>
                    <a:pt x="3012" y="210"/>
                    <a:pt x="2357" y="43"/>
                  </a:cubicBezTo>
                  <a:cubicBezTo>
                    <a:pt x="2250" y="14"/>
                    <a:pt x="2143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4"/>
            <p:cNvSpPr/>
            <p:nvPr/>
          </p:nvSpPr>
          <p:spPr>
            <a:xfrm>
              <a:off x="8620867" y="3969109"/>
              <a:ext cx="192604" cy="160669"/>
            </a:xfrm>
            <a:custGeom>
              <a:avLst/>
              <a:gdLst/>
              <a:ahLst/>
              <a:cxnLst/>
              <a:rect l="l" t="t" r="r" b="b"/>
              <a:pathLst>
                <a:path w="6025" h="5026" extrusionOk="0">
                  <a:moveTo>
                    <a:pt x="1349" y="0"/>
                  </a:moveTo>
                  <a:cubicBezTo>
                    <a:pt x="1245" y="0"/>
                    <a:pt x="1140" y="14"/>
                    <a:pt x="1036" y="41"/>
                  </a:cubicBezTo>
                  <a:cubicBezTo>
                    <a:pt x="381" y="220"/>
                    <a:pt x="0" y="886"/>
                    <a:pt x="167" y="1541"/>
                  </a:cubicBezTo>
                  <a:lnTo>
                    <a:pt x="857" y="4113"/>
                  </a:lnTo>
                  <a:cubicBezTo>
                    <a:pt x="1007" y="4661"/>
                    <a:pt x="1498" y="5025"/>
                    <a:pt x="2038" y="5025"/>
                  </a:cubicBezTo>
                  <a:cubicBezTo>
                    <a:pt x="2143" y="5025"/>
                    <a:pt x="2250" y="5011"/>
                    <a:pt x="2357" y="4982"/>
                  </a:cubicBezTo>
                  <a:cubicBezTo>
                    <a:pt x="3012" y="4804"/>
                    <a:pt x="3393" y="4137"/>
                    <a:pt x="3227" y="3482"/>
                  </a:cubicBezTo>
                  <a:lnTo>
                    <a:pt x="3191" y="3375"/>
                  </a:lnTo>
                  <a:lnTo>
                    <a:pt x="6025" y="2625"/>
                  </a:lnTo>
                  <a:cubicBezTo>
                    <a:pt x="5751" y="1863"/>
                    <a:pt x="5548" y="1065"/>
                    <a:pt x="5394" y="255"/>
                  </a:cubicBezTo>
                  <a:lnTo>
                    <a:pt x="2560" y="1017"/>
                  </a:lnTo>
                  <a:lnTo>
                    <a:pt x="2536" y="910"/>
                  </a:lnTo>
                  <a:cubicBezTo>
                    <a:pt x="2387" y="343"/>
                    <a:pt x="18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4"/>
            <p:cNvSpPr/>
            <p:nvPr/>
          </p:nvSpPr>
          <p:spPr>
            <a:xfrm>
              <a:off x="8767374" y="4214012"/>
              <a:ext cx="194906" cy="191070"/>
            </a:xfrm>
            <a:custGeom>
              <a:avLst/>
              <a:gdLst/>
              <a:ahLst/>
              <a:cxnLst/>
              <a:rect l="l" t="t" r="r" b="b"/>
              <a:pathLst>
                <a:path w="6097" h="5977" extrusionOk="0">
                  <a:moveTo>
                    <a:pt x="4359" y="0"/>
                  </a:moveTo>
                  <a:lnTo>
                    <a:pt x="2287" y="2084"/>
                  </a:lnTo>
                  <a:lnTo>
                    <a:pt x="2204" y="2000"/>
                  </a:lnTo>
                  <a:cubicBezTo>
                    <a:pt x="1965" y="1762"/>
                    <a:pt x="1653" y="1643"/>
                    <a:pt x="1340" y="1643"/>
                  </a:cubicBezTo>
                  <a:cubicBezTo>
                    <a:pt x="1028" y="1643"/>
                    <a:pt x="715" y="1762"/>
                    <a:pt x="477" y="2000"/>
                  </a:cubicBezTo>
                  <a:cubicBezTo>
                    <a:pt x="1" y="2477"/>
                    <a:pt x="1" y="3262"/>
                    <a:pt x="477" y="3739"/>
                  </a:cubicBezTo>
                  <a:lnTo>
                    <a:pt x="2358" y="5620"/>
                  </a:lnTo>
                  <a:cubicBezTo>
                    <a:pt x="2597" y="5858"/>
                    <a:pt x="2912" y="5977"/>
                    <a:pt x="3228" y="5977"/>
                  </a:cubicBezTo>
                  <a:cubicBezTo>
                    <a:pt x="3543" y="5977"/>
                    <a:pt x="3859" y="5858"/>
                    <a:pt x="4097" y="5620"/>
                  </a:cubicBezTo>
                  <a:cubicBezTo>
                    <a:pt x="4573" y="5144"/>
                    <a:pt x="4573" y="4370"/>
                    <a:pt x="4097" y="3893"/>
                  </a:cubicBezTo>
                  <a:lnTo>
                    <a:pt x="4013" y="3810"/>
                  </a:lnTo>
                  <a:lnTo>
                    <a:pt x="6097" y="1738"/>
                  </a:lnTo>
                  <a:cubicBezTo>
                    <a:pt x="5478" y="1203"/>
                    <a:pt x="4894" y="619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4"/>
            <p:cNvSpPr/>
            <p:nvPr/>
          </p:nvSpPr>
          <p:spPr>
            <a:xfrm>
              <a:off x="9174640" y="4443891"/>
              <a:ext cx="8024" cy="31999"/>
            </a:xfrm>
            <a:custGeom>
              <a:avLst/>
              <a:gdLst/>
              <a:ahLst/>
              <a:cxnLst/>
              <a:rect l="l" t="t" r="r" b="b"/>
              <a:pathLst>
                <a:path w="251" h="1001" extrusionOk="0">
                  <a:moveTo>
                    <a:pt x="251" y="0"/>
                  </a:moveTo>
                  <a:lnTo>
                    <a:pt x="1" y="929"/>
                  </a:lnTo>
                  <a:lnTo>
                    <a:pt x="108" y="953"/>
                  </a:lnTo>
                  <a:cubicBezTo>
                    <a:pt x="155" y="965"/>
                    <a:pt x="203" y="989"/>
                    <a:pt x="251" y="1001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4"/>
            <p:cNvSpPr/>
            <p:nvPr/>
          </p:nvSpPr>
          <p:spPr>
            <a:xfrm>
              <a:off x="9174640" y="3292165"/>
              <a:ext cx="8024" cy="32383"/>
            </a:xfrm>
            <a:custGeom>
              <a:avLst/>
              <a:gdLst/>
              <a:ahLst/>
              <a:cxnLst/>
              <a:rect l="l" t="t" r="r" b="b"/>
              <a:pathLst>
                <a:path w="251" h="1013" extrusionOk="0">
                  <a:moveTo>
                    <a:pt x="251" y="0"/>
                  </a:moveTo>
                  <a:cubicBezTo>
                    <a:pt x="203" y="24"/>
                    <a:pt x="155" y="36"/>
                    <a:pt x="108" y="48"/>
                  </a:cubicBezTo>
                  <a:lnTo>
                    <a:pt x="1" y="84"/>
                  </a:lnTo>
                  <a:lnTo>
                    <a:pt x="251" y="10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4"/>
            <p:cNvSpPr/>
            <p:nvPr/>
          </p:nvSpPr>
          <p:spPr>
            <a:xfrm>
              <a:off x="9042199" y="3217042"/>
              <a:ext cx="130939" cy="188576"/>
            </a:xfrm>
            <a:custGeom>
              <a:avLst/>
              <a:gdLst/>
              <a:ahLst/>
              <a:cxnLst/>
              <a:rect l="l" t="t" r="r" b="b"/>
              <a:pathLst>
                <a:path w="4096" h="5899" extrusionOk="0">
                  <a:moveTo>
                    <a:pt x="3899" y="1"/>
                  </a:moveTo>
                  <a:cubicBezTo>
                    <a:pt x="3805" y="1"/>
                    <a:pt x="3710" y="12"/>
                    <a:pt x="3620" y="40"/>
                  </a:cubicBezTo>
                  <a:lnTo>
                    <a:pt x="1048" y="731"/>
                  </a:lnTo>
                  <a:cubicBezTo>
                    <a:pt x="393" y="910"/>
                    <a:pt x="0" y="1576"/>
                    <a:pt x="179" y="2231"/>
                  </a:cubicBezTo>
                  <a:cubicBezTo>
                    <a:pt x="318" y="2749"/>
                    <a:pt x="800" y="3134"/>
                    <a:pt x="1351" y="3134"/>
                  </a:cubicBezTo>
                  <a:cubicBezTo>
                    <a:pt x="1458" y="3134"/>
                    <a:pt x="1568" y="3119"/>
                    <a:pt x="1679" y="3088"/>
                  </a:cubicBezTo>
                  <a:lnTo>
                    <a:pt x="1786" y="3065"/>
                  </a:lnTo>
                  <a:lnTo>
                    <a:pt x="2536" y="5898"/>
                  </a:lnTo>
                  <a:cubicBezTo>
                    <a:pt x="3048" y="5720"/>
                    <a:pt x="3572" y="5565"/>
                    <a:pt x="4096" y="5434"/>
                  </a:cubicBezTo>
                  <a:lnTo>
                    <a:pt x="4096" y="17"/>
                  </a:lnTo>
                  <a:cubicBezTo>
                    <a:pt x="4032" y="7"/>
                    <a:pt x="3966" y="1"/>
                    <a:pt x="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4"/>
            <p:cNvSpPr/>
            <p:nvPr/>
          </p:nvSpPr>
          <p:spPr>
            <a:xfrm>
              <a:off x="9042199" y="4362821"/>
              <a:ext cx="130939" cy="188448"/>
            </a:xfrm>
            <a:custGeom>
              <a:avLst/>
              <a:gdLst/>
              <a:ahLst/>
              <a:cxnLst/>
              <a:rect l="l" t="t" r="r" b="b"/>
              <a:pathLst>
                <a:path w="4096" h="5895" extrusionOk="0">
                  <a:moveTo>
                    <a:pt x="2536" y="0"/>
                  </a:moveTo>
                  <a:lnTo>
                    <a:pt x="1786" y="2834"/>
                  </a:lnTo>
                  <a:lnTo>
                    <a:pt x="1679" y="2798"/>
                  </a:lnTo>
                  <a:cubicBezTo>
                    <a:pt x="1572" y="2770"/>
                    <a:pt x="1465" y="2757"/>
                    <a:pt x="1361" y="2757"/>
                  </a:cubicBezTo>
                  <a:cubicBezTo>
                    <a:pt x="806" y="2757"/>
                    <a:pt x="319" y="3136"/>
                    <a:pt x="179" y="3667"/>
                  </a:cubicBezTo>
                  <a:cubicBezTo>
                    <a:pt x="0" y="4322"/>
                    <a:pt x="393" y="4989"/>
                    <a:pt x="1048" y="5168"/>
                  </a:cubicBezTo>
                  <a:lnTo>
                    <a:pt x="3620" y="5858"/>
                  </a:lnTo>
                  <a:cubicBezTo>
                    <a:pt x="3720" y="5881"/>
                    <a:pt x="3825" y="5894"/>
                    <a:pt x="3928" y="5894"/>
                  </a:cubicBezTo>
                  <a:cubicBezTo>
                    <a:pt x="3985" y="5894"/>
                    <a:pt x="4041" y="5890"/>
                    <a:pt x="4096" y="5882"/>
                  </a:cubicBezTo>
                  <a:lnTo>
                    <a:pt x="4096" y="453"/>
                  </a:lnTo>
                  <a:cubicBezTo>
                    <a:pt x="3572" y="334"/>
                    <a:pt x="3048" y="179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4"/>
            <p:cNvSpPr/>
            <p:nvPr/>
          </p:nvSpPr>
          <p:spPr>
            <a:xfrm>
              <a:off x="8862925" y="3471791"/>
              <a:ext cx="310213" cy="824825"/>
            </a:xfrm>
            <a:custGeom>
              <a:avLst/>
              <a:gdLst/>
              <a:ahLst/>
              <a:cxnLst/>
              <a:rect l="l" t="t" r="r" b="b"/>
              <a:pathLst>
                <a:path w="9704" h="25802" extrusionOk="0">
                  <a:moveTo>
                    <a:pt x="6942" y="5192"/>
                  </a:moveTo>
                  <a:cubicBezTo>
                    <a:pt x="7620" y="5192"/>
                    <a:pt x="8168" y="5740"/>
                    <a:pt x="8168" y="6418"/>
                  </a:cubicBezTo>
                  <a:cubicBezTo>
                    <a:pt x="8168" y="7097"/>
                    <a:pt x="7620" y="7645"/>
                    <a:pt x="6942" y="7645"/>
                  </a:cubicBezTo>
                  <a:cubicBezTo>
                    <a:pt x="6263" y="7645"/>
                    <a:pt x="5715" y="7097"/>
                    <a:pt x="5715" y="6418"/>
                  </a:cubicBezTo>
                  <a:cubicBezTo>
                    <a:pt x="5715" y="5740"/>
                    <a:pt x="6263" y="5192"/>
                    <a:pt x="6942" y="5192"/>
                  </a:cubicBezTo>
                  <a:close/>
                  <a:moveTo>
                    <a:pt x="4263" y="11681"/>
                  </a:moveTo>
                  <a:cubicBezTo>
                    <a:pt x="4930" y="11681"/>
                    <a:pt x="5477" y="12229"/>
                    <a:pt x="5477" y="12895"/>
                  </a:cubicBezTo>
                  <a:cubicBezTo>
                    <a:pt x="5477" y="13574"/>
                    <a:pt x="4930" y="14122"/>
                    <a:pt x="4263" y="14122"/>
                  </a:cubicBezTo>
                  <a:cubicBezTo>
                    <a:pt x="3584" y="14122"/>
                    <a:pt x="3037" y="13574"/>
                    <a:pt x="3037" y="12895"/>
                  </a:cubicBezTo>
                  <a:cubicBezTo>
                    <a:pt x="3037" y="12229"/>
                    <a:pt x="3584" y="11681"/>
                    <a:pt x="4263" y="11681"/>
                  </a:cubicBezTo>
                  <a:close/>
                  <a:moveTo>
                    <a:pt x="6942" y="18158"/>
                  </a:moveTo>
                  <a:cubicBezTo>
                    <a:pt x="7620" y="18158"/>
                    <a:pt x="8168" y="18706"/>
                    <a:pt x="8168" y="19384"/>
                  </a:cubicBezTo>
                  <a:cubicBezTo>
                    <a:pt x="8168" y="20063"/>
                    <a:pt x="7620" y="20611"/>
                    <a:pt x="6942" y="20611"/>
                  </a:cubicBezTo>
                  <a:cubicBezTo>
                    <a:pt x="6263" y="20611"/>
                    <a:pt x="5715" y="20063"/>
                    <a:pt x="5715" y="19384"/>
                  </a:cubicBezTo>
                  <a:cubicBezTo>
                    <a:pt x="5715" y="18706"/>
                    <a:pt x="6263" y="18158"/>
                    <a:pt x="6942" y="18158"/>
                  </a:cubicBezTo>
                  <a:close/>
                  <a:moveTo>
                    <a:pt x="9704" y="1"/>
                  </a:moveTo>
                  <a:cubicBezTo>
                    <a:pt x="4108" y="1620"/>
                    <a:pt x="0" y="6787"/>
                    <a:pt x="0" y="12895"/>
                  </a:cubicBezTo>
                  <a:cubicBezTo>
                    <a:pt x="0" y="19015"/>
                    <a:pt x="4108" y="24182"/>
                    <a:pt x="9704" y="25802"/>
                  </a:cubicBezTo>
                  <a:lnTo>
                    <a:pt x="9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Chart, diagram, line chart&#10;&#10;Description automatically generated">
            <a:extLst>
              <a:ext uri="{FF2B5EF4-FFF2-40B4-BE49-F238E27FC236}">
                <a16:creationId xmlns:a16="http://schemas.microsoft.com/office/drawing/2014/main" id="{213B59E7-A95B-1643-69AA-D0C79B05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8" y="1377043"/>
            <a:ext cx="3314700" cy="319975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E6D1AC2-2C31-4C6D-93B2-54923DC13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74" y="1377419"/>
            <a:ext cx="3314700" cy="315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A3C23C-A39F-AEF5-2145-141E64E86132}"/>
              </a:ext>
            </a:extLst>
          </p:cNvPr>
          <p:cNvSpPr txBox="1"/>
          <p:nvPr/>
        </p:nvSpPr>
        <p:spPr>
          <a:xfrm>
            <a:off x="7448266" y="21921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Tariq, 100330</a:t>
            </a:r>
          </a:p>
          <a:p>
            <a:r>
              <a:rPr lang="en-GB"/>
              <a:t>Rahma, 100490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4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</a:p>
        </p:txBody>
      </p:sp>
      <p:sp>
        <p:nvSpPr>
          <p:cNvPr id="1520" name="Google Shape;1520;p64"/>
          <p:cNvSpPr txBox="1"/>
          <p:nvPr/>
        </p:nvSpPr>
        <p:spPr>
          <a:xfrm>
            <a:off x="713250" y="4625835"/>
            <a:ext cx="7717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1200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521" name="Google Shape;1521;p64"/>
          <p:cNvSpPr txBox="1">
            <a:spLocks noGrp="1"/>
          </p:cNvSpPr>
          <p:nvPr>
            <p:ph type="subTitle" idx="4294967295"/>
          </p:nvPr>
        </p:nvSpPr>
        <p:spPr>
          <a:xfrm>
            <a:off x="887137" y="1044598"/>
            <a:ext cx="4783500" cy="47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2020 </a:t>
            </a:r>
          </a:p>
        </p:txBody>
      </p:sp>
      <p:grpSp>
        <p:nvGrpSpPr>
          <p:cNvPr id="1522" name="Google Shape;1522;p64"/>
          <p:cNvGrpSpPr/>
          <p:nvPr/>
        </p:nvGrpSpPr>
        <p:grpSpPr>
          <a:xfrm>
            <a:off x="8820000" y="3844069"/>
            <a:ext cx="330505" cy="784793"/>
            <a:chOff x="8620867" y="3217042"/>
            <a:chExt cx="561797" cy="1334228"/>
          </a:xfrm>
        </p:grpSpPr>
        <p:sp>
          <p:nvSpPr>
            <p:cNvPr id="1523" name="Google Shape;1523;p64"/>
            <p:cNvSpPr/>
            <p:nvPr/>
          </p:nvSpPr>
          <p:spPr>
            <a:xfrm>
              <a:off x="8767374" y="3363325"/>
              <a:ext cx="194906" cy="190718"/>
            </a:xfrm>
            <a:custGeom>
              <a:avLst/>
              <a:gdLst/>
              <a:ahLst/>
              <a:cxnLst/>
              <a:rect l="l" t="t" r="r" b="b"/>
              <a:pathLst>
                <a:path w="6097" h="5966" extrusionOk="0">
                  <a:moveTo>
                    <a:pt x="3232" y="1"/>
                  </a:moveTo>
                  <a:cubicBezTo>
                    <a:pt x="2918" y="1"/>
                    <a:pt x="2602" y="120"/>
                    <a:pt x="2358" y="358"/>
                  </a:cubicBezTo>
                  <a:lnTo>
                    <a:pt x="477" y="2239"/>
                  </a:lnTo>
                  <a:cubicBezTo>
                    <a:pt x="1" y="2715"/>
                    <a:pt x="1" y="3489"/>
                    <a:pt x="477" y="3965"/>
                  </a:cubicBezTo>
                  <a:cubicBezTo>
                    <a:pt x="715" y="4204"/>
                    <a:pt x="1028" y="4323"/>
                    <a:pt x="1340" y="4323"/>
                  </a:cubicBezTo>
                  <a:cubicBezTo>
                    <a:pt x="1653" y="4323"/>
                    <a:pt x="1965" y="4204"/>
                    <a:pt x="2204" y="3965"/>
                  </a:cubicBezTo>
                  <a:lnTo>
                    <a:pt x="2287" y="3894"/>
                  </a:lnTo>
                  <a:lnTo>
                    <a:pt x="4359" y="5966"/>
                  </a:lnTo>
                  <a:cubicBezTo>
                    <a:pt x="4894" y="5347"/>
                    <a:pt x="5478" y="4775"/>
                    <a:pt x="6097" y="4239"/>
                  </a:cubicBezTo>
                  <a:lnTo>
                    <a:pt x="4013" y="2168"/>
                  </a:lnTo>
                  <a:lnTo>
                    <a:pt x="4097" y="2084"/>
                  </a:lnTo>
                  <a:cubicBezTo>
                    <a:pt x="4573" y="1608"/>
                    <a:pt x="4573" y="834"/>
                    <a:pt x="4097" y="358"/>
                  </a:cubicBezTo>
                  <a:cubicBezTo>
                    <a:pt x="3859" y="120"/>
                    <a:pt x="3546" y="1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4"/>
            <p:cNvSpPr/>
            <p:nvPr/>
          </p:nvSpPr>
          <p:spPr>
            <a:xfrm>
              <a:off x="8620867" y="3638661"/>
              <a:ext cx="192604" cy="160285"/>
            </a:xfrm>
            <a:custGeom>
              <a:avLst/>
              <a:gdLst/>
              <a:ahLst/>
              <a:cxnLst/>
              <a:rect l="l" t="t" r="r" b="b"/>
              <a:pathLst>
                <a:path w="6025" h="5014" extrusionOk="0">
                  <a:moveTo>
                    <a:pt x="2037" y="0"/>
                  </a:moveTo>
                  <a:cubicBezTo>
                    <a:pt x="1497" y="0"/>
                    <a:pt x="1007" y="363"/>
                    <a:pt x="857" y="901"/>
                  </a:cubicBezTo>
                  <a:lnTo>
                    <a:pt x="167" y="3472"/>
                  </a:lnTo>
                  <a:cubicBezTo>
                    <a:pt x="0" y="4127"/>
                    <a:pt x="381" y="4806"/>
                    <a:pt x="1036" y="4973"/>
                  </a:cubicBezTo>
                  <a:cubicBezTo>
                    <a:pt x="1140" y="5000"/>
                    <a:pt x="1245" y="5013"/>
                    <a:pt x="1350" y="5013"/>
                  </a:cubicBezTo>
                  <a:cubicBezTo>
                    <a:pt x="1880" y="5013"/>
                    <a:pt x="2387" y="4672"/>
                    <a:pt x="2536" y="4115"/>
                  </a:cubicBezTo>
                  <a:lnTo>
                    <a:pt x="2560" y="4008"/>
                  </a:lnTo>
                  <a:lnTo>
                    <a:pt x="5394" y="4758"/>
                  </a:lnTo>
                  <a:cubicBezTo>
                    <a:pt x="5536" y="3949"/>
                    <a:pt x="5751" y="3163"/>
                    <a:pt x="6025" y="2401"/>
                  </a:cubicBezTo>
                  <a:lnTo>
                    <a:pt x="3191" y="1639"/>
                  </a:lnTo>
                  <a:lnTo>
                    <a:pt x="3227" y="1532"/>
                  </a:lnTo>
                  <a:cubicBezTo>
                    <a:pt x="3393" y="889"/>
                    <a:pt x="3012" y="210"/>
                    <a:pt x="2357" y="43"/>
                  </a:cubicBezTo>
                  <a:cubicBezTo>
                    <a:pt x="2250" y="14"/>
                    <a:pt x="2143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4"/>
            <p:cNvSpPr/>
            <p:nvPr/>
          </p:nvSpPr>
          <p:spPr>
            <a:xfrm>
              <a:off x="8620867" y="3969109"/>
              <a:ext cx="192604" cy="160669"/>
            </a:xfrm>
            <a:custGeom>
              <a:avLst/>
              <a:gdLst/>
              <a:ahLst/>
              <a:cxnLst/>
              <a:rect l="l" t="t" r="r" b="b"/>
              <a:pathLst>
                <a:path w="6025" h="5026" extrusionOk="0">
                  <a:moveTo>
                    <a:pt x="1349" y="0"/>
                  </a:moveTo>
                  <a:cubicBezTo>
                    <a:pt x="1245" y="0"/>
                    <a:pt x="1140" y="14"/>
                    <a:pt x="1036" y="41"/>
                  </a:cubicBezTo>
                  <a:cubicBezTo>
                    <a:pt x="381" y="220"/>
                    <a:pt x="0" y="886"/>
                    <a:pt x="167" y="1541"/>
                  </a:cubicBezTo>
                  <a:lnTo>
                    <a:pt x="857" y="4113"/>
                  </a:lnTo>
                  <a:cubicBezTo>
                    <a:pt x="1007" y="4661"/>
                    <a:pt x="1498" y="5025"/>
                    <a:pt x="2038" y="5025"/>
                  </a:cubicBezTo>
                  <a:cubicBezTo>
                    <a:pt x="2143" y="5025"/>
                    <a:pt x="2250" y="5011"/>
                    <a:pt x="2357" y="4982"/>
                  </a:cubicBezTo>
                  <a:cubicBezTo>
                    <a:pt x="3012" y="4804"/>
                    <a:pt x="3393" y="4137"/>
                    <a:pt x="3227" y="3482"/>
                  </a:cubicBezTo>
                  <a:lnTo>
                    <a:pt x="3191" y="3375"/>
                  </a:lnTo>
                  <a:lnTo>
                    <a:pt x="6025" y="2625"/>
                  </a:lnTo>
                  <a:cubicBezTo>
                    <a:pt x="5751" y="1863"/>
                    <a:pt x="5548" y="1065"/>
                    <a:pt x="5394" y="255"/>
                  </a:cubicBezTo>
                  <a:lnTo>
                    <a:pt x="2560" y="1017"/>
                  </a:lnTo>
                  <a:lnTo>
                    <a:pt x="2536" y="910"/>
                  </a:lnTo>
                  <a:cubicBezTo>
                    <a:pt x="2387" y="343"/>
                    <a:pt x="18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4"/>
            <p:cNvSpPr/>
            <p:nvPr/>
          </p:nvSpPr>
          <p:spPr>
            <a:xfrm>
              <a:off x="8767374" y="4214012"/>
              <a:ext cx="194906" cy="191070"/>
            </a:xfrm>
            <a:custGeom>
              <a:avLst/>
              <a:gdLst/>
              <a:ahLst/>
              <a:cxnLst/>
              <a:rect l="l" t="t" r="r" b="b"/>
              <a:pathLst>
                <a:path w="6097" h="5977" extrusionOk="0">
                  <a:moveTo>
                    <a:pt x="4359" y="0"/>
                  </a:moveTo>
                  <a:lnTo>
                    <a:pt x="2287" y="2084"/>
                  </a:lnTo>
                  <a:lnTo>
                    <a:pt x="2204" y="2000"/>
                  </a:lnTo>
                  <a:cubicBezTo>
                    <a:pt x="1965" y="1762"/>
                    <a:pt x="1653" y="1643"/>
                    <a:pt x="1340" y="1643"/>
                  </a:cubicBezTo>
                  <a:cubicBezTo>
                    <a:pt x="1028" y="1643"/>
                    <a:pt x="715" y="1762"/>
                    <a:pt x="477" y="2000"/>
                  </a:cubicBezTo>
                  <a:cubicBezTo>
                    <a:pt x="1" y="2477"/>
                    <a:pt x="1" y="3262"/>
                    <a:pt x="477" y="3739"/>
                  </a:cubicBezTo>
                  <a:lnTo>
                    <a:pt x="2358" y="5620"/>
                  </a:lnTo>
                  <a:cubicBezTo>
                    <a:pt x="2597" y="5858"/>
                    <a:pt x="2912" y="5977"/>
                    <a:pt x="3228" y="5977"/>
                  </a:cubicBezTo>
                  <a:cubicBezTo>
                    <a:pt x="3543" y="5977"/>
                    <a:pt x="3859" y="5858"/>
                    <a:pt x="4097" y="5620"/>
                  </a:cubicBezTo>
                  <a:cubicBezTo>
                    <a:pt x="4573" y="5144"/>
                    <a:pt x="4573" y="4370"/>
                    <a:pt x="4097" y="3893"/>
                  </a:cubicBezTo>
                  <a:lnTo>
                    <a:pt x="4013" y="3810"/>
                  </a:lnTo>
                  <a:lnTo>
                    <a:pt x="6097" y="1738"/>
                  </a:lnTo>
                  <a:cubicBezTo>
                    <a:pt x="5478" y="1203"/>
                    <a:pt x="4894" y="619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4"/>
            <p:cNvSpPr/>
            <p:nvPr/>
          </p:nvSpPr>
          <p:spPr>
            <a:xfrm>
              <a:off x="9174640" y="4443891"/>
              <a:ext cx="8024" cy="31999"/>
            </a:xfrm>
            <a:custGeom>
              <a:avLst/>
              <a:gdLst/>
              <a:ahLst/>
              <a:cxnLst/>
              <a:rect l="l" t="t" r="r" b="b"/>
              <a:pathLst>
                <a:path w="251" h="1001" extrusionOk="0">
                  <a:moveTo>
                    <a:pt x="251" y="0"/>
                  </a:moveTo>
                  <a:lnTo>
                    <a:pt x="1" y="929"/>
                  </a:lnTo>
                  <a:lnTo>
                    <a:pt x="108" y="953"/>
                  </a:lnTo>
                  <a:cubicBezTo>
                    <a:pt x="155" y="965"/>
                    <a:pt x="203" y="989"/>
                    <a:pt x="251" y="1001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4"/>
            <p:cNvSpPr/>
            <p:nvPr/>
          </p:nvSpPr>
          <p:spPr>
            <a:xfrm>
              <a:off x="9174640" y="3292165"/>
              <a:ext cx="8024" cy="32383"/>
            </a:xfrm>
            <a:custGeom>
              <a:avLst/>
              <a:gdLst/>
              <a:ahLst/>
              <a:cxnLst/>
              <a:rect l="l" t="t" r="r" b="b"/>
              <a:pathLst>
                <a:path w="251" h="1013" extrusionOk="0">
                  <a:moveTo>
                    <a:pt x="251" y="0"/>
                  </a:moveTo>
                  <a:cubicBezTo>
                    <a:pt x="203" y="24"/>
                    <a:pt x="155" y="36"/>
                    <a:pt x="108" y="48"/>
                  </a:cubicBezTo>
                  <a:lnTo>
                    <a:pt x="1" y="84"/>
                  </a:lnTo>
                  <a:lnTo>
                    <a:pt x="251" y="10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4"/>
            <p:cNvSpPr/>
            <p:nvPr/>
          </p:nvSpPr>
          <p:spPr>
            <a:xfrm>
              <a:off x="9042199" y="3217042"/>
              <a:ext cx="130939" cy="188576"/>
            </a:xfrm>
            <a:custGeom>
              <a:avLst/>
              <a:gdLst/>
              <a:ahLst/>
              <a:cxnLst/>
              <a:rect l="l" t="t" r="r" b="b"/>
              <a:pathLst>
                <a:path w="4096" h="5899" extrusionOk="0">
                  <a:moveTo>
                    <a:pt x="3899" y="1"/>
                  </a:moveTo>
                  <a:cubicBezTo>
                    <a:pt x="3805" y="1"/>
                    <a:pt x="3710" y="12"/>
                    <a:pt x="3620" y="40"/>
                  </a:cubicBezTo>
                  <a:lnTo>
                    <a:pt x="1048" y="731"/>
                  </a:lnTo>
                  <a:cubicBezTo>
                    <a:pt x="393" y="910"/>
                    <a:pt x="0" y="1576"/>
                    <a:pt x="179" y="2231"/>
                  </a:cubicBezTo>
                  <a:cubicBezTo>
                    <a:pt x="318" y="2749"/>
                    <a:pt x="800" y="3134"/>
                    <a:pt x="1351" y="3134"/>
                  </a:cubicBezTo>
                  <a:cubicBezTo>
                    <a:pt x="1458" y="3134"/>
                    <a:pt x="1568" y="3119"/>
                    <a:pt x="1679" y="3088"/>
                  </a:cubicBezTo>
                  <a:lnTo>
                    <a:pt x="1786" y="3065"/>
                  </a:lnTo>
                  <a:lnTo>
                    <a:pt x="2536" y="5898"/>
                  </a:lnTo>
                  <a:cubicBezTo>
                    <a:pt x="3048" y="5720"/>
                    <a:pt x="3572" y="5565"/>
                    <a:pt x="4096" y="5434"/>
                  </a:cubicBezTo>
                  <a:lnTo>
                    <a:pt x="4096" y="17"/>
                  </a:lnTo>
                  <a:cubicBezTo>
                    <a:pt x="4032" y="7"/>
                    <a:pt x="3966" y="1"/>
                    <a:pt x="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4"/>
            <p:cNvSpPr/>
            <p:nvPr/>
          </p:nvSpPr>
          <p:spPr>
            <a:xfrm>
              <a:off x="9042199" y="4362821"/>
              <a:ext cx="130939" cy="188448"/>
            </a:xfrm>
            <a:custGeom>
              <a:avLst/>
              <a:gdLst/>
              <a:ahLst/>
              <a:cxnLst/>
              <a:rect l="l" t="t" r="r" b="b"/>
              <a:pathLst>
                <a:path w="4096" h="5895" extrusionOk="0">
                  <a:moveTo>
                    <a:pt x="2536" y="0"/>
                  </a:moveTo>
                  <a:lnTo>
                    <a:pt x="1786" y="2834"/>
                  </a:lnTo>
                  <a:lnTo>
                    <a:pt x="1679" y="2798"/>
                  </a:lnTo>
                  <a:cubicBezTo>
                    <a:pt x="1572" y="2770"/>
                    <a:pt x="1465" y="2757"/>
                    <a:pt x="1361" y="2757"/>
                  </a:cubicBezTo>
                  <a:cubicBezTo>
                    <a:pt x="806" y="2757"/>
                    <a:pt x="319" y="3136"/>
                    <a:pt x="179" y="3667"/>
                  </a:cubicBezTo>
                  <a:cubicBezTo>
                    <a:pt x="0" y="4322"/>
                    <a:pt x="393" y="4989"/>
                    <a:pt x="1048" y="5168"/>
                  </a:cubicBezTo>
                  <a:lnTo>
                    <a:pt x="3620" y="5858"/>
                  </a:lnTo>
                  <a:cubicBezTo>
                    <a:pt x="3720" y="5881"/>
                    <a:pt x="3825" y="5894"/>
                    <a:pt x="3928" y="5894"/>
                  </a:cubicBezTo>
                  <a:cubicBezTo>
                    <a:pt x="3985" y="5894"/>
                    <a:pt x="4041" y="5890"/>
                    <a:pt x="4096" y="5882"/>
                  </a:cubicBezTo>
                  <a:lnTo>
                    <a:pt x="4096" y="453"/>
                  </a:lnTo>
                  <a:cubicBezTo>
                    <a:pt x="3572" y="334"/>
                    <a:pt x="3048" y="179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4"/>
            <p:cNvSpPr/>
            <p:nvPr/>
          </p:nvSpPr>
          <p:spPr>
            <a:xfrm>
              <a:off x="8862925" y="3471791"/>
              <a:ext cx="310213" cy="824825"/>
            </a:xfrm>
            <a:custGeom>
              <a:avLst/>
              <a:gdLst/>
              <a:ahLst/>
              <a:cxnLst/>
              <a:rect l="l" t="t" r="r" b="b"/>
              <a:pathLst>
                <a:path w="9704" h="25802" extrusionOk="0">
                  <a:moveTo>
                    <a:pt x="6942" y="5192"/>
                  </a:moveTo>
                  <a:cubicBezTo>
                    <a:pt x="7620" y="5192"/>
                    <a:pt x="8168" y="5740"/>
                    <a:pt x="8168" y="6418"/>
                  </a:cubicBezTo>
                  <a:cubicBezTo>
                    <a:pt x="8168" y="7097"/>
                    <a:pt x="7620" y="7645"/>
                    <a:pt x="6942" y="7645"/>
                  </a:cubicBezTo>
                  <a:cubicBezTo>
                    <a:pt x="6263" y="7645"/>
                    <a:pt x="5715" y="7097"/>
                    <a:pt x="5715" y="6418"/>
                  </a:cubicBezTo>
                  <a:cubicBezTo>
                    <a:pt x="5715" y="5740"/>
                    <a:pt x="6263" y="5192"/>
                    <a:pt x="6942" y="5192"/>
                  </a:cubicBezTo>
                  <a:close/>
                  <a:moveTo>
                    <a:pt x="4263" y="11681"/>
                  </a:moveTo>
                  <a:cubicBezTo>
                    <a:pt x="4930" y="11681"/>
                    <a:pt x="5477" y="12229"/>
                    <a:pt x="5477" y="12895"/>
                  </a:cubicBezTo>
                  <a:cubicBezTo>
                    <a:pt x="5477" y="13574"/>
                    <a:pt x="4930" y="14122"/>
                    <a:pt x="4263" y="14122"/>
                  </a:cubicBezTo>
                  <a:cubicBezTo>
                    <a:pt x="3584" y="14122"/>
                    <a:pt x="3037" y="13574"/>
                    <a:pt x="3037" y="12895"/>
                  </a:cubicBezTo>
                  <a:cubicBezTo>
                    <a:pt x="3037" y="12229"/>
                    <a:pt x="3584" y="11681"/>
                    <a:pt x="4263" y="11681"/>
                  </a:cubicBezTo>
                  <a:close/>
                  <a:moveTo>
                    <a:pt x="6942" y="18158"/>
                  </a:moveTo>
                  <a:cubicBezTo>
                    <a:pt x="7620" y="18158"/>
                    <a:pt x="8168" y="18706"/>
                    <a:pt x="8168" y="19384"/>
                  </a:cubicBezTo>
                  <a:cubicBezTo>
                    <a:pt x="8168" y="20063"/>
                    <a:pt x="7620" y="20611"/>
                    <a:pt x="6942" y="20611"/>
                  </a:cubicBezTo>
                  <a:cubicBezTo>
                    <a:pt x="6263" y="20611"/>
                    <a:pt x="5715" y="20063"/>
                    <a:pt x="5715" y="19384"/>
                  </a:cubicBezTo>
                  <a:cubicBezTo>
                    <a:pt x="5715" y="18706"/>
                    <a:pt x="6263" y="18158"/>
                    <a:pt x="6942" y="18158"/>
                  </a:cubicBezTo>
                  <a:close/>
                  <a:moveTo>
                    <a:pt x="9704" y="1"/>
                  </a:moveTo>
                  <a:cubicBezTo>
                    <a:pt x="4108" y="1620"/>
                    <a:pt x="0" y="6787"/>
                    <a:pt x="0" y="12895"/>
                  </a:cubicBezTo>
                  <a:cubicBezTo>
                    <a:pt x="0" y="19015"/>
                    <a:pt x="4108" y="24182"/>
                    <a:pt x="9704" y="25802"/>
                  </a:cubicBezTo>
                  <a:lnTo>
                    <a:pt x="9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63A1C8-6B26-F37A-718B-A0AA8412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1" y="1521829"/>
            <a:ext cx="7050773" cy="3097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053D1-EEC4-5CA6-5847-6FA16FB736EB}"/>
              </a:ext>
            </a:extLst>
          </p:cNvPr>
          <p:cNvSpPr txBox="1"/>
          <p:nvPr/>
        </p:nvSpPr>
        <p:spPr>
          <a:xfrm>
            <a:off x="7448266" y="2277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Rahma, 100490</a:t>
            </a:r>
          </a:p>
        </p:txBody>
      </p:sp>
    </p:spTree>
    <p:extLst>
      <p:ext uri="{BB962C8B-B14F-4D97-AF65-F5344CB8AC3E}">
        <p14:creationId xmlns:p14="http://schemas.microsoft.com/office/powerpoint/2010/main" val="413735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4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6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</a:p>
        </p:txBody>
      </p:sp>
      <p:sp>
        <p:nvSpPr>
          <p:cNvPr id="1520" name="Google Shape;1520;p64"/>
          <p:cNvSpPr txBox="1"/>
          <p:nvPr/>
        </p:nvSpPr>
        <p:spPr>
          <a:xfrm>
            <a:off x="713250" y="4625835"/>
            <a:ext cx="7717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This graph shows </a:t>
            </a:r>
            <a:endParaRPr sz="12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521" name="Google Shape;1521;p64"/>
          <p:cNvSpPr txBox="1">
            <a:spLocks noGrp="1"/>
          </p:cNvSpPr>
          <p:nvPr>
            <p:ph type="subTitle" idx="4294967295"/>
          </p:nvPr>
        </p:nvSpPr>
        <p:spPr>
          <a:xfrm>
            <a:off x="887137" y="1044598"/>
            <a:ext cx="4783500" cy="47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2020</a:t>
            </a:r>
          </a:p>
        </p:txBody>
      </p:sp>
      <p:grpSp>
        <p:nvGrpSpPr>
          <p:cNvPr id="1522" name="Google Shape;1522;p64"/>
          <p:cNvGrpSpPr/>
          <p:nvPr/>
        </p:nvGrpSpPr>
        <p:grpSpPr>
          <a:xfrm>
            <a:off x="8820000" y="3844069"/>
            <a:ext cx="330505" cy="784793"/>
            <a:chOff x="8620867" y="3217042"/>
            <a:chExt cx="561797" cy="1334228"/>
          </a:xfrm>
        </p:grpSpPr>
        <p:sp>
          <p:nvSpPr>
            <p:cNvPr id="1523" name="Google Shape;1523;p64"/>
            <p:cNvSpPr/>
            <p:nvPr/>
          </p:nvSpPr>
          <p:spPr>
            <a:xfrm>
              <a:off x="8767374" y="3363325"/>
              <a:ext cx="194906" cy="190718"/>
            </a:xfrm>
            <a:custGeom>
              <a:avLst/>
              <a:gdLst/>
              <a:ahLst/>
              <a:cxnLst/>
              <a:rect l="l" t="t" r="r" b="b"/>
              <a:pathLst>
                <a:path w="6097" h="5966" extrusionOk="0">
                  <a:moveTo>
                    <a:pt x="3232" y="1"/>
                  </a:moveTo>
                  <a:cubicBezTo>
                    <a:pt x="2918" y="1"/>
                    <a:pt x="2602" y="120"/>
                    <a:pt x="2358" y="358"/>
                  </a:cubicBezTo>
                  <a:lnTo>
                    <a:pt x="477" y="2239"/>
                  </a:lnTo>
                  <a:cubicBezTo>
                    <a:pt x="1" y="2715"/>
                    <a:pt x="1" y="3489"/>
                    <a:pt x="477" y="3965"/>
                  </a:cubicBezTo>
                  <a:cubicBezTo>
                    <a:pt x="715" y="4204"/>
                    <a:pt x="1028" y="4323"/>
                    <a:pt x="1340" y="4323"/>
                  </a:cubicBezTo>
                  <a:cubicBezTo>
                    <a:pt x="1653" y="4323"/>
                    <a:pt x="1965" y="4204"/>
                    <a:pt x="2204" y="3965"/>
                  </a:cubicBezTo>
                  <a:lnTo>
                    <a:pt x="2287" y="3894"/>
                  </a:lnTo>
                  <a:lnTo>
                    <a:pt x="4359" y="5966"/>
                  </a:lnTo>
                  <a:cubicBezTo>
                    <a:pt x="4894" y="5347"/>
                    <a:pt x="5478" y="4775"/>
                    <a:pt x="6097" y="4239"/>
                  </a:cubicBezTo>
                  <a:lnTo>
                    <a:pt x="4013" y="2168"/>
                  </a:lnTo>
                  <a:lnTo>
                    <a:pt x="4097" y="2084"/>
                  </a:lnTo>
                  <a:cubicBezTo>
                    <a:pt x="4573" y="1608"/>
                    <a:pt x="4573" y="834"/>
                    <a:pt x="4097" y="358"/>
                  </a:cubicBezTo>
                  <a:cubicBezTo>
                    <a:pt x="3859" y="120"/>
                    <a:pt x="3546" y="1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4"/>
            <p:cNvSpPr/>
            <p:nvPr/>
          </p:nvSpPr>
          <p:spPr>
            <a:xfrm>
              <a:off x="8620867" y="3638661"/>
              <a:ext cx="192604" cy="160285"/>
            </a:xfrm>
            <a:custGeom>
              <a:avLst/>
              <a:gdLst/>
              <a:ahLst/>
              <a:cxnLst/>
              <a:rect l="l" t="t" r="r" b="b"/>
              <a:pathLst>
                <a:path w="6025" h="5014" extrusionOk="0">
                  <a:moveTo>
                    <a:pt x="2037" y="0"/>
                  </a:moveTo>
                  <a:cubicBezTo>
                    <a:pt x="1497" y="0"/>
                    <a:pt x="1007" y="363"/>
                    <a:pt x="857" y="901"/>
                  </a:cubicBezTo>
                  <a:lnTo>
                    <a:pt x="167" y="3472"/>
                  </a:lnTo>
                  <a:cubicBezTo>
                    <a:pt x="0" y="4127"/>
                    <a:pt x="381" y="4806"/>
                    <a:pt x="1036" y="4973"/>
                  </a:cubicBezTo>
                  <a:cubicBezTo>
                    <a:pt x="1140" y="5000"/>
                    <a:pt x="1245" y="5013"/>
                    <a:pt x="1350" y="5013"/>
                  </a:cubicBezTo>
                  <a:cubicBezTo>
                    <a:pt x="1880" y="5013"/>
                    <a:pt x="2387" y="4672"/>
                    <a:pt x="2536" y="4115"/>
                  </a:cubicBezTo>
                  <a:lnTo>
                    <a:pt x="2560" y="4008"/>
                  </a:lnTo>
                  <a:lnTo>
                    <a:pt x="5394" y="4758"/>
                  </a:lnTo>
                  <a:cubicBezTo>
                    <a:pt x="5536" y="3949"/>
                    <a:pt x="5751" y="3163"/>
                    <a:pt x="6025" y="2401"/>
                  </a:cubicBezTo>
                  <a:lnTo>
                    <a:pt x="3191" y="1639"/>
                  </a:lnTo>
                  <a:lnTo>
                    <a:pt x="3227" y="1532"/>
                  </a:lnTo>
                  <a:cubicBezTo>
                    <a:pt x="3393" y="889"/>
                    <a:pt x="3012" y="210"/>
                    <a:pt x="2357" y="43"/>
                  </a:cubicBezTo>
                  <a:cubicBezTo>
                    <a:pt x="2250" y="14"/>
                    <a:pt x="2143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4"/>
            <p:cNvSpPr/>
            <p:nvPr/>
          </p:nvSpPr>
          <p:spPr>
            <a:xfrm>
              <a:off x="8620867" y="3969109"/>
              <a:ext cx="192604" cy="160669"/>
            </a:xfrm>
            <a:custGeom>
              <a:avLst/>
              <a:gdLst/>
              <a:ahLst/>
              <a:cxnLst/>
              <a:rect l="l" t="t" r="r" b="b"/>
              <a:pathLst>
                <a:path w="6025" h="5026" extrusionOk="0">
                  <a:moveTo>
                    <a:pt x="1349" y="0"/>
                  </a:moveTo>
                  <a:cubicBezTo>
                    <a:pt x="1245" y="0"/>
                    <a:pt x="1140" y="14"/>
                    <a:pt x="1036" y="41"/>
                  </a:cubicBezTo>
                  <a:cubicBezTo>
                    <a:pt x="381" y="220"/>
                    <a:pt x="0" y="886"/>
                    <a:pt x="167" y="1541"/>
                  </a:cubicBezTo>
                  <a:lnTo>
                    <a:pt x="857" y="4113"/>
                  </a:lnTo>
                  <a:cubicBezTo>
                    <a:pt x="1007" y="4661"/>
                    <a:pt x="1498" y="5025"/>
                    <a:pt x="2038" y="5025"/>
                  </a:cubicBezTo>
                  <a:cubicBezTo>
                    <a:pt x="2143" y="5025"/>
                    <a:pt x="2250" y="5011"/>
                    <a:pt x="2357" y="4982"/>
                  </a:cubicBezTo>
                  <a:cubicBezTo>
                    <a:pt x="3012" y="4804"/>
                    <a:pt x="3393" y="4137"/>
                    <a:pt x="3227" y="3482"/>
                  </a:cubicBezTo>
                  <a:lnTo>
                    <a:pt x="3191" y="3375"/>
                  </a:lnTo>
                  <a:lnTo>
                    <a:pt x="6025" y="2625"/>
                  </a:lnTo>
                  <a:cubicBezTo>
                    <a:pt x="5751" y="1863"/>
                    <a:pt x="5548" y="1065"/>
                    <a:pt x="5394" y="255"/>
                  </a:cubicBezTo>
                  <a:lnTo>
                    <a:pt x="2560" y="1017"/>
                  </a:lnTo>
                  <a:lnTo>
                    <a:pt x="2536" y="910"/>
                  </a:lnTo>
                  <a:cubicBezTo>
                    <a:pt x="2387" y="343"/>
                    <a:pt x="18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4"/>
            <p:cNvSpPr/>
            <p:nvPr/>
          </p:nvSpPr>
          <p:spPr>
            <a:xfrm>
              <a:off x="8767374" y="4214012"/>
              <a:ext cx="194906" cy="191070"/>
            </a:xfrm>
            <a:custGeom>
              <a:avLst/>
              <a:gdLst/>
              <a:ahLst/>
              <a:cxnLst/>
              <a:rect l="l" t="t" r="r" b="b"/>
              <a:pathLst>
                <a:path w="6097" h="5977" extrusionOk="0">
                  <a:moveTo>
                    <a:pt x="4359" y="0"/>
                  </a:moveTo>
                  <a:lnTo>
                    <a:pt x="2287" y="2084"/>
                  </a:lnTo>
                  <a:lnTo>
                    <a:pt x="2204" y="2000"/>
                  </a:lnTo>
                  <a:cubicBezTo>
                    <a:pt x="1965" y="1762"/>
                    <a:pt x="1653" y="1643"/>
                    <a:pt x="1340" y="1643"/>
                  </a:cubicBezTo>
                  <a:cubicBezTo>
                    <a:pt x="1028" y="1643"/>
                    <a:pt x="715" y="1762"/>
                    <a:pt x="477" y="2000"/>
                  </a:cubicBezTo>
                  <a:cubicBezTo>
                    <a:pt x="1" y="2477"/>
                    <a:pt x="1" y="3262"/>
                    <a:pt x="477" y="3739"/>
                  </a:cubicBezTo>
                  <a:lnTo>
                    <a:pt x="2358" y="5620"/>
                  </a:lnTo>
                  <a:cubicBezTo>
                    <a:pt x="2597" y="5858"/>
                    <a:pt x="2912" y="5977"/>
                    <a:pt x="3228" y="5977"/>
                  </a:cubicBezTo>
                  <a:cubicBezTo>
                    <a:pt x="3543" y="5977"/>
                    <a:pt x="3859" y="5858"/>
                    <a:pt x="4097" y="5620"/>
                  </a:cubicBezTo>
                  <a:cubicBezTo>
                    <a:pt x="4573" y="5144"/>
                    <a:pt x="4573" y="4370"/>
                    <a:pt x="4097" y="3893"/>
                  </a:cubicBezTo>
                  <a:lnTo>
                    <a:pt x="4013" y="3810"/>
                  </a:lnTo>
                  <a:lnTo>
                    <a:pt x="6097" y="1738"/>
                  </a:lnTo>
                  <a:cubicBezTo>
                    <a:pt x="5478" y="1203"/>
                    <a:pt x="4894" y="619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4"/>
            <p:cNvSpPr/>
            <p:nvPr/>
          </p:nvSpPr>
          <p:spPr>
            <a:xfrm>
              <a:off x="9174640" y="4443891"/>
              <a:ext cx="8024" cy="31999"/>
            </a:xfrm>
            <a:custGeom>
              <a:avLst/>
              <a:gdLst/>
              <a:ahLst/>
              <a:cxnLst/>
              <a:rect l="l" t="t" r="r" b="b"/>
              <a:pathLst>
                <a:path w="251" h="1001" extrusionOk="0">
                  <a:moveTo>
                    <a:pt x="251" y="0"/>
                  </a:moveTo>
                  <a:lnTo>
                    <a:pt x="1" y="929"/>
                  </a:lnTo>
                  <a:lnTo>
                    <a:pt x="108" y="953"/>
                  </a:lnTo>
                  <a:cubicBezTo>
                    <a:pt x="155" y="965"/>
                    <a:pt x="203" y="989"/>
                    <a:pt x="251" y="1001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4"/>
            <p:cNvSpPr/>
            <p:nvPr/>
          </p:nvSpPr>
          <p:spPr>
            <a:xfrm>
              <a:off x="9174640" y="3292165"/>
              <a:ext cx="8024" cy="32383"/>
            </a:xfrm>
            <a:custGeom>
              <a:avLst/>
              <a:gdLst/>
              <a:ahLst/>
              <a:cxnLst/>
              <a:rect l="l" t="t" r="r" b="b"/>
              <a:pathLst>
                <a:path w="251" h="1013" extrusionOk="0">
                  <a:moveTo>
                    <a:pt x="251" y="0"/>
                  </a:moveTo>
                  <a:cubicBezTo>
                    <a:pt x="203" y="24"/>
                    <a:pt x="155" y="36"/>
                    <a:pt x="108" y="48"/>
                  </a:cubicBezTo>
                  <a:lnTo>
                    <a:pt x="1" y="84"/>
                  </a:lnTo>
                  <a:lnTo>
                    <a:pt x="251" y="10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4"/>
            <p:cNvSpPr/>
            <p:nvPr/>
          </p:nvSpPr>
          <p:spPr>
            <a:xfrm>
              <a:off x="9042199" y="3217042"/>
              <a:ext cx="130939" cy="188576"/>
            </a:xfrm>
            <a:custGeom>
              <a:avLst/>
              <a:gdLst/>
              <a:ahLst/>
              <a:cxnLst/>
              <a:rect l="l" t="t" r="r" b="b"/>
              <a:pathLst>
                <a:path w="4096" h="5899" extrusionOk="0">
                  <a:moveTo>
                    <a:pt x="3899" y="1"/>
                  </a:moveTo>
                  <a:cubicBezTo>
                    <a:pt x="3805" y="1"/>
                    <a:pt x="3710" y="12"/>
                    <a:pt x="3620" y="40"/>
                  </a:cubicBezTo>
                  <a:lnTo>
                    <a:pt x="1048" y="731"/>
                  </a:lnTo>
                  <a:cubicBezTo>
                    <a:pt x="393" y="910"/>
                    <a:pt x="0" y="1576"/>
                    <a:pt x="179" y="2231"/>
                  </a:cubicBezTo>
                  <a:cubicBezTo>
                    <a:pt x="318" y="2749"/>
                    <a:pt x="800" y="3134"/>
                    <a:pt x="1351" y="3134"/>
                  </a:cubicBezTo>
                  <a:cubicBezTo>
                    <a:pt x="1458" y="3134"/>
                    <a:pt x="1568" y="3119"/>
                    <a:pt x="1679" y="3088"/>
                  </a:cubicBezTo>
                  <a:lnTo>
                    <a:pt x="1786" y="3065"/>
                  </a:lnTo>
                  <a:lnTo>
                    <a:pt x="2536" y="5898"/>
                  </a:lnTo>
                  <a:cubicBezTo>
                    <a:pt x="3048" y="5720"/>
                    <a:pt x="3572" y="5565"/>
                    <a:pt x="4096" y="5434"/>
                  </a:cubicBezTo>
                  <a:lnTo>
                    <a:pt x="4096" y="17"/>
                  </a:lnTo>
                  <a:cubicBezTo>
                    <a:pt x="4032" y="7"/>
                    <a:pt x="3966" y="1"/>
                    <a:pt x="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4"/>
            <p:cNvSpPr/>
            <p:nvPr/>
          </p:nvSpPr>
          <p:spPr>
            <a:xfrm>
              <a:off x="9042199" y="4362821"/>
              <a:ext cx="130939" cy="188448"/>
            </a:xfrm>
            <a:custGeom>
              <a:avLst/>
              <a:gdLst/>
              <a:ahLst/>
              <a:cxnLst/>
              <a:rect l="l" t="t" r="r" b="b"/>
              <a:pathLst>
                <a:path w="4096" h="5895" extrusionOk="0">
                  <a:moveTo>
                    <a:pt x="2536" y="0"/>
                  </a:moveTo>
                  <a:lnTo>
                    <a:pt x="1786" y="2834"/>
                  </a:lnTo>
                  <a:lnTo>
                    <a:pt x="1679" y="2798"/>
                  </a:lnTo>
                  <a:cubicBezTo>
                    <a:pt x="1572" y="2770"/>
                    <a:pt x="1465" y="2757"/>
                    <a:pt x="1361" y="2757"/>
                  </a:cubicBezTo>
                  <a:cubicBezTo>
                    <a:pt x="806" y="2757"/>
                    <a:pt x="319" y="3136"/>
                    <a:pt x="179" y="3667"/>
                  </a:cubicBezTo>
                  <a:cubicBezTo>
                    <a:pt x="0" y="4322"/>
                    <a:pt x="393" y="4989"/>
                    <a:pt x="1048" y="5168"/>
                  </a:cubicBezTo>
                  <a:lnTo>
                    <a:pt x="3620" y="5858"/>
                  </a:lnTo>
                  <a:cubicBezTo>
                    <a:pt x="3720" y="5881"/>
                    <a:pt x="3825" y="5894"/>
                    <a:pt x="3928" y="5894"/>
                  </a:cubicBezTo>
                  <a:cubicBezTo>
                    <a:pt x="3985" y="5894"/>
                    <a:pt x="4041" y="5890"/>
                    <a:pt x="4096" y="5882"/>
                  </a:cubicBezTo>
                  <a:lnTo>
                    <a:pt x="4096" y="453"/>
                  </a:lnTo>
                  <a:cubicBezTo>
                    <a:pt x="3572" y="334"/>
                    <a:pt x="3048" y="179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4"/>
            <p:cNvSpPr/>
            <p:nvPr/>
          </p:nvSpPr>
          <p:spPr>
            <a:xfrm>
              <a:off x="8862925" y="3471791"/>
              <a:ext cx="310213" cy="824825"/>
            </a:xfrm>
            <a:custGeom>
              <a:avLst/>
              <a:gdLst/>
              <a:ahLst/>
              <a:cxnLst/>
              <a:rect l="l" t="t" r="r" b="b"/>
              <a:pathLst>
                <a:path w="9704" h="25802" extrusionOk="0">
                  <a:moveTo>
                    <a:pt x="6942" y="5192"/>
                  </a:moveTo>
                  <a:cubicBezTo>
                    <a:pt x="7620" y="5192"/>
                    <a:pt x="8168" y="5740"/>
                    <a:pt x="8168" y="6418"/>
                  </a:cubicBezTo>
                  <a:cubicBezTo>
                    <a:pt x="8168" y="7097"/>
                    <a:pt x="7620" y="7645"/>
                    <a:pt x="6942" y="7645"/>
                  </a:cubicBezTo>
                  <a:cubicBezTo>
                    <a:pt x="6263" y="7645"/>
                    <a:pt x="5715" y="7097"/>
                    <a:pt x="5715" y="6418"/>
                  </a:cubicBezTo>
                  <a:cubicBezTo>
                    <a:pt x="5715" y="5740"/>
                    <a:pt x="6263" y="5192"/>
                    <a:pt x="6942" y="5192"/>
                  </a:cubicBezTo>
                  <a:close/>
                  <a:moveTo>
                    <a:pt x="4263" y="11681"/>
                  </a:moveTo>
                  <a:cubicBezTo>
                    <a:pt x="4930" y="11681"/>
                    <a:pt x="5477" y="12229"/>
                    <a:pt x="5477" y="12895"/>
                  </a:cubicBezTo>
                  <a:cubicBezTo>
                    <a:pt x="5477" y="13574"/>
                    <a:pt x="4930" y="14122"/>
                    <a:pt x="4263" y="14122"/>
                  </a:cubicBezTo>
                  <a:cubicBezTo>
                    <a:pt x="3584" y="14122"/>
                    <a:pt x="3037" y="13574"/>
                    <a:pt x="3037" y="12895"/>
                  </a:cubicBezTo>
                  <a:cubicBezTo>
                    <a:pt x="3037" y="12229"/>
                    <a:pt x="3584" y="11681"/>
                    <a:pt x="4263" y="11681"/>
                  </a:cubicBezTo>
                  <a:close/>
                  <a:moveTo>
                    <a:pt x="6942" y="18158"/>
                  </a:moveTo>
                  <a:cubicBezTo>
                    <a:pt x="7620" y="18158"/>
                    <a:pt x="8168" y="18706"/>
                    <a:pt x="8168" y="19384"/>
                  </a:cubicBezTo>
                  <a:cubicBezTo>
                    <a:pt x="8168" y="20063"/>
                    <a:pt x="7620" y="20611"/>
                    <a:pt x="6942" y="20611"/>
                  </a:cubicBezTo>
                  <a:cubicBezTo>
                    <a:pt x="6263" y="20611"/>
                    <a:pt x="5715" y="20063"/>
                    <a:pt x="5715" y="19384"/>
                  </a:cubicBezTo>
                  <a:cubicBezTo>
                    <a:pt x="5715" y="18706"/>
                    <a:pt x="6263" y="18158"/>
                    <a:pt x="6942" y="18158"/>
                  </a:cubicBezTo>
                  <a:close/>
                  <a:moveTo>
                    <a:pt x="9704" y="1"/>
                  </a:moveTo>
                  <a:cubicBezTo>
                    <a:pt x="4108" y="1620"/>
                    <a:pt x="0" y="6787"/>
                    <a:pt x="0" y="12895"/>
                  </a:cubicBezTo>
                  <a:cubicBezTo>
                    <a:pt x="0" y="19015"/>
                    <a:pt x="4108" y="24182"/>
                    <a:pt x="9704" y="25802"/>
                  </a:cubicBezTo>
                  <a:lnTo>
                    <a:pt x="9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C120FCC-D126-F888-49B7-D0D98CC9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1" y="1615657"/>
            <a:ext cx="7110483" cy="3106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B88EB-00E4-C335-0973-E9665415F56A}"/>
              </a:ext>
            </a:extLst>
          </p:cNvPr>
          <p:cNvSpPr txBox="1"/>
          <p:nvPr/>
        </p:nvSpPr>
        <p:spPr>
          <a:xfrm>
            <a:off x="7448266" y="2277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Rahma, 100490</a:t>
            </a:r>
          </a:p>
        </p:txBody>
      </p:sp>
    </p:spTree>
    <p:extLst>
      <p:ext uri="{BB962C8B-B14F-4D97-AF65-F5344CB8AC3E}">
        <p14:creationId xmlns:p14="http://schemas.microsoft.com/office/powerpoint/2010/main" val="287171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0"/>
          <p:cNvSpPr txBox="1">
            <a:spLocks noGrp="1"/>
          </p:cNvSpPr>
          <p:nvPr>
            <p:ph type="title"/>
          </p:nvPr>
        </p:nvSpPr>
        <p:spPr>
          <a:xfrm>
            <a:off x="1203047" y="466172"/>
            <a:ext cx="61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60"/>
          <p:cNvSpPr txBox="1"/>
          <p:nvPr/>
        </p:nvSpPr>
        <p:spPr>
          <a:xfrm>
            <a:off x="762550" y="3927893"/>
            <a:ext cx="22128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Topic and Dataset</a:t>
            </a:r>
          </a:p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1st Feb-16th Feb</a:t>
            </a:r>
          </a:p>
          <a:p>
            <a:pPr algn="ctr"/>
            <a:endParaRPr lang="en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413" name="Google Shape;1413;p60"/>
          <p:cNvSpPr txBox="1"/>
          <p:nvPr/>
        </p:nvSpPr>
        <p:spPr>
          <a:xfrm>
            <a:off x="2597586" y="1373324"/>
            <a:ext cx="22128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Data Preparation</a:t>
            </a:r>
          </a:p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18th Feb-8th March</a:t>
            </a:r>
          </a:p>
        </p:txBody>
      </p:sp>
      <p:sp>
        <p:nvSpPr>
          <p:cNvPr id="1414" name="Google Shape;1414;p60"/>
          <p:cNvSpPr txBox="1"/>
          <p:nvPr/>
        </p:nvSpPr>
        <p:spPr>
          <a:xfrm>
            <a:off x="4408217" y="3929517"/>
            <a:ext cx="22128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Data visualization</a:t>
            </a:r>
            <a:endParaRPr lang="en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15th March-7th April</a:t>
            </a:r>
          </a:p>
        </p:txBody>
      </p:sp>
      <p:sp>
        <p:nvSpPr>
          <p:cNvPr id="1415" name="Google Shape;1415;p60"/>
          <p:cNvSpPr txBox="1"/>
          <p:nvPr/>
        </p:nvSpPr>
        <p:spPr>
          <a:xfrm>
            <a:off x="6128389" y="1373324"/>
            <a:ext cx="2211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Insights</a:t>
            </a:r>
          </a:p>
          <a:p>
            <a:pPr algn="ctr"/>
            <a:r>
              <a:rPr lang="en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8th April-10thApril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BE25A46-EA9A-BA83-3974-10DA9039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43" y="2002615"/>
            <a:ext cx="7437866" cy="188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" grpId="0"/>
      <p:bldP spid="1412" grpId="0"/>
      <p:bldP spid="1413" grpId="0"/>
      <p:bldP spid="1414" grpId="0"/>
      <p:bldP spid="14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A9B3720-021F-16C2-FFDE-96E9F6FD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76" y="1268695"/>
            <a:ext cx="6901662" cy="266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By: Abdallah Ahmed 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2322740" y="4118882"/>
            <a:ext cx="52469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figure shows the relation between cases per day along with vaccines per day through out late 2020-21 </a:t>
            </a:r>
          </a:p>
        </p:txBody>
      </p:sp>
    </p:spTree>
    <p:extLst>
      <p:ext uri="{BB962C8B-B14F-4D97-AF65-F5344CB8AC3E}">
        <p14:creationId xmlns:p14="http://schemas.microsoft.com/office/powerpoint/2010/main" val="22343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By: Tariq Hasaballah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115504" y="1394853"/>
            <a:ext cx="52469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figure shows the relation between</a:t>
            </a:r>
          </a:p>
          <a:p>
            <a:r>
              <a:rPr lang="en-US"/>
              <a:t> positive cases AND recovered cases </a:t>
            </a:r>
          </a:p>
          <a:p>
            <a:r>
              <a:rPr lang="en-US"/>
              <a:t>PER MONTH in 2021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3660584-8773-4557-B218-E69DE1E8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01" y="748190"/>
            <a:ext cx="4224588" cy="40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By: Ahmed Al-Waleed 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115504" y="1442266"/>
            <a:ext cx="52469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graph shows the relation between cumulative test and cumulative recovered cases in 2020 and 2021.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E0AC3-2C75-480F-8944-1072C7E8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55" y="795452"/>
            <a:ext cx="3589262" cy="34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3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By: Ahmed El-</a:t>
            </a:r>
            <a:r>
              <a:rPr lang="en-US" err="1">
                <a:solidFill>
                  <a:schemeClr val="tx1"/>
                </a:solidFill>
              </a:rPr>
              <a:t>Rumaihy</a:t>
            </a:r>
            <a:r>
              <a:rPr lang="en-US">
                <a:solidFill>
                  <a:schemeClr val="tx1"/>
                </a:solidFill>
              </a:rPr>
              <a:t> 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115504" y="1442266"/>
            <a:ext cx="52469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graph shows COVID-19 Cases</a:t>
            </a:r>
          </a:p>
          <a:p>
            <a:r>
              <a:rPr lang="en-US"/>
              <a:t> &amp; Deaths Per Day Relationship in</a:t>
            </a:r>
          </a:p>
          <a:p>
            <a:r>
              <a:rPr lang="en-US"/>
              <a:t> 2020 and 2021.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869511-FD72-4809-8CD8-C76A46E1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755279"/>
            <a:ext cx="5614419" cy="37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By: Ahmed El-</a:t>
            </a:r>
            <a:r>
              <a:rPr lang="en-US" err="1">
                <a:solidFill>
                  <a:schemeClr val="tx1"/>
                </a:solidFill>
              </a:rPr>
              <a:t>Rumaihy</a:t>
            </a:r>
            <a:r>
              <a:rPr lang="en-US">
                <a:solidFill>
                  <a:schemeClr val="tx1"/>
                </a:solidFill>
              </a:rPr>
              <a:t> 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115504" y="1442266"/>
            <a:ext cx="28771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graph shows the positive cases and deaths per day in 2020 and 2021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CC7188E-4C42-4CCE-B44A-D79DE61B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08" y="908708"/>
            <a:ext cx="4965630" cy="32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By: Ahmed El-</a:t>
            </a:r>
            <a:r>
              <a:rPr lang="en-US" err="1">
                <a:solidFill>
                  <a:schemeClr val="tx1"/>
                </a:solidFill>
              </a:rPr>
              <a:t>Rumaihy</a:t>
            </a:r>
            <a:r>
              <a:rPr lang="en-US">
                <a:solidFill>
                  <a:schemeClr val="tx1"/>
                </a:solidFill>
              </a:rPr>
              <a:t> 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115504" y="1442266"/>
            <a:ext cx="28771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graph shows the positive cases and deaths per day in 2020 and 2021 (separately)</a:t>
            </a:r>
          </a:p>
        </p:txBody>
      </p:sp>
      <p:pic>
        <p:nvPicPr>
          <p:cNvPr id="3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329F06C1-352D-4160-9DFE-601454AC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61" y="959250"/>
            <a:ext cx="4876164" cy="32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214134" y="157428"/>
            <a:ext cx="2713333" cy="59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Visualization</a:t>
            </a:r>
            <a:endParaRPr lang="en-US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286593" y="96956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BB0328-B39E-F23B-08D8-3F2A455EEFD4}"/>
              </a:ext>
            </a:extLst>
          </p:cNvPr>
          <p:cNvSpPr txBox="1"/>
          <p:nvPr/>
        </p:nvSpPr>
        <p:spPr>
          <a:xfrm>
            <a:off x="1138918" y="846365"/>
            <a:ext cx="2185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Abdullah Hany</a:t>
            </a:r>
          </a:p>
        </p:txBody>
      </p:sp>
      <p:grpSp>
        <p:nvGrpSpPr>
          <p:cNvPr id="52" name="Google Shape;537;p46">
            <a:extLst>
              <a:ext uri="{FF2B5EF4-FFF2-40B4-BE49-F238E27FC236}">
                <a16:creationId xmlns:a16="http://schemas.microsoft.com/office/drawing/2014/main" id="{86BC7FAE-A473-1584-D95A-3DD5513618A1}"/>
              </a:ext>
            </a:extLst>
          </p:cNvPr>
          <p:cNvGrpSpPr/>
          <p:nvPr/>
        </p:nvGrpSpPr>
        <p:grpSpPr>
          <a:xfrm>
            <a:off x="8286593" y="4492064"/>
            <a:ext cx="516151" cy="512891"/>
            <a:chOff x="7098372" y="986300"/>
            <a:chExt cx="461055" cy="458143"/>
          </a:xfrm>
        </p:grpSpPr>
        <p:sp>
          <p:nvSpPr>
            <p:cNvPr id="53" name="Google Shape;538;p46">
              <a:extLst>
                <a:ext uri="{FF2B5EF4-FFF2-40B4-BE49-F238E27FC236}">
                  <a16:creationId xmlns:a16="http://schemas.microsoft.com/office/drawing/2014/main" id="{316FD243-17F1-4F45-CED9-61C2C2C5EBFD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9;p46">
              <a:extLst>
                <a:ext uri="{FF2B5EF4-FFF2-40B4-BE49-F238E27FC236}">
                  <a16:creationId xmlns:a16="http://schemas.microsoft.com/office/drawing/2014/main" id="{EDE3F122-F11B-9889-EB32-DA320067C1DA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46">
              <a:extLst>
                <a:ext uri="{FF2B5EF4-FFF2-40B4-BE49-F238E27FC236}">
                  <a16:creationId xmlns:a16="http://schemas.microsoft.com/office/drawing/2014/main" id="{1DD567C6-4B33-9CF8-C6FF-C6361A8401EE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1;p46">
              <a:extLst>
                <a:ext uri="{FF2B5EF4-FFF2-40B4-BE49-F238E27FC236}">
                  <a16:creationId xmlns:a16="http://schemas.microsoft.com/office/drawing/2014/main" id="{9753C94A-A2EC-FA87-E769-D2461B1AA23E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2;p46">
              <a:extLst>
                <a:ext uri="{FF2B5EF4-FFF2-40B4-BE49-F238E27FC236}">
                  <a16:creationId xmlns:a16="http://schemas.microsoft.com/office/drawing/2014/main" id="{C9D32D6F-2988-5A0A-4105-0E0CD8596979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;p46">
              <a:extLst>
                <a:ext uri="{FF2B5EF4-FFF2-40B4-BE49-F238E27FC236}">
                  <a16:creationId xmlns:a16="http://schemas.microsoft.com/office/drawing/2014/main" id="{D90216E4-73CC-C9A1-7D56-A4B8F4A15958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4;p46">
              <a:extLst>
                <a:ext uri="{FF2B5EF4-FFF2-40B4-BE49-F238E27FC236}">
                  <a16:creationId xmlns:a16="http://schemas.microsoft.com/office/drawing/2014/main" id="{8C5F2929-F492-512D-CD9D-416F401E498B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5;p46">
              <a:extLst>
                <a:ext uri="{FF2B5EF4-FFF2-40B4-BE49-F238E27FC236}">
                  <a16:creationId xmlns:a16="http://schemas.microsoft.com/office/drawing/2014/main" id="{B7E5FEDC-13EC-5EFF-AD69-D0441CB49037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;p46">
              <a:extLst>
                <a:ext uri="{FF2B5EF4-FFF2-40B4-BE49-F238E27FC236}">
                  <a16:creationId xmlns:a16="http://schemas.microsoft.com/office/drawing/2014/main" id="{350450F0-27CE-7E54-5B49-ECF2B14FC573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7;p46">
              <a:extLst>
                <a:ext uri="{FF2B5EF4-FFF2-40B4-BE49-F238E27FC236}">
                  <a16:creationId xmlns:a16="http://schemas.microsoft.com/office/drawing/2014/main" id="{C9F32347-7F41-EE52-F9E7-9C3DF8AE43D5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8;p46">
              <a:extLst>
                <a:ext uri="{FF2B5EF4-FFF2-40B4-BE49-F238E27FC236}">
                  <a16:creationId xmlns:a16="http://schemas.microsoft.com/office/drawing/2014/main" id="{CE45E22D-B660-36E5-DFFC-4BC763641A52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9;p46">
              <a:extLst>
                <a:ext uri="{FF2B5EF4-FFF2-40B4-BE49-F238E27FC236}">
                  <a16:creationId xmlns:a16="http://schemas.microsoft.com/office/drawing/2014/main" id="{357CC169-984A-6631-3BE4-483F4664D5CC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0;p46">
              <a:extLst>
                <a:ext uri="{FF2B5EF4-FFF2-40B4-BE49-F238E27FC236}">
                  <a16:creationId xmlns:a16="http://schemas.microsoft.com/office/drawing/2014/main" id="{09FB679B-6A23-2C8F-0CA7-7C08B3727D4B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26D149-3E0F-10B0-AB86-F32ADC140A58}"/>
              </a:ext>
            </a:extLst>
          </p:cNvPr>
          <p:cNvSpPr txBox="1"/>
          <p:nvPr/>
        </p:nvSpPr>
        <p:spPr>
          <a:xfrm>
            <a:off x="115504" y="1442266"/>
            <a:ext cx="28771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graph shows the relations between total vaccines per day and recovered cases per day </a:t>
            </a: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098265C-3374-9E51-F030-A928DF18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889155"/>
            <a:ext cx="5619750" cy="24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2"/>
          <p:cNvSpPr txBox="1">
            <a:spLocks noGrp="1"/>
          </p:cNvSpPr>
          <p:nvPr>
            <p:ph type="title"/>
          </p:nvPr>
        </p:nvSpPr>
        <p:spPr>
          <a:xfrm flipH="1">
            <a:off x="2247893" y="2701338"/>
            <a:ext cx="4641396" cy="65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16" name="Google Shape;716;p52"/>
          <p:cNvSpPr txBox="1">
            <a:spLocks noGrp="1"/>
          </p:cNvSpPr>
          <p:nvPr>
            <p:ph type="title" idx="2"/>
          </p:nvPr>
        </p:nvSpPr>
        <p:spPr>
          <a:xfrm flipH="1">
            <a:off x="3003088" y="1023897"/>
            <a:ext cx="3131004" cy="150471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04</a:t>
            </a:r>
          </a:p>
        </p:txBody>
      </p:sp>
      <p:grpSp>
        <p:nvGrpSpPr>
          <p:cNvPr id="717" name="Google Shape;717;p52"/>
          <p:cNvGrpSpPr/>
          <p:nvPr/>
        </p:nvGrpSpPr>
        <p:grpSpPr>
          <a:xfrm flipH="1">
            <a:off x="8371236" y="2454113"/>
            <a:ext cx="461054" cy="458142"/>
            <a:chOff x="7098372" y="986300"/>
            <a:chExt cx="461054" cy="458142"/>
          </a:xfrm>
        </p:grpSpPr>
        <p:sp>
          <p:nvSpPr>
            <p:cNvPr id="718" name="Google Shape;718;p52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2"/>
          <p:cNvGrpSpPr/>
          <p:nvPr/>
        </p:nvGrpSpPr>
        <p:grpSpPr>
          <a:xfrm>
            <a:off x="-22203" y="586534"/>
            <a:ext cx="7757220" cy="3964736"/>
            <a:chOff x="-22203" y="586534"/>
            <a:chExt cx="7757220" cy="3964736"/>
          </a:xfrm>
        </p:grpSpPr>
        <p:grpSp>
          <p:nvGrpSpPr>
            <p:cNvPr id="732" name="Google Shape;732;p52"/>
            <p:cNvGrpSpPr/>
            <p:nvPr/>
          </p:nvGrpSpPr>
          <p:grpSpPr>
            <a:xfrm flipH="1">
              <a:off x="-22203" y="3217042"/>
              <a:ext cx="561797" cy="1334228"/>
              <a:chOff x="8620867" y="3217042"/>
              <a:chExt cx="561797" cy="1334228"/>
            </a:xfrm>
          </p:grpSpPr>
          <p:sp>
            <p:nvSpPr>
              <p:cNvPr id="733" name="Google Shape;733;p52"/>
              <p:cNvSpPr/>
              <p:nvPr/>
            </p:nvSpPr>
            <p:spPr>
              <a:xfrm>
                <a:off x="8767374" y="3363325"/>
                <a:ext cx="194906" cy="190718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966" extrusionOk="0">
                    <a:moveTo>
                      <a:pt x="3232" y="1"/>
                    </a:moveTo>
                    <a:cubicBezTo>
                      <a:pt x="2918" y="1"/>
                      <a:pt x="2602" y="120"/>
                      <a:pt x="2358" y="358"/>
                    </a:cubicBezTo>
                    <a:lnTo>
                      <a:pt x="477" y="2239"/>
                    </a:lnTo>
                    <a:cubicBezTo>
                      <a:pt x="1" y="2715"/>
                      <a:pt x="1" y="3489"/>
                      <a:pt x="477" y="3965"/>
                    </a:cubicBezTo>
                    <a:cubicBezTo>
                      <a:pt x="715" y="4204"/>
                      <a:pt x="1028" y="4323"/>
                      <a:pt x="1340" y="4323"/>
                    </a:cubicBezTo>
                    <a:cubicBezTo>
                      <a:pt x="1653" y="4323"/>
                      <a:pt x="1965" y="4204"/>
                      <a:pt x="2204" y="3965"/>
                    </a:cubicBezTo>
                    <a:lnTo>
                      <a:pt x="2287" y="3894"/>
                    </a:lnTo>
                    <a:lnTo>
                      <a:pt x="4359" y="5966"/>
                    </a:lnTo>
                    <a:cubicBezTo>
                      <a:pt x="4894" y="5347"/>
                      <a:pt x="5478" y="4775"/>
                      <a:pt x="6097" y="4239"/>
                    </a:cubicBezTo>
                    <a:lnTo>
                      <a:pt x="4013" y="2168"/>
                    </a:lnTo>
                    <a:lnTo>
                      <a:pt x="4097" y="2084"/>
                    </a:lnTo>
                    <a:cubicBezTo>
                      <a:pt x="4573" y="1608"/>
                      <a:pt x="4573" y="834"/>
                      <a:pt x="4097" y="358"/>
                    </a:cubicBezTo>
                    <a:cubicBezTo>
                      <a:pt x="3859" y="120"/>
                      <a:pt x="3546" y="1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2"/>
              <p:cNvSpPr/>
              <p:nvPr/>
            </p:nvSpPr>
            <p:spPr>
              <a:xfrm>
                <a:off x="8620867" y="3638661"/>
                <a:ext cx="192604" cy="160285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5014" extrusionOk="0">
                    <a:moveTo>
                      <a:pt x="2037" y="0"/>
                    </a:moveTo>
                    <a:cubicBezTo>
                      <a:pt x="1497" y="0"/>
                      <a:pt x="1007" y="363"/>
                      <a:pt x="857" y="901"/>
                    </a:cubicBezTo>
                    <a:lnTo>
                      <a:pt x="167" y="3472"/>
                    </a:lnTo>
                    <a:cubicBezTo>
                      <a:pt x="0" y="4127"/>
                      <a:pt x="381" y="4806"/>
                      <a:pt x="1036" y="4973"/>
                    </a:cubicBezTo>
                    <a:cubicBezTo>
                      <a:pt x="1140" y="5000"/>
                      <a:pt x="1245" y="5013"/>
                      <a:pt x="1350" y="5013"/>
                    </a:cubicBezTo>
                    <a:cubicBezTo>
                      <a:pt x="1880" y="5013"/>
                      <a:pt x="2387" y="4672"/>
                      <a:pt x="2536" y="4115"/>
                    </a:cubicBezTo>
                    <a:lnTo>
                      <a:pt x="2560" y="4008"/>
                    </a:lnTo>
                    <a:lnTo>
                      <a:pt x="5394" y="4758"/>
                    </a:lnTo>
                    <a:cubicBezTo>
                      <a:pt x="5536" y="3949"/>
                      <a:pt x="5751" y="3163"/>
                      <a:pt x="6025" y="2401"/>
                    </a:cubicBezTo>
                    <a:lnTo>
                      <a:pt x="3191" y="1639"/>
                    </a:lnTo>
                    <a:lnTo>
                      <a:pt x="3227" y="1532"/>
                    </a:lnTo>
                    <a:cubicBezTo>
                      <a:pt x="3393" y="889"/>
                      <a:pt x="3012" y="210"/>
                      <a:pt x="2357" y="43"/>
                    </a:cubicBezTo>
                    <a:cubicBezTo>
                      <a:pt x="2250" y="14"/>
                      <a:pt x="2143" y="0"/>
                      <a:pt x="2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2"/>
              <p:cNvSpPr/>
              <p:nvPr/>
            </p:nvSpPr>
            <p:spPr>
              <a:xfrm>
                <a:off x="8620867" y="3969109"/>
                <a:ext cx="192604" cy="160669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5026" extrusionOk="0">
                    <a:moveTo>
                      <a:pt x="1349" y="0"/>
                    </a:moveTo>
                    <a:cubicBezTo>
                      <a:pt x="1245" y="0"/>
                      <a:pt x="1140" y="14"/>
                      <a:pt x="1036" y="41"/>
                    </a:cubicBezTo>
                    <a:cubicBezTo>
                      <a:pt x="381" y="220"/>
                      <a:pt x="0" y="886"/>
                      <a:pt x="167" y="1541"/>
                    </a:cubicBezTo>
                    <a:lnTo>
                      <a:pt x="857" y="4113"/>
                    </a:lnTo>
                    <a:cubicBezTo>
                      <a:pt x="1007" y="4661"/>
                      <a:pt x="1498" y="5025"/>
                      <a:pt x="2038" y="5025"/>
                    </a:cubicBezTo>
                    <a:cubicBezTo>
                      <a:pt x="2143" y="5025"/>
                      <a:pt x="2250" y="5011"/>
                      <a:pt x="2357" y="4982"/>
                    </a:cubicBezTo>
                    <a:cubicBezTo>
                      <a:pt x="3012" y="4804"/>
                      <a:pt x="3393" y="4137"/>
                      <a:pt x="3227" y="3482"/>
                    </a:cubicBezTo>
                    <a:lnTo>
                      <a:pt x="3191" y="3375"/>
                    </a:lnTo>
                    <a:lnTo>
                      <a:pt x="6025" y="2625"/>
                    </a:lnTo>
                    <a:cubicBezTo>
                      <a:pt x="5751" y="1863"/>
                      <a:pt x="5548" y="1065"/>
                      <a:pt x="5394" y="255"/>
                    </a:cubicBezTo>
                    <a:lnTo>
                      <a:pt x="2560" y="1017"/>
                    </a:lnTo>
                    <a:lnTo>
                      <a:pt x="2536" y="910"/>
                    </a:lnTo>
                    <a:cubicBezTo>
                      <a:pt x="2387" y="343"/>
                      <a:pt x="1880" y="0"/>
                      <a:pt x="1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2"/>
              <p:cNvSpPr/>
              <p:nvPr/>
            </p:nvSpPr>
            <p:spPr>
              <a:xfrm>
                <a:off x="8767374" y="4214012"/>
                <a:ext cx="194906" cy="19107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977" extrusionOk="0">
                    <a:moveTo>
                      <a:pt x="4359" y="0"/>
                    </a:moveTo>
                    <a:lnTo>
                      <a:pt x="2287" y="2084"/>
                    </a:lnTo>
                    <a:lnTo>
                      <a:pt x="2204" y="2000"/>
                    </a:lnTo>
                    <a:cubicBezTo>
                      <a:pt x="1965" y="1762"/>
                      <a:pt x="1653" y="1643"/>
                      <a:pt x="1340" y="1643"/>
                    </a:cubicBezTo>
                    <a:cubicBezTo>
                      <a:pt x="1028" y="1643"/>
                      <a:pt x="715" y="1762"/>
                      <a:pt x="477" y="2000"/>
                    </a:cubicBezTo>
                    <a:cubicBezTo>
                      <a:pt x="1" y="2477"/>
                      <a:pt x="1" y="3262"/>
                      <a:pt x="477" y="3739"/>
                    </a:cubicBezTo>
                    <a:lnTo>
                      <a:pt x="2358" y="5620"/>
                    </a:lnTo>
                    <a:cubicBezTo>
                      <a:pt x="2597" y="5858"/>
                      <a:pt x="2912" y="5977"/>
                      <a:pt x="3228" y="5977"/>
                    </a:cubicBezTo>
                    <a:cubicBezTo>
                      <a:pt x="3543" y="5977"/>
                      <a:pt x="3859" y="5858"/>
                      <a:pt x="4097" y="5620"/>
                    </a:cubicBezTo>
                    <a:cubicBezTo>
                      <a:pt x="4573" y="5144"/>
                      <a:pt x="4573" y="4370"/>
                      <a:pt x="4097" y="3893"/>
                    </a:cubicBezTo>
                    <a:lnTo>
                      <a:pt x="4013" y="3810"/>
                    </a:lnTo>
                    <a:lnTo>
                      <a:pt x="6097" y="1738"/>
                    </a:lnTo>
                    <a:cubicBezTo>
                      <a:pt x="5478" y="1203"/>
                      <a:pt x="4894" y="619"/>
                      <a:pt x="43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2"/>
              <p:cNvSpPr/>
              <p:nvPr/>
            </p:nvSpPr>
            <p:spPr>
              <a:xfrm>
                <a:off x="9174640" y="4443891"/>
                <a:ext cx="8024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01" extrusionOk="0">
                    <a:moveTo>
                      <a:pt x="251" y="0"/>
                    </a:moveTo>
                    <a:lnTo>
                      <a:pt x="1" y="929"/>
                    </a:lnTo>
                    <a:lnTo>
                      <a:pt x="108" y="953"/>
                    </a:lnTo>
                    <a:cubicBezTo>
                      <a:pt x="155" y="965"/>
                      <a:pt x="203" y="989"/>
                      <a:pt x="251" y="1001"/>
                    </a:cubicBez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2"/>
              <p:cNvSpPr/>
              <p:nvPr/>
            </p:nvSpPr>
            <p:spPr>
              <a:xfrm>
                <a:off x="9174640" y="3292165"/>
                <a:ext cx="8024" cy="3238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13" extrusionOk="0">
                    <a:moveTo>
                      <a:pt x="251" y="0"/>
                    </a:moveTo>
                    <a:cubicBezTo>
                      <a:pt x="203" y="24"/>
                      <a:pt x="155" y="36"/>
                      <a:pt x="108" y="48"/>
                    </a:cubicBezTo>
                    <a:lnTo>
                      <a:pt x="1" y="84"/>
                    </a:lnTo>
                    <a:lnTo>
                      <a:pt x="251" y="101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2"/>
              <p:cNvSpPr/>
              <p:nvPr/>
            </p:nvSpPr>
            <p:spPr>
              <a:xfrm>
                <a:off x="9042199" y="3217042"/>
                <a:ext cx="130939" cy="188576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5899" extrusionOk="0">
                    <a:moveTo>
                      <a:pt x="3899" y="1"/>
                    </a:moveTo>
                    <a:cubicBezTo>
                      <a:pt x="3805" y="1"/>
                      <a:pt x="3710" y="12"/>
                      <a:pt x="3620" y="40"/>
                    </a:cubicBezTo>
                    <a:lnTo>
                      <a:pt x="1048" y="731"/>
                    </a:lnTo>
                    <a:cubicBezTo>
                      <a:pt x="393" y="910"/>
                      <a:pt x="0" y="1576"/>
                      <a:pt x="179" y="2231"/>
                    </a:cubicBezTo>
                    <a:cubicBezTo>
                      <a:pt x="318" y="2749"/>
                      <a:pt x="800" y="3134"/>
                      <a:pt x="1351" y="3134"/>
                    </a:cubicBezTo>
                    <a:cubicBezTo>
                      <a:pt x="1458" y="3134"/>
                      <a:pt x="1568" y="3119"/>
                      <a:pt x="1679" y="3088"/>
                    </a:cubicBezTo>
                    <a:lnTo>
                      <a:pt x="1786" y="3065"/>
                    </a:lnTo>
                    <a:lnTo>
                      <a:pt x="2536" y="5898"/>
                    </a:lnTo>
                    <a:cubicBezTo>
                      <a:pt x="3048" y="5720"/>
                      <a:pt x="3572" y="5565"/>
                      <a:pt x="4096" y="5434"/>
                    </a:cubicBezTo>
                    <a:lnTo>
                      <a:pt x="4096" y="17"/>
                    </a:lnTo>
                    <a:cubicBezTo>
                      <a:pt x="4032" y="7"/>
                      <a:pt x="3966" y="1"/>
                      <a:pt x="3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2"/>
              <p:cNvSpPr/>
              <p:nvPr/>
            </p:nvSpPr>
            <p:spPr>
              <a:xfrm>
                <a:off x="9042199" y="4362821"/>
                <a:ext cx="130939" cy="188448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5895" extrusionOk="0">
                    <a:moveTo>
                      <a:pt x="2536" y="0"/>
                    </a:moveTo>
                    <a:lnTo>
                      <a:pt x="1786" y="2834"/>
                    </a:lnTo>
                    <a:lnTo>
                      <a:pt x="1679" y="2798"/>
                    </a:lnTo>
                    <a:cubicBezTo>
                      <a:pt x="1572" y="2770"/>
                      <a:pt x="1465" y="2757"/>
                      <a:pt x="1361" y="2757"/>
                    </a:cubicBezTo>
                    <a:cubicBezTo>
                      <a:pt x="806" y="2757"/>
                      <a:pt x="319" y="3136"/>
                      <a:pt x="179" y="3667"/>
                    </a:cubicBezTo>
                    <a:cubicBezTo>
                      <a:pt x="0" y="4322"/>
                      <a:pt x="393" y="4989"/>
                      <a:pt x="1048" y="5168"/>
                    </a:cubicBezTo>
                    <a:lnTo>
                      <a:pt x="3620" y="5858"/>
                    </a:lnTo>
                    <a:cubicBezTo>
                      <a:pt x="3720" y="5881"/>
                      <a:pt x="3825" y="5894"/>
                      <a:pt x="3928" y="5894"/>
                    </a:cubicBezTo>
                    <a:cubicBezTo>
                      <a:pt x="3985" y="5894"/>
                      <a:pt x="4041" y="5890"/>
                      <a:pt x="4096" y="5882"/>
                    </a:cubicBezTo>
                    <a:lnTo>
                      <a:pt x="4096" y="453"/>
                    </a:lnTo>
                    <a:cubicBezTo>
                      <a:pt x="3572" y="334"/>
                      <a:pt x="3048" y="179"/>
                      <a:pt x="2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2"/>
              <p:cNvSpPr/>
              <p:nvPr/>
            </p:nvSpPr>
            <p:spPr>
              <a:xfrm>
                <a:off x="8862925" y="3471791"/>
                <a:ext cx="310213" cy="824825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25802" extrusionOk="0">
                    <a:moveTo>
                      <a:pt x="6942" y="5192"/>
                    </a:moveTo>
                    <a:cubicBezTo>
                      <a:pt x="7620" y="5192"/>
                      <a:pt x="8168" y="5740"/>
                      <a:pt x="8168" y="6418"/>
                    </a:cubicBezTo>
                    <a:cubicBezTo>
                      <a:pt x="8168" y="7097"/>
                      <a:pt x="7620" y="7645"/>
                      <a:pt x="6942" y="7645"/>
                    </a:cubicBezTo>
                    <a:cubicBezTo>
                      <a:pt x="6263" y="7645"/>
                      <a:pt x="5715" y="7097"/>
                      <a:pt x="5715" y="6418"/>
                    </a:cubicBezTo>
                    <a:cubicBezTo>
                      <a:pt x="5715" y="5740"/>
                      <a:pt x="6263" y="5192"/>
                      <a:pt x="6942" y="5192"/>
                    </a:cubicBezTo>
                    <a:close/>
                    <a:moveTo>
                      <a:pt x="4263" y="11681"/>
                    </a:moveTo>
                    <a:cubicBezTo>
                      <a:pt x="4930" y="11681"/>
                      <a:pt x="5477" y="12229"/>
                      <a:pt x="5477" y="12895"/>
                    </a:cubicBezTo>
                    <a:cubicBezTo>
                      <a:pt x="5477" y="13574"/>
                      <a:pt x="4930" y="14122"/>
                      <a:pt x="4263" y="14122"/>
                    </a:cubicBezTo>
                    <a:cubicBezTo>
                      <a:pt x="3584" y="14122"/>
                      <a:pt x="3037" y="13574"/>
                      <a:pt x="3037" y="12895"/>
                    </a:cubicBezTo>
                    <a:cubicBezTo>
                      <a:pt x="3037" y="12229"/>
                      <a:pt x="3584" y="11681"/>
                      <a:pt x="4263" y="11681"/>
                    </a:cubicBezTo>
                    <a:close/>
                    <a:moveTo>
                      <a:pt x="6942" y="18158"/>
                    </a:moveTo>
                    <a:cubicBezTo>
                      <a:pt x="7620" y="18158"/>
                      <a:pt x="8168" y="18706"/>
                      <a:pt x="8168" y="19384"/>
                    </a:cubicBezTo>
                    <a:cubicBezTo>
                      <a:pt x="8168" y="20063"/>
                      <a:pt x="7620" y="20611"/>
                      <a:pt x="6942" y="20611"/>
                    </a:cubicBezTo>
                    <a:cubicBezTo>
                      <a:pt x="6263" y="20611"/>
                      <a:pt x="5715" y="20063"/>
                      <a:pt x="5715" y="19384"/>
                    </a:cubicBezTo>
                    <a:cubicBezTo>
                      <a:pt x="5715" y="18706"/>
                      <a:pt x="6263" y="18158"/>
                      <a:pt x="6942" y="18158"/>
                    </a:cubicBezTo>
                    <a:close/>
                    <a:moveTo>
                      <a:pt x="9704" y="1"/>
                    </a:moveTo>
                    <a:cubicBezTo>
                      <a:pt x="4108" y="1620"/>
                      <a:pt x="0" y="6787"/>
                      <a:pt x="0" y="12895"/>
                    </a:cubicBezTo>
                    <a:cubicBezTo>
                      <a:pt x="0" y="19015"/>
                      <a:pt x="4108" y="24182"/>
                      <a:pt x="9704" y="25802"/>
                    </a:cubicBezTo>
                    <a:lnTo>
                      <a:pt x="9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52"/>
            <p:cNvGrpSpPr/>
            <p:nvPr/>
          </p:nvGrpSpPr>
          <p:grpSpPr>
            <a:xfrm>
              <a:off x="6773212" y="586534"/>
              <a:ext cx="961806" cy="955777"/>
              <a:chOff x="7098372" y="986300"/>
              <a:chExt cx="461054" cy="458142"/>
            </a:xfrm>
          </p:grpSpPr>
          <p:sp>
            <p:nvSpPr>
              <p:cNvPr id="743" name="Google Shape;743;p52"/>
              <p:cNvSpPr/>
              <p:nvPr/>
            </p:nvSpPr>
            <p:spPr>
              <a:xfrm>
                <a:off x="7181444" y="1067932"/>
                <a:ext cx="294912" cy="294912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9216" extrusionOk="0">
                    <a:moveTo>
                      <a:pt x="4608" y="1048"/>
                    </a:moveTo>
                    <a:cubicBezTo>
                      <a:pt x="4834" y="1048"/>
                      <a:pt x="5025" y="1226"/>
                      <a:pt x="5025" y="1465"/>
                    </a:cubicBezTo>
                    <a:cubicBezTo>
                      <a:pt x="5025" y="1691"/>
                      <a:pt x="4834" y="1881"/>
                      <a:pt x="4608" y="1881"/>
                    </a:cubicBezTo>
                    <a:cubicBezTo>
                      <a:pt x="4370" y="1881"/>
                      <a:pt x="4191" y="1691"/>
                      <a:pt x="4191" y="1465"/>
                    </a:cubicBezTo>
                    <a:cubicBezTo>
                      <a:pt x="4191" y="1226"/>
                      <a:pt x="4370" y="1048"/>
                      <a:pt x="4608" y="1048"/>
                    </a:cubicBezTo>
                    <a:close/>
                    <a:moveTo>
                      <a:pt x="2382" y="1965"/>
                    </a:moveTo>
                    <a:cubicBezTo>
                      <a:pt x="2620" y="1965"/>
                      <a:pt x="2798" y="2155"/>
                      <a:pt x="2798" y="2381"/>
                    </a:cubicBezTo>
                    <a:cubicBezTo>
                      <a:pt x="2798" y="2620"/>
                      <a:pt x="2620" y="2798"/>
                      <a:pt x="2382" y="2798"/>
                    </a:cubicBezTo>
                    <a:cubicBezTo>
                      <a:pt x="2155" y="2798"/>
                      <a:pt x="1965" y="2620"/>
                      <a:pt x="1965" y="2381"/>
                    </a:cubicBezTo>
                    <a:cubicBezTo>
                      <a:pt x="1965" y="2155"/>
                      <a:pt x="2155" y="1965"/>
                      <a:pt x="2382" y="1965"/>
                    </a:cubicBezTo>
                    <a:close/>
                    <a:moveTo>
                      <a:pt x="6823" y="1965"/>
                    </a:moveTo>
                    <a:cubicBezTo>
                      <a:pt x="7061" y="1965"/>
                      <a:pt x="7251" y="2155"/>
                      <a:pt x="7251" y="2381"/>
                    </a:cubicBezTo>
                    <a:cubicBezTo>
                      <a:pt x="7251" y="2620"/>
                      <a:pt x="7061" y="2798"/>
                      <a:pt x="6823" y="2798"/>
                    </a:cubicBezTo>
                    <a:cubicBezTo>
                      <a:pt x="6596" y="2798"/>
                      <a:pt x="6406" y="2620"/>
                      <a:pt x="6406" y="2381"/>
                    </a:cubicBezTo>
                    <a:cubicBezTo>
                      <a:pt x="6406" y="2155"/>
                      <a:pt x="6596" y="1965"/>
                      <a:pt x="6823" y="1965"/>
                    </a:cubicBezTo>
                    <a:close/>
                    <a:moveTo>
                      <a:pt x="3703" y="3286"/>
                    </a:moveTo>
                    <a:cubicBezTo>
                      <a:pt x="3941" y="3286"/>
                      <a:pt x="4132" y="3477"/>
                      <a:pt x="4132" y="3703"/>
                    </a:cubicBezTo>
                    <a:cubicBezTo>
                      <a:pt x="4132" y="3941"/>
                      <a:pt x="3941" y="4132"/>
                      <a:pt x="3703" y="4132"/>
                    </a:cubicBezTo>
                    <a:cubicBezTo>
                      <a:pt x="3477" y="4132"/>
                      <a:pt x="3286" y="3941"/>
                      <a:pt x="3286" y="3703"/>
                    </a:cubicBezTo>
                    <a:cubicBezTo>
                      <a:pt x="3286" y="3477"/>
                      <a:pt x="3477" y="3286"/>
                      <a:pt x="3703" y="3286"/>
                    </a:cubicBezTo>
                    <a:close/>
                    <a:moveTo>
                      <a:pt x="5501" y="3286"/>
                    </a:moveTo>
                    <a:cubicBezTo>
                      <a:pt x="5739" y="3286"/>
                      <a:pt x="5918" y="3477"/>
                      <a:pt x="5918" y="3703"/>
                    </a:cubicBezTo>
                    <a:cubicBezTo>
                      <a:pt x="5918" y="3941"/>
                      <a:pt x="5739" y="4132"/>
                      <a:pt x="5501" y="4132"/>
                    </a:cubicBezTo>
                    <a:cubicBezTo>
                      <a:pt x="5275" y="4132"/>
                      <a:pt x="5084" y="3941"/>
                      <a:pt x="5084" y="3703"/>
                    </a:cubicBezTo>
                    <a:cubicBezTo>
                      <a:pt x="5084" y="3477"/>
                      <a:pt x="5275" y="3286"/>
                      <a:pt x="5501" y="3286"/>
                    </a:cubicBezTo>
                    <a:close/>
                    <a:moveTo>
                      <a:pt x="1465" y="4191"/>
                    </a:moveTo>
                    <a:cubicBezTo>
                      <a:pt x="1691" y="4191"/>
                      <a:pt x="1882" y="4370"/>
                      <a:pt x="1882" y="4608"/>
                    </a:cubicBezTo>
                    <a:cubicBezTo>
                      <a:pt x="1882" y="4834"/>
                      <a:pt x="1691" y="5025"/>
                      <a:pt x="1465" y="5025"/>
                    </a:cubicBezTo>
                    <a:cubicBezTo>
                      <a:pt x="1227" y="5025"/>
                      <a:pt x="1048" y="4834"/>
                      <a:pt x="1048" y="4608"/>
                    </a:cubicBezTo>
                    <a:cubicBezTo>
                      <a:pt x="1048" y="4370"/>
                      <a:pt x="1227" y="4191"/>
                      <a:pt x="1465" y="4191"/>
                    </a:cubicBezTo>
                    <a:close/>
                    <a:moveTo>
                      <a:pt x="7751" y="4191"/>
                    </a:moveTo>
                    <a:cubicBezTo>
                      <a:pt x="7978" y="4191"/>
                      <a:pt x="8168" y="4370"/>
                      <a:pt x="8168" y="4608"/>
                    </a:cubicBezTo>
                    <a:cubicBezTo>
                      <a:pt x="8168" y="4834"/>
                      <a:pt x="7978" y="5025"/>
                      <a:pt x="7751" y="5025"/>
                    </a:cubicBezTo>
                    <a:cubicBezTo>
                      <a:pt x="7513" y="5025"/>
                      <a:pt x="7335" y="4834"/>
                      <a:pt x="7335" y="4608"/>
                    </a:cubicBezTo>
                    <a:cubicBezTo>
                      <a:pt x="7335" y="4370"/>
                      <a:pt x="7513" y="4191"/>
                      <a:pt x="7751" y="4191"/>
                    </a:cubicBezTo>
                    <a:close/>
                    <a:moveTo>
                      <a:pt x="3703" y="5084"/>
                    </a:moveTo>
                    <a:cubicBezTo>
                      <a:pt x="3941" y="5084"/>
                      <a:pt x="4132" y="5275"/>
                      <a:pt x="4132" y="5501"/>
                    </a:cubicBezTo>
                    <a:cubicBezTo>
                      <a:pt x="4132" y="5739"/>
                      <a:pt x="3941" y="5918"/>
                      <a:pt x="3703" y="5918"/>
                    </a:cubicBezTo>
                    <a:cubicBezTo>
                      <a:pt x="3477" y="5918"/>
                      <a:pt x="3286" y="5739"/>
                      <a:pt x="3286" y="5501"/>
                    </a:cubicBezTo>
                    <a:cubicBezTo>
                      <a:pt x="3286" y="5275"/>
                      <a:pt x="3477" y="5084"/>
                      <a:pt x="3703" y="5084"/>
                    </a:cubicBezTo>
                    <a:close/>
                    <a:moveTo>
                      <a:pt x="5501" y="5084"/>
                    </a:moveTo>
                    <a:cubicBezTo>
                      <a:pt x="5739" y="5084"/>
                      <a:pt x="5918" y="5275"/>
                      <a:pt x="5918" y="5501"/>
                    </a:cubicBezTo>
                    <a:cubicBezTo>
                      <a:pt x="5918" y="5739"/>
                      <a:pt x="5739" y="5918"/>
                      <a:pt x="5501" y="5918"/>
                    </a:cubicBezTo>
                    <a:cubicBezTo>
                      <a:pt x="5275" y="5918"/>
                      <a:pt x="5084" y="5739"/>
                      <a:pt x="5084" y="5501"/>
                    </a:cubicBezTo>
                    <a:cubicBezTo>
                      <a:pt x="5084" y="5275"/>
                      <a:pt x="5275" y="5084"/>
                      <a:pt x="5501" y="5084"/>
                    </a:cubicBezTo>
                    <a:close/>
                    <a:moveTo>
                      <a:pt x="2382" y="6406"/>
                    </a:moveTo>
                    <a:cubicBezTo>
                      <a:pt x="2620" y="6406"/>
                      <a:pt x="2798" y="6596"/>
                      <a:pt x="2798" y="6834"/>
                    </a:cubicBezTo>
                    <a:cubicBezTo>
                      <a:pt x="2798" y="7061"/>
                      <a:pt x="2620" y="7251"/>
                      <a:pt x="2382" y="7251"/>
                    </a:cubicBezTo>
                    <a:cubicBezTo>
                      <a:pt x="2155" y="7251"/>
                      <a:pt x="1965" y="7061"/>
                      <a:pt x="1965" y="6834"/>
                    </a:cubicBezTo>
                    <a:cubicBezTo>
                      <a:pt x="1965" y="6596"/>
                      <a:pt x="2155" y="6406"/>
                      <a:pt x="2382" y="6406"/>
                    </a:cubicBezTo>
                    <a:close/>
                    <a:moveTo>
                      <a:pt x="6823" y="6406"/>
                    </a:moveTo>
                    <a:cubicBezTo>
                      <a:pt x="7061" y="6406"/>
                      <a:pt x="7251" y="6596"/>
                      <a:pt x="7251" y="6834"/>
                    </a:cubicBezTo>
                    <a:cubicBezTo>
                      <a:pt x="7251" y="7061"/>
                      <a:pt x="7061" y="7251"/>
                      <a:pt x="6823" y="7251"/>
                    </a:cubicBezTo>
                    <a:cubicBezTo>
                      <a:pt x="6596" y="7251"/>
                      <a:pt x="6406" y="7061"/>
                      <a:pt x="6406" y="6834"/>
                    </a:cubicBezTo>
                    <a:cubicBezTo>
                      <a:pt x="6406" y="6596"/>
                      <a:pt x="6596" y="6406"/>
                      <a:pt x="6823" y="6406"/>
                    </a:cubicBezTo>
                    <a:close/>
                    <a:moveTo>
                      <a:pt x="4608" y="7334"/>
                    </a:moveTo>
                    <a:cubicBezTo>
                      <a:pt x="4834" y="7334"/>
                      <a:pt x="5025" y="7513"/>
                      <a:pt x="5025" y="7751"/>
                    </a:cubicBezTo>
                    <a:cubicBezTo>
                      <a:pt x="5025" y="7977"/>
                      <a:pt x="4834" y="8168"/>
                      <a:pt x="4608" y="8168"/>
                    </a:cubicBezTo>
                    <a:cubicBezTo>
                      <a:pt x="4370" y="8168"/>
                      <a:pt x="4191" y="7977"/>
                      <a:pt x="4191" y="7751"/>
                    </a:cubicBezTo>
                    <a:cubicBezTo>
                      <a:pt x="4191" y="7513"/>
                      <a:pt x="4370" y="7334"/>
                      <a:pt x="4608" y="7334"/>
                    </a:cubicBezTo>
                    <a:close/>
                    <a:moveTo>
                      <a:pt x="4608" y="0"/>
                    </a:moveTo>
                    <a:cubicBezTo>
                      <a:pt x="2072" y="0"/>
                      <a:pt x="0" y="2072"/>
                      <a:pt x="0" y="4608"/>
                    </a:cubicBezTo>
                    <a:cubicBezTo>
                      <a:pt x="0" y="7144"/>
                      <a:pt x="2072" y="9216"/>
                      <a:pt x="4608" y="9216"/>
                    </a:cubicBezTo>
                    <a:cubicBezTo>
                      <a:pt x="7144" y="9216"/>
                      <a:pt x="9216" y="7144"/>
                      <a:pt x="9216" y="4608"/>
                    </a:cubicBezTo>
                    <a:cubicBezTo>
                      <a:pt x="9216" y="2072"/>
                      <a:pt x="7144" y="0"/>
                      <a:pt x="4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2"/>
              <p:cNvSpPr/>
              <p:nvPr/>
            </p:nvSpPr>
            <p:spPr>
              <a:xfrm>
                <a:off x="7356707" y="1379579"/>
                <a:ext cx="57920" cy="64864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7" extrusionOk="0">
                    <a:moveTo>
                      <a:pt x="941" y="0"/>
                    </a:moveTo>
                    <a:cubicBezTo>
                      <a:pt x="679" y="96"/>
                      <a:pt x="405" y="167"/>
                      <a:pt x="131" y="215"/>
                    </a:cubicBezTo>
                    <a:lnTo>
                      <a:pt x="393" y="1191"/>
                    </a:lnTo>
                    <a:lnTo>
                      <a:pt x="357" y="1203"/>
                    </a:lnTo>
                    <a:cubicBezTo>
                      <a:pt x="131" y="1263"/>
                      <a:pt x="0" y="1489"/>
                      <a:pt x="60" y="1715"/>
                    </a:cubicBezTo>
                    <a:cubicBezTo>
                      <a:pt x="110" y="1896"/>
                      <a:pt x="279" y="2026"/>
                      <a:pt x="467" y="2026"/>
                    </a:cubicBezTo>
                    <a:cubicBezTo>
                      <a:pt x="502" y="2026"/>
                      <a:pt x="537" y="2022"/>
                      <a:pt x="572" y="2013"/>
                    </a:cubicBezTo>
                    <a:lnTo>
                      <a:pt x="1453" y="1774"/>
                    </a:lnTo>
                    <a:cubicBezTo>
                      <a:pt x="1679" y="1715"/>
                      <a:pt x="1810" y="1477"/>
                      <a:pt x="1750" y="1263"/>
                    </a:cubicBezTo>
                    <a:cubicBezTo>
                      <a:pt x="1701" y="1084"/>
                      <a:pt x="1536" y="947"/>
                      <a:pt x="1352" y="947"/>
                    </a:cubicBezTo>
                    <a:cubicBezTo>
                      <a:pt x="1315" y="947"/>
                      <a:pt x="1277" y="953"/>
                      <a:pt x="1238" y="965"/>
                    </a:cubicBezTo>
                    <a:lnTo>
                      <a:pt x="1203" y="97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2"/>
              <p:cNvSpPr/>
              <p:nvPr/>
            </p:nvSpPr>
            <p:spPr>
              <a:xfrm>
                <a:off x="7442051" y="1328539"/>
                <a:ext cx="66688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45" extrusionOk="0">
                    <a:moveTo>
                      <a:pt x="596" y="0"/>
                    </a:moveTo>
                    <a:cubicBezTo>
                      <a:pt x="417" y="214"/>
                      <a:pt x="215" y="417"/>
                      <a:pt x="0" y="595"/>
                    </a:cubicBezTo>
                    <a:lnTo>
                      <a:pt x="715" y="1310"/>
                    </a:lnTo>
                    <a:lnTo>
                      <a:pt x="691" y="1334"/>
                    </a:lnTo>
                    <a:cubicBezTo>
                      <a:pt x="524" y="1500"/>
                      <a:pt x="524" y="1762"/>
                      <a:pt x="691" y="1929"/>
                    </a:cubicBezTo>
                    <a:cubicBezTo>
                      <a:pt x="768" y="2006"/>
                      <a:pt x="875" y="2045"/>
                      <a:pt x="982" y="2045"/>
                    </a:cubicBezTo>
                    <a:cubicBezTo>
                      <a:pt x="1090" y="2045"/>
                      <a:pt x="1197" y="2006"/>
                      <a:pt x="1274" y="1929"/>
                    </a:cubicBezTo>
                    <a:lnTo>
                      <a:pt x="1929" y="1274"/>
                    </a:lnTo>
                    <a:cubicBezTo>
                      <a:pt x="2084" y="1119"/>
                      <a:pt x="2084" y="845"/>
                      <a:pt x="1929" y="691"/>
                    </a:cubicBezTo>
                    <a:cubicBezTo>
                      <a:pt x="1846" y="607"/>
                      <a:pt x="1739" y="566"/>
                      <a:pt x="1631" y="566"/>
                    </a:cubicBezTo>
                    <a:cubicBezTo>
                      <a:pt x="1524" y="566"/>
                      <a:pt x="1417" y="607"/>
                      <a:pt x="1334" y="691"/>
                    </a:cubicBezTo>
                    <a:lnTo>
                      <a:pt x="1310" y="71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>
                <a:off x="7493091" y="1244603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1604" y="0"/>
                    </a:moveTo>
                    <a:cubicBezTo>
                      <a:pt x="1424" y="0"/>
                      <a:pt x="1253" y="116"/>
                      <a:pt x="1203" y="313"/>
                    </a:cubicBezTo>
                    <a:lnTo>
                      <a:pt x="1191" y="349"/>
                    </a:lnTo>
                    <a:lnTo>
                      <a:pt x="215" y="87"/>
                    </a:lnTo>
                    <a:cubicBezTo>
                      <a:pt x="167" y="361"/>
                      <a:pt x="96" y="635"/>
                      <a:pt x="1" y="897"/>
                    </a:cubicBezTo>
                    <a:lnTo>
                      <a:pt x="965" y="1159"/>
                    </a:lnTo>
                    <a:lnTo>
                      <a:pt x="965" y="1194"/>
                    </a:lnTo>
                    <a:cubicBezTo>
                      <a:pt x="906" y="1409"/>
                      <a:pt x="1037" y="1647"/>
                      <a:pt x="1263" y="1706"/>
                    </a:cubicBezTo>
                    <a:cubicBezTo>
                      <a:pt x="1298" y="1716"/>
                      <a:pt x="1333" y="1721"/>
                      <a:pt x="1368" y="1721"/>
                    </a:cubicBezTo>
                    <a:cubicBezTo>
                      <a:pt x="1550" y="1721"/>
                      <a:pt x="1725" y="1598"/>
                      <a:pt x="1775" y="1409"/>
                    </a:cubicBezTo>
                    <a:lnTo>
                      <a:pt x="2013" y="528"/>
                    </a:lnTo>
                    <a:cubicBezTo>
                      <a:pt x="2072" y="301"/>
                      <a:pt x="1929" y="75"/>
                      <a:pt x="1715" y="16"/>
                    </a:cubicBezTo>
                    <a:cubicBezTo>
                      <a:pt x="1678" y="5"/>
                      <a:pt x="1641" y="0"/>
                      <a:pt x="1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>
                <a:off x="7493091" y="1131100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1368" y="0"/>
                    </a:moveTo>
                    <a:cubicBezTo>
                      <a:pt x="1333" y="0"/>
                      <a:pt x="1298" y="5"/>
                      <a:pt x="1263" y="14"/>
                    </a:cubicBezTo>
                    <a:cubicBezTo>
                      <a:pt x="1037" y="74"/>
                      <a:pt x="906" y="300"/>
                      <a:pt x="965" y="526"/>
                    </a:cubicBezTo>
                    <a:lnTo>
                      <a:pt x="965" y="562"/>
                    </a:lnTo>
                    <a:lnTo>
                      <a:pt x="1" y="824"/>
                    </a:lnTo>
                    <a:cubicBezTo>
                      <a:pt x="96" y="1086"/>
                      <a:pt x="167" y="1360"/>
                      <a:pt x="215" y="1634"/>
                    </a:cubicBezTo>
                    <a:lnTo>
                      <a:pt x="1191" y="1372"/>
                    </a:lnTo>
                    <a:lnTo>
                      <a:pt x="1203" y="1408"/>
                    </a:lnTo>
                    <a:cubicBezTo>
                      <a:pt x="1253" y="1605"/>
                      <a:pt x="1424" y="1720"/>
                      <a:pt x="1604" y="1720"/>
                    </a:cubicBezTo>
                    <a:cubicBezTo>
                      <a:pt x="1641" y="1720"/>
                      <a:pt x="1678" y="1715"/>
                      <a:pt x="1715" y="1705"/>
                    </a:cubicBezTo>
                    <a:cubicBezTo>
                      <a:pt x="1929" y="1646"/>
                      <a:pt x="2072" y="1419"/>
                      <a:pt x="2013" y="1193"/>
                    </a:cubicBezTo>
                    <a:lnTo>
                      <a:pt x="1775" y="312"/>
                    </a:lnTo>
                    <a:cubicBezTo>
                      <a:pt x="1725" y="123"/>
                      <a:pt x="1550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>
                <a:off x="7442051" y="1036476"/>
                <a:ext cx="66688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5" extrusionOk="0">
                    <a:moveTo>
                      <a:pt x="982" y="1"/>
                    </a:moveTo>
                    <a:cubicBezTo>
                      <a:pt x="875" y="1"/>
                      <a:pt x="768" y="43"/>
                      <a:pt x="691" y="126"/>
                    </a:cubicBezTo>
                    <a:cubicBezTo>
                      <a:pt x="524" y="293"/>
                      <a:pt x="524" y="555"/>
                      <a:pt x="691" y="721"/>
                    </a:cubicBezTo>
                    <a:lnTo>
                      <a:pt x="715" y="745"/>
                    </a:lnTo>
                    <a:lnTo>
                      <a:pt x="0" y="1459"/>
                    </a:lnTo>
                    <a:cubicBezTo>
                      <a:pt x="215" y="1638"/>
                      <a:pt x="417" y="1840"/>
                      <a:pt x="596" y="2055"/>
                    </a:cubicBezTo>
                    <a:lnTo>
                      <a:pt x="1310" y="1340"/>
                    </a:lnTo>
                    <a:lnTo>
                      <a:pt x="1334" y="1364"/>
                    </a:lnTo>
                    <a:cubicBezTo>
                      <a:pt x="1417" y="1447"/>
                      <a:pt x="1524" y="1489"/>
                      <a:pt x="1631" y="1489"/>
                    </a:cubicBezTo>
                    <a:cubicBezTo>
                      <a:pt x="1739" y="1489"/>
                      <a:pt x="1846" y="1447"/>
                      <a:pt x="1929" y="1364"/>
                    </a:cubicBezTo>
                    <a:cubicBezTo>
                      <a:pt x="2084" y="1197"/>
                      <a:pt x="2084" y="936"/>
                      <a:pt x="1929" y="769"/>
                    </a:cubicBezTo>
                    <a:lnTo>
                      <a:pt x="1274" y="126"/>
                    </a:lnTo>
                    <a:cubicBezTo>
                      <a:pt x="1197" y="43"/>
                      <a:pt x="1090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>
                <a:off x="7356707" y="986300"/>
                <a:ext cx="57920" cy="6489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8" extrusionOk="0">
                    <a:moveTo>
                      <a:pt x="462" y="1"/>
                    </a:moveTo>
                    <a:cubicBezTo>
                      <a:pt x="276" y="1"/>
                      <a:pt x="110" y="123"/>
                      <a:pt x="60" y="313"/>
                    </a:cubicBezTo>
                    <a:cubicBezTo>
                      <a:pt x="0" y="539"/>
                      <a:pt x="131" y="765"/>
                      <a:pt x="357" y="825"/>
                    </a:cubicBezTo>
                    <a:lnTo>
                      <a:pt x="393" y="837"/>
                    </a:lnTo>
                    <a:lnTo>
                      <a:pt x="131" y="1801"/>
                    </a:lnTo>
                    <a:cubicBezTo>
                      <a:pt x="405" y="1861"/>
                      <a:pt x="679" y="1932"/>
                      <a:pt x="941" y="2027"/>
                    </a:cubicBezTo>
                    <a:lnTo>
                      <a:pt x="1203" y="1051"/>
                    </a:lnTo>
                    <a:lnTo>
                      <a:pt x="1238" y="1063"/>
                    </a:lnTo>
                    <a:cubicBezTo>
                      <a:pt x="1273" y="1072"/>
                      <a:pt x="1309" y="1076"/>
                      <a:pt x="1343" y="1076"/>
                    </a:cubicBezTo>
                    <a:cubicBezTo>
                      <a:pt x="1531" y="1076"/>
                      <a:pt x="1700" y="946"/>
                      <a:pt x="1750" y="765"/>
                    </a:cubicBezTo>
                    <a:cubicBezTo>
                      <a:pt x="1810" y="539"/>
                      <a:pt x="1679" y="313"/>
                      <a:pt x="1453" y="253"/>
                    </a:cubicBezTo>
                    <a:lnTo>
                      <a:pt x="572" y="15"/>
                    </a:lnTo>
                    <a:cubicBezTo>
                      <a:pt x="535" y="5"/>
                      <a:pt x="498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2"/>
              <p:cNvSpPr/>
              <p:nvPr/>
            </p:nvSpPr>
            <p:spPr>
              <a:xfrm>
                <a:off x="7243172" y="986300"/>
                <a:ext cx="57920" cy="6489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8" extrusionOk="0">
                    <a:moveTo>
                      <a:pt x="1348" y="1"/>
                    </a:moveTo>
                    <a:cubicBezTo>
                      <a:pt x="1312" y="1"/>
                      <a:pt x="1275" y="5"/>
                      <a:pt x="1238" y="15"/>
                    </a:cubicBezTo>
                    <a:lnTo>
                      <a:pt x="357" y="253"/>
                    </a:lnTo>
                    <a:cubicBezTo>
                      <a:pt x="131" y="313"/>
                      <a:pt x="0" y="539"/>
                      <a:pt x="60" y="765"/>
                    </a:cubicBezTo>
                    <a:cubicBezTo>
                      <a:pt x="110" y="946"/>
                      <a:pt x="271" y="1076"/>
                      <a:pt x="463" y="1076"/>
                    </a:cubicBezTo>
                    <a:cubicBezTo>
                      <a:pt x="499" y="1076"/>
                      <a:pt x="535" y="1072"/>
                      <a:pt x="572" y="1063"/>
                    </a:cubicBezTo>
                    <a:lnTo>
                      <a:pt x="607" y="1051"/>
                    </a:lnTo>
                    <a:lnTo>
                      <a:pt x="869" y="2027"/>
                    </a:lnTo>
                    <a:cubicBezTo>
                      <a:pt x="1131" y="1932"/>
                      <a:pt x="1405" y="1861"/>
                      <a:pt x="1679" y="1801"/>
                    </a:cubicBezTo>
                    <a:lnTo>
                      <a:pt x="1417" y="837"/>
                    </a:lnTo>
                    <a:lnTo>
                      <a:pt x="1453" y="825"/>
                    </a:lnTo>
                    <a:cubicBezTo>
                      <a:pt x="1679" y="765"/>
                      <a:pt x="1810" y="539"/>
                      <a:pt x="1750" y="313"/>
                    </a:cubicBezTo>
                    <a:cubicBezTo>
                      <a:pt x="1701" y="123"/>
                      <a:pt x="1534" y="1"/>
                      <a:pt x="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2"/>
              <p:cNvSpPr/>
              <p:nvPr/>
            </p:nvSpPr>
            <p:spPr>
              <a:xfrm>
                <a:off x="7148676" y="1036476"/>
                <a:ext cx="67072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55" extrusionOk="0">
                    <a:moveTo>
                      <a:pt x="1108" y="1"/>
                    </a:moveTo>
                    <a:cubicBezTo>
                      <a:pt x="1001" y="1"/>
                      <a:pt x="893" y="43"/>
                      <a:pt x="810" y="126"/>
                    </a:cubicBezTo>
                    <a:lnTo>
                      <a:pt x="167" y="769"/>
                    </a:lnTo>
                    <a:cubicBezTo>
                      <a:pt x="0" y="936"/>
                      <a:pt x="0" y="1197"/>
                      <a:pt x="167" y="1364"/>
                    </a:cubicBezTo>
                    <a:cubicBezTo>
                      <a:pt x="250" y="1447"/>
                      <a:pt x="358" y="1489"/>
                      <a:pt x="465" y="1489"/>
                    </a:cubicBezTo>
                    <a:cubicBezTo>
                      <a:pt x="572" y="1489"/>
                      <a:pt x="679" y="1447"/>
                      <a:pt x="762" y="1364"/>
                    </a:cubicBezTo>
                    <a:lnTo>
                      <a:pt x="786" y="1340"/>
                    </a:lnTo>
                    <a:lnTo>
                      <a:pt x="1501" y="2055"/>
                    </a:lnTo>
                    <a:cubicBezTo>
                      <a:pt x="1679" y="1840"/>
                      <a:pt x="1882" y="1638"/>
                      <a:pt x="2096" y="1459"/>
                    </a:cubicBezTo>
                    <a:lnTo>
                      <a:pt x="1382" y="745"/>
                    </a:lnTo>
                    <a:lnTo>
                      <a:pt x="1405" y="721"/>
                    </a:lnTo>
                    <a:cubicBezTo>
                      <a:pt x="1572" y="555"/>
                      <a:pt x="1572" y="293"/>
                      <a:pt x="1405" y="126"/>
                    </a:cubicBezTo>
                    <a:cubicBezTo>
                      <a:pt x="1322" y="43"/>
                      <a:pt x="1215" y="1"/>
                      <a:pt x="1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2"/>
              <p:cNvSpPr/>
              <p:nvPr/>
            </p:nvSpPr>
            <p:spPr>
              <a:xfrm>
                <a:off x="7098372" y="1131100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701" y="0"/>
                    </a:moveTo>
                    <a:cubicBezTo>
                      <a:pt x="515" y="0"/>
                      <a:pt x="348" y="123"/>
                      <a:pt x="298" y="312"/>
                    </a:cubicBezTo>
                    <a:lnTo>
                      <a:pt x="60" y="1193"/>
                    </a:lnTo>
                    <a:cubicBezTo>
                      <a:pt x="1" y="1419"/>
                      <a:pt x="132" y="1646"/>
                      <a:pt x="358" y="1705"/>
                    </a:cubicBezTo>
                    <a:cubicBezTo>
                      <a:pt x="395" y="1715"/>
                      <a:pt x="432" y="1720"/>
                      <a:pt x="469" y="1720"/>
                    </a:cubicBezTo>
                    <a:cubicBezTo>
                      <a:pt x="649" y="1720"/>
                      <a:pt x="821" y="1605"/>
                      <a:pt x="870" y="1408"/>
                    </a:cubicBezTo>
                    <a:lnTo>
                      <a:pt x="882" y="1372"/>
                    </a:lnTo>
                    <a:lnTo>
                      <a:pt x="1846" y="1634"/>
                    </a:lnTo>
                    <a:cubicBezTo>
                      <a:pt x="1906" y="1360"/>
                      <a:pt x="1977" y="1086"/>
                      <a:pt x="2072" y="824"/>
                    </a:cubicBezTo>
                    <a:lnTo>
                      <a:pt x="1096" y="562"/>
                    </a:lnTo>
                    <a:lnTo>
                      <a:pt x="1108" y="526"/>
                    </a:lnTo>
                    <a:cubicBezTo>
                      <a:pt x="1168" y="300"/>
                      <a:pt x="1037" y="74"/>
                      <a:pt x="810" y="14"/>
                    </a:cubicBezTo>
                    <a:cubicBezTo>
                      <a:pt x="774" y="5"/>
                      <a:pt x="737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2"/>
              <p:cNvSpPr/>
              <p:nvPr/>
            </p:nvSpPr>
            <p:spPr>
              <a:xfrm>
                <a:off x="7098372" y="1244603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469" y="0"/>
                    </a:moveTo>
                    <a:cubicBezTo>
                      <a:pt x="432" y="0"/>
                      <a:pt x="395" y="5"/>
                      <a:pt x="358" y="16"/>
                    </a:cubicBezTo>
                    <a:cubicBezTo>
                      <a:pt x="132" y="75"/>
                      <a:pt x="1" y="301"/>
                      <a:pt x="60" y="528"/>
                    </a:cubicBezTo>
                    <a:lnTo>
                      <a:pt x="298" y="1409"/>
                    </a:lnTo>
                    <a:cubicBezTo>
                      <a:pt x="348" y="1598"/>
                      <a:pt x="515" y="1721"/>
                      <a:pt x="701" y="1721"/>
                    </a:cubicBezTo>
                    <a:cubicBezTo>
                      <a:pt x="737" y="1721"/>
                      <a:pt x="774" y="1716"/>
                      <a:pt x="810" y="1706"/>
                    </a:cubicBezTo>
                    <a:cubicBezTo>
                      <a:pt x="1037" y="1647"/>
                      <a:pt x="1168" y="1409"/>
                      <a:pt x="1108" y="1194"/>
                    </a:cubicBezTo>
                    <a:lnTo>
                      <a:pt x="1096" y="1159"/>
                    </a:lnTo>
                    <a:lnTo>
                      <a:pt x="2072" y="897"/>
                    </a:lnTo>
                    <a:cubicBezTo>
                      <a:pt x="1977" y="635"/>
                      <a:pt x="1906" y="361"/>
                      <a:pt x="1846" y="87"/>
                    </a:cubicBezTo>
                    <a:lnTo>
                      <a:pt x="882" y="349"/>
                    </a:lnTo>
                    <a:lnTo>
                      <a:pt x="870" y="313"/>
                    </a:lnTo>
                    <a:cubicBezTo>
                      <a:pt x="821" y="116"/>
                      <a:pt x="649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>
                <a:off x="7148676" y="1328539"/>
                <a:ext cx="67072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45" extrusionOk="0">
                    <a:moveTo>
                      <a:pt x="1501" y="0"/>
                    </a:moveTo>
                    <a:lnTo>
                      <a:pt x="786" y="714"/>
                    </a:lnTo>
                    <a:lnTo>
                      <a:pt x="762" y="691"/>
                    </a:lnTo>
                    <a:cubicBezTo>
                      <a:pt x="679" y="607"/>
                      <a:pt x="572" y="566"/>
                      <a:pt x="465" y="566"/>
                    </a:cubicBezTo>
                    <a:cubicBezTo>
                      <a:pt x="358" y="566"/>
                      <a:pt x="250" y="607"/>
                      <a:pt x="167" y="691"/>
                    </a:cubicBezTo>
                    <a:cubicBezTo>
                      <a:pt x="0" y="845"/>
                      <a:pt x="0" y="1119"/>
                      <a:pt x="167" y="1274"/>
                    </a:cubicBezTo>
                    <a:lnTo>
                      <a:pt x="810" y="1929"/>
                    </a:lnTo>
                    <a:cubicBezTo>
                      <a:pt x="893" y="2006"/>
                      <a:pt x="1001" y="2045"/>
                      <a:pt x="1108" y="2045"/>
                    </a:cubicBezTo>
                    <a:cubicBezTo>
                      <a:pt x="1215" y="2045"/>
                      <a:pt x="1322" y="2006"/>
                      <a:pt x="1405" y="1929"/>
                    </a:cubicBezTo>
                    <a:cubicBezTo>
                      <a:pt x="1572" y="1762"/>
                      <a:pt x="1572" y="1500"/>
                      <a:pt x="1405" y="1334"/>
                    </a:cubicBezTo>
                    <a:lnTo>
                      <a:pt x="1382" y="1310"/>
                    </a:lnTo>
                    <a:lnTo>
                      <a:pt x="2096" y="595"/>
                    </a:lnTo>
                    <a:cubicBezTo>
                      <a:pt x="1882" y="417"/>
                      <a:pt x="1679" y="214"/>
                      <a:pt x="1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7243172" y="1379579"/>
                <a:ext cx="57920" cy="64864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7" extrusionOk="0">
                    <a:moveTo>
                      <a:pt x="869" y="0"/>
                    </a:moveTo>
                    <a:lnTo>
                      <a:pt x="607" y="977"/>
                    </a:lnTo>
                    <a:lnTo>
                      <a:pt x="572" y="965"/>
                    </a:lnTo>
                    <a:cubicBezTo>
                      <a:pt x="532" y="953"/>
                      <a:pt x="492" y="947"/>
                      <a:pt x="454" y="947"/>
                    </a:cubicBezTo>
                    <a:cubicBezTo>
                      <a:pt x="266" y="947"/>
                      <a:pt x="109" y="1084"/>
                      <a:pt x="60" y="1263"/>
                    </a:cubicBezTo>
                    <a:cubicBezTo>
                      <a:pt x="0" y="1477"/>
                      <a:pt x="131" y="1715"/>
                      <a:pt x="357" y="1774"/>
                    </a:cubicBezTo>
                    <a:lnTo>
                      <a:pt x="1238" y="2013"/>
                    </a:lnTo>
                    <a:cubicBezTo>
                      <a:pt x="1273" y="2022"/>
                      <a:pt x="1308" y="2026"/>
                      <a:pt x="1343" y="2026"/>
                    </a:cubicBezTo>
                    <a:cubicBezTo>
                      <a:pt x="1531" y="2026"/>
                      <a:pt x="1700" y="1896"/>
                      <a:pt x="1750" y="1715"/>
                    </a:cubicBezTo>
                    <a:cubicBezTo>
                      <a:pt x="1810" y="1489"/>
                      <a:pt x="1679" y="1263"/>
                      <a:pt x="1453" y="1203"/>
                    </a:cubicBezTo>
                    <a:lnTo>
                      <a:pt x="1417" y="1191"/>
                    </a:lnTo>
                    <a:lnTo>
                      <a:pt x="1679" y="215"/>
                    </a:lnTo>
                    <a:cubicBezTo>
                      <a:pt x="1405" y="167"/>
                      <a:pt x="1131" y="96"/>
                      <a:pt x="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75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>
            <a:spLocks noGrp="1"/>
          </p:cNvSpPr>
          <p:nvPr>
            <p:ph type="title" idx="4"/>
          </p:nvPr>
        </p:nvSpPr>
        <p:spPr>
          <a:xfrm>
            <a:off x="1467294" y="2025570"/>
            <a:ext cx="2881421" cy="407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MANAGEMENT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5087617" y="2026420"/>
            <a:ext cx="2881421" cy="407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RESOURCE</a:t>
            </a:r>
            <a:endParaRPr/>
          </a:p>
        </p:txBody>
      </p:sp>
      <p:grpSp>
        <p:nvGrpSpPr>
          <p:cNvPr id="315" name="Google Shape;315;p40"/>
          <p:cNvGrpSpPr/>
          <p:nvPr/>
        </p:nvGrpSpPr>
        <p:grpSpPr>
          <a:xfrm>
            <a:off x="255189" y="3678003"/>
            <a:ext cx="716433" cy="711862"/>
            <a:chOff x="7098372" y="986300"/>
            <a:chExt cx="461054" cy="458142"/>
          </a:xfrm>
        </p:grpSpPr>
        <p:sp>
          <p:nvSpPr>
            <p:cNvPr id="316" name="Google Shape;316;p40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6076463" y="1418319"/>
            <a:ext cx="1224980" cy="608566"/>
            <a:chOff x="-6247125" y="161575"/>
            <a:chExt cx="1232625" cy="612300"/>
          </a:xfrm>
        </p:grpSpPr>
        <p:sp>
          <p:nvSpPr>
            <p:cNvPr id="338" name="Google Shape;338;p40"/>
            <p:cNvSpPr/>
            <p:nvPr/>
          </p:nvSpPr>
          <p:spPr>
            <a:xfrm>
              <a:off x="-5860175" y="161575"/>
              <a:ext cx="155100" cy="172975"/>
            </a:xfrm>
            <a:custGeom>
              <a:avLst/>
              <a:gdLst/>
              <a:ahLst/>
              <a:cxnLst/>
              <a:rect l="l" t="t" r="r" b="b"/>
              <a:pathLst>
                <a:path w="6204" h="6919" extrusionOk="0">
                  <a:moveTo>
                    <a:pt x="4612" y="0"/>
                  </a:moveTo>
                  <a:cubicBezTo>
                    <a:pt x="4489" y="0"/>
                    <a:pt x="4364" y="16"/>
                    <a:pt x="4239" y="48"/>
                  </a:cubicBezTo>
                  <a:lnTo>
                    <a:pt x="1227" y="858"/>
                  </a:lnTo>
                  <a:cubicBezTo>
                    <a:pt x="465" y="1060"/>
                    <a:pt x="1" y="1846"/>
                    <a:pt x="215" y="2620"/>
                  </a:cubicBezTo>
                  <a:cubicBezTo>
                    <a:pt x="375" y="3231"/>
                    <a:pt x="940" y="3682"/>
                    <a:pt x="1590" y="3682"/>
                  </a:cubicBezTo>
                  <a:cubicBezTo>
                    <a:pt x="1713" y="3682"/>
                    <a:pt x="1839" y="3666"/>
                    <a:pt x="1965" y="3632"/>
                  </a:cubicBezTo>
                  <a:lnTo>
                    <a:pt x="2096" y="3596"/>
                  </a:lnTo>
                  <a:lnTo>
                    <a:pt x="2977" y="6918"/>
                  </a:lnTo>
                  <a:cubicBezTo>
                    <a:pt x="3882" y="6597"/>
                    <a:pt x="4799" y="6347"/>
                    <a:pt x="5751" y="6180"/>
                  </a:cubicBezTo>
                  <a:lnTo>
                    <a:pt x="4858" y="2858"/>
                  </a:lnTo>
                  <a:lnTo>
                    <a:pt x="4989" y="2823"/>
                  </a:lnTo>
                  <a:cubicBezTo>
                    <a:pt x="5751" y="2620"/>
                    <a:pt x="6204" y="1834"/>
                    <a:pt x="6001" y="1060"/>
                  </a:cubicBezTo>
                  <a:cubicBezTo>
                    <a:pt x="5832" y="421"/>
                    <a:pt x="5252" y="0"/>
                    <a:pt x="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112300" y="295750"/>
              <a:ext cx="178625" cy="175125"/>
            </a:xfrm>
            <a:custGeom>
              <a:avLst/>
              <a:gdLst/>
              <a:ahLst/>
              <a:cxnLst/>
              <a:rect l="l" t="t" r="r" b="b"/>
              <a:pathLst>
                <a:path w="7145" h="7005" extrusionOk="0">
                  <a:moveTo>
                    <a:pt x="3787" y="1"/>
                  </a:moveTo>
                  <a:cubicBezTo>
                    <a:pt x="3421" y="1"/>
                    <a:pt x="3055" y="140"/>
                    <a:pt x="2775" y="420"/>
                  </a:cubicBezTo>
                  <a:lnTo>
                    <a:pt x="561" y="2635"/>
                  </a:lnTo>
                  <a:cubicBezTo>
                    <a:pt x="1" y="3194"/>
                    <a:pt x="1" y="4099"/>
                    <a:pt x="561" y="4659"/>
                  </a:cubicBezTo>
                  <a:cubicBezTo>
                    <a:pt x="840" y="4939"/>
                    <a:pt x="1206" y="5079"/>
                    <a:pt x="1573" y="5079"/>
                  </a:cubicBezTo>
                  <a:cubicBezTo>
                    <a:pt x="1939" y="5079"/>
                    <a:pt x="2305" y="4939"/>
                    <a:pt x="2585" y="4659"/>
                  </a:cubicBezTo>
                  <a:lnTo>
                    <a:pt x="2680" y="4576"/>
                  </a:lnTo>
                  <a:lnTo>
                    <a:pt x="5121" y="7004"/>
                  </a:lnTo>
                  <a:cubicBezTo>
                    <a:pt x="5740" y="6278"/>
                    <a:pt x="6418" y="5599"/>
                    <a:pt x="7145" y="4980"/>
                  </a:cubicBezTo>
                  <a:lnTo>
                    <a:pt x="4704" y="2540"/>
                  </a:lnTo>
                  <a:lnTo>
                    <a:pt x="4799" y="2444"/>
                  </a:lnTo>
                  <a:cubicBezTo>
                    <a:pt x="5359" y="1885"/>
                    <a:pt x="5359" y="980"/>
                    <a:pt x="4799" y="420"/>
                  </a:cubicBezTo>
                  <a:cubicBezTo>
                    <a:pt x="4519" y="140"/>
                    <a:pt x="4153" y="1"/>
                    <a:pt x="3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6247125" y="548525"/>
              <a:ext cx="177125" cy="147150"/>
            </a:xfrm>
            <a:custGeom>
              <a:avLst/>
              <a:gdLst/>
              <a:ahLst/>
              <a:cxnLst/>
              <a:rect l="l" t="t" r="r" b="b"/>
              <a:pathLst>
                <a:path w="7085" h="5886" extrusionOk="0">
                  <a:moveTo>
                    <a:pt x="2406" y="0"/>
                  </a:moveTo>
                  <a:cubicBezTo>
                    <a:pt x="1774" y="0"/>
                    <a:pt x="1194" y="422"/>
                    <a:pt x="1024" y="1061"/>
                  </a:cubicBezTo>
                  <a:lnTo>
                    <a:pt x="215" y="4085"/>
                  </a:lnTo>
                  <a:cubicBezTo>
                    <a:pt x="0" y="4847"/>
                    <a:pt x="465" y="5633"/>
                    <a:pt x="1227" y="5835"/>
                  </a:cubicBezTo>
                  <a:cubicBezTo>
                    <a:pt x="1351" y="5869"/>
                    <a:pt x="1478" y="5886"/>
                    <a:pt x="1604" y="5886"/>
                  </a:cubicBezTo>
                  <a:cubicBezTo>
                    <a:pt x="2221" y="5886"/>
                    <a:pt x="2811" y="5486"/>
                    <a:pt x="2989" y="4823"/>
                  </a:cubicBezTo>
                  <a:lnTo>
                    <a:pt x="3013" y="4704"/>
                  </a:lnTo>
                  <a:lnTo>
                    <a:pt x="6335" y="5597"/>
                  </a:lnTo>
                  <a:cubicBezTo>
                    <a:pt x="6513" y="4644"/>
                    <a:pt x="6763" y="3716"/>
                    <a:pt x="7085" y="2823"/>
                  </a:cubicBezTo>
                  <a:lnTo>
                    <a:pt x="3763" y="1930"/>
                  </a:lnTo>
                  <a:lnTo>
                    <a:pt x="3798" y="1799"/>
                  </a:lnTo>
                  <a:cubicBezTo>
                    <a:pt x="4001" y="1037"/>
                    <a:pt x="3548" y="251"/>
                    <a:pt x="2775" y="49"/>
                  </a:cubicBezTo>
                  <a:cubicBezTo>
                    <a:pt x="2652" y="16"/>
                    <a:pt x="2528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5191650" y="548525"/>
              <a:ext cx="177150" cy="147150"/>
            </a:xfrm>
            <a:custGeom>
              <a:avLst/>
              <a:gdLst/>
              <a:ahLst/>
              <a:cxnLst/>
              <a:rect l="l" t="t" r="r" b="b"/>
              <a:pathLst>
                <a:path w="7086" h="5886" extrusionOk="0">
                  <a:moveTo>
                    <a:pt x="4679" y="0"/>
                  </a:moveTo>
                  <a:cubicBezTo>
                    <a:pt x="4558" y="0"/>
                    <a:pt x="4434" y="16"/>
                    <a:pt x="4311" y="49"/>
                  </a:cubicBezTo>
                  <a:cubicBezTo>
                    <a:pt x="3549" y="251"/>
                    <a:pt x="3085" y="1037"/>
                    <a:pt x="3299" y="1799"/>
                  </a:cubicBezTo>
                  <a:lnTo>
                    <a:pt x="3323" y="1930"/>
                  </a:lnTo>
                  <a:lnTo>
                    <a:pt x="1" y="2823"/>
                  </a:lnTo>
                  <a:cubicBezTo>
                    <a:pt x="322" y="3716"/>
                    <a:pt x="572" y="4644"/>
                    <a:pt x="751" y="5597"/>
                  </a:cubicBezTo>
                  <a:lnTo>
                    <a:pt x="4073" y="4704"/>
                  </a:lnTo>
                  <a:lnTo>
                    <a:pt x="4109" y="4823"/>
                  </a:lnTo>
                  <a:cubicBezTo>
                    <a:pt x="4277" y="5486"/>
                    <a:pt x="4864" y="5886"/>
                    <a:pt x="5482" y="5886"/>
                  </a:cubicBezTo>
                  <a:cubicBezTo>
                    <a:pt x="5607" y="5886"/>
                    <a:pt x="5734" y="5869"/>
                    <a:pt x="5859" y="5835"/>
                  </a:cubicBezTo>
                  <a:cubicBezTo>
                    <a:pt x="6633" y="5633"/>
                    <a:pt x="7085" y="4847"/>
                    <a:pt x="6883" y="4085"/>
                  </a:cubicBezTo>
                  <a:lnTo>
                    <a:pt x="6061" y="1061"/>
                  </a:lnTo>
                  <a:cubicBezTo>
                    <a:pt x="5891" y="422"/>
                    <a:pt x="5311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5327975" y="295750"/>
              <a:ext cx="178625" cy="175125"/>
            </a:xfrm>
            <a:custGeom>
              <a:avLst/>
              <a:gdLst/>
              <a:ahLst/>
              <a:cxnLst/>
              <a:rect l="l" t="t" r="r" b="b"/>
              <a:pathLst>
                <a:path w="7145" h="7005" extrusionOk="0">
                  <a:moveTo>
                    <a:pt x="3364" y="1"/>
                  </a:moveTo>
                  <a:cubicBezTo>
                    <a:pt x="2995" y="1"/>
                    <a:pt x="2626" y="140"/>
                    <a:pt x="2346" y="420"/>
                  </a:cubicBezTo>
                  <a:cubicBezTo>
                    <a:pt x="1787" y="980"/>
                    <a:pt x="1787" y="1885"/>
                    <a:pt x="2346" y="2456"/>
                  </a:cubicBezTo>
                  <a:lnTo>
                    <a:pt x="2442" y="2540"/>
                  </a:lnTo>
                  <a:lnTo>
                    <a:pt x="1" y="4980"/>
                  </a:lnTo>
                  <a:cubicBezTo>
                    <a:pt x="727" y="5599"/>
                    <a:pt x="1406" y="6278"/>
                    <a:pt x="2037" y="7004"/>
                  </a:cubicBezTo>
                  <a:lnTo>
                    <a:pt x="4466" y="4576"/>
                  </a:lnTo>
                  <a:lnTo>
                    <a:pt x="4561" y="4659"/>
                  </a:lnTo>
                  <a:cubicBezTo>
                    <a:pt x="4841" y="4939"/>
                    <a:pt x="5207" y="5079"/>
                    <a:pt x="5573" y="5079"/>
                  </a:cubicBezTo>
                  <a:cubicBezTo>
                    <a:pt x="5939" y="5079"/>
                    <a:pt x="6305" y="4939"/>
                    <a:pt x="6585" y="4659"/>
                  </a:cubicBezTo>
                  <a:cubicBezTo>
                    <a:pt x="7145" y="4099"/>
                    <a:pt x="7145" y="3194"/>
                    <a:pt x="6585" y="2635"/>
                  </a:cubicBezTo>
                  <a:lnTo>
                    <a:pt x="4382" y="420"/>
                  </a:lnTo>
                  <a:cubicBezTo>
                    <a:pt x="4103" y="140"/>
                    <a:pt x="3733" y="1"/>
                    <a:pt x="3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5556575" y="161575"/>
              <a:ext cx="155125" cy="172975"/>
            </a:xfrm>
            <a:custGeom>
              <a:avLst/>
              <a:gdLst/>
              <a:ahLst/>
              <a:cxnLst/>
              <a:rect l="l" t="t" r="r" b="b"/>
              <a:pathLst>
                <a:path w="6205" h="6919" extrusionOk="0">
                  <a:moveTo>
                    <a:pt x="1592" y="0"/>
                  </a:moveTo>
                  <a:cubicBezTo>
                    <a:pt x="953" y="0"/>
                    <a:pt x="373" y="421"/>
                    <a:pt x="203" y="1060"/>
                  </a:cubicBezTo>
                  <a:cubicBezTo>
                    <a:pt x="1" y="1834"/>
                    <a:pt x="453" y="2620"/>
                    <a:pt x="1215" y="2823"/>
                  </a:cubicBezTo>
                  <a:lnTo>
                    <a:pt x="1346" y="2858"/>
                  </a:lnTo>
                  <a:lnTo>
                    <a:pt x="453" y="6180"/>
                  </a:lnTo>
                  <a:cubicBezTo>
                    <a:pt x="1406" y="6347"/>
                    <a:pt x="2335" y="6597"/>
                    <a:pt x="3227" y="6918"/>
                  </a:cubicBezTo>
                  <a:lnTo>
                    <a:pt x="4120" y="3596"/>
                  </a:lnTo>
                  <a:lnTo>
                    <a:pt x="4240" y="3632"/>
                  </a:lnTo>
                  <a:cubicBezTo>
                    <a:pt x="4366" y="3666"/>
                    <a:pt x="4492" y="3682"/>
                    <a:pt x="4614" y="3682"/>
                  </a:cubicBezTo>
                  <a:cubicBezTo>
                    <a:pt x="5265" y="3682"/>
                    <a:pt x="5831" y="3231"/>
                    <a:pt x="6002" y="2620"/>
                  </a:cubicBezTo>
                  <a:cubicBezTo>
                    <a:pt x="6204" y="1846"/>
                    <a:pt x="5752" y="1060"/>
                    <a:pt x="4978" y="858"/>
                  </a:cubicBezTo>
                  <a:lnTo>
                    <a:pt x="1965" y="48"/>
                  </a:lnTo>
                  <a:cubicBezTo>
                    <a:pt x="1840" y="16"/>
                    <a:pt x="1715" y="0"/>
                    <a:pt x="1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6024775" y="379775"/>
              <a:ext cx="787925" cy="394100"/>
            </a:xfrm>
            <a:custGeom>
              <a:avLst/>
              <a:gdLst/>
              <a:ahLst/>
              <a:cxnLst/>
              <a:rect l="l" t="t" r="r" b="b"/>
              <a:pathLst>
                <a:path w="31517" h="15764" extrusionOk="0">
                  <a:moveTo>
                    <a:pt x="15764" y="0"/>
                  </a:moveTo>
                  <a:cubicBezTo>
                    <a:pt x="7073" y="0"/>
                    <a:pt x="0" y="7072"/>
                    <a:pt x="0" y="15764"/>
                  </a:cubicBezTo>
                  <a:lnTo>
                    <a:pt x="31516" y="15764"/>
                  </a:lnTo>
                  <a:cubicBezTo>
                    <a:pt x="31516" y="7072"/>
                    <a:pt x="24456" y="0"/>
                    <a:pt x="15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345" name="Google Shape;345;p40"/>
          <p:cNvGrpSpPr/>
          <p:nvPr/>
        </p:nvGrpSpPr>
        <p:grpSpPr>
          <a:xfrm>
            <a:off x="2134919" y="1417469"/>
            <a:ext cx="1224980" cy="608566"/>
            <a:chOff x="-6247125" y="161575"/>
            <a:chExt cx="1232625" cy="612300"/>
          </a:xfrm>
        </p:grpSpPr>
        <p:sp>
          <p:nvSpPr>
            <p:cNvPr id="346" name="Google Shape;346;p40"/>
            <p:cNvSpPr/>
            <p:nvPr/>
          </p:nvSpPr>
          <p:spPr>
            <a:xfrm>
              <a:off x="-5860175" y="161575"/>
              <a:ext cx="155100" cy="172975"/>
            </a:xfrm>
            <a:custGeom>
              <a:avLst/>
              <a:gdLst/>
              <a:ahLst/>
              <a:cxnLst/>
              <a:rect l="l" t="t" r="r" b="b"/>
              <a:pathLst>
                <a:path w="6204" h="6919" extrusionOk="0">
                  <a:moveTo>
                    <a:pt x="4612" y="0"/>
                  </a:moveTo>
                  <a:cubicBezTo>
                    <a:pt x="4489" y="0"/>
                    <a:pt x="4364" y="16"/>
                    <a:pt x="4239" y="48"/>
                  </a:cubicBezTo>
                  <a:lnTo>
                    <a:pt x="1227" y="858"/>
                  </a:lnTo>
                  <a:cubicBezTo>
                    <a:pt x="465" y="1060"/>
                    <a:pt x="1" y="1846"/>
                    <a:pt x="215" y="2620"/>
                  </a:cubicBezTo>
                  <a:cubicBezTo>
                    <a:pt x="375" y="3231"/>
                    <a:pt x="940" y="3682"/>
                    <a:pt x="1590" y="3682"/>
                  </a:cubicBezTo>
                  <a:cubicBezTo>
                    <a:pt x="1713" y="3682"/>
                    <a:pt x="1839" y="3666"/>
                    <a:pt x="1965" y="3632"/>
                  </a:cubicBezTo>
                  <a:lnTo>
                    <a:pt x="2096" y="3596"/>
                  </a:lnTo>
                  <a:lnTo>
                    <a:pt x="2977" y="6918"/>
                  </a:lnTo>
                  <a:cubicBezTo>
                    <a:pt x="3882" y="6597"/>
                    <a:pt x="4799" y="6347"/>
                    <a:pt x="5751" y="6180"/>
                  </a:cubicBezTo>
                  <a:lnTo>
                    <a:pt x="4858" y="2858"/>
                  </a:lnTo>
                  <a:lnTo>
                    <a:pt x="4989" y="2823"/>
                  </a:lnTo>
                  <a:cubicBezTo>
                    <a:pt x="5751" y="2620"/>
                    <a:pt x="6204" y="1834"/>
                    <a:pt x="6001" y="1060"/>
                  </a:cubicBezTo>
                  <a:cubicBezTo>
                    <a:pt x="5832" y="421"/>
                    <a:pt x="5252" y="0"/>
                    <a:pt x="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6112300" y="295750"/>
              <a:ext cx="178625" cy="175125"/>
            </a:xfrm>
            <a:custGeom>
              <a:avLst/>
              <a:gdLst/>
              <a:ahLst/>
              <a:cxnLst/>
              <a:rect l="l" t="t" r="r" b="b"/>
              <a:pathLst>
                <a:path w="7145" h="7005" extrusionOk="0">
                  <a:moveTo>
                    <a:pt x="3787" y="1"/>
                  </a:moveTo>
                  <a:cubicBezTo>
                    <a:pt x="3421" y="1"/>
                    <a:pt x="3055" y="140"/>
                    <a:pt x="2775" y="420"/>
                  </a:cubicBezTo>
                  <a:lnTo>
                    <a:pt x="561" y="2635"/>
                  </a:lnTo>
                  <a:cubicBezTo>
                    <a:pt x="1" y="3194"/>
                    <a:pt x="1" y="4099"/>
                    <a:pt x="561" y="4659"/>
                  </a:cubicBezTo>
                  <a:cubicBezTo>
                    <a:pt x="840" y="4939"/>
                    <a:pt x="1206" y="5079"/>
                    <a:pt x="1573" y="5079"/>
                  </a:cubicBezTo>
                  <a:cubicBezTo>
                    <a:pt x="1939" y="5079"/>
                    <a:pt x="2305" y="4939"/>
                    <a:pt x="2585" y="4659"/>
                  </a:cubicBezTo>
                  <a:lnTo>
                    <a:pt x="2680" y="4576"/>
                  </a:lnTo>
                  <a:lnTo>
                    <a:pt x="5121" y="7004"/>
                  </a:lnTo>
                  <a:cubicBezTo>
                    <a:pt x="5740" y="6278"/>
                    <a:pt x="6418" y="5599"/>
                    <a:pt x="7145" y="4980"/>
                  </a:cubicBezTo>
                  <a:lnTo>
                    <a:pt x="4704" y="2540"/>
                  </a:lnTo>
                  <a:lnTo>
                    <a:pt x="4799" y="2444"/>
                  </a:lnTo>
                  <a:cubicBezTo>
                    <a:pt x="5359" y="1885"/>
                    <a:pt x="5359" y="980"/>
                    <a:pt x="4799" y="420"/>
                  </a:cubicBezTo>
                  <a:cubicBezTo>
                    <a:pt x="4519" y="140"/>
                    <a:pt x="4153" y="1"/>
                    <a:pt x="3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6247125" y="548525"/>
              <a:ext cx="177125" cy="147150"/>
            </a:xfrm>
            <a:custGeom>
              <a:avLst/>
              <a:gdLst/>
              <a:ahLst/>
              <a:cxnLst/>
              <a:rect l="l" t="t" r="r" b="b"/>
              <a:pathLst>
                <a:path w="7085" h="5886" extrusionOk="0">
                  <a:moveTo>
                    <a:pt x="2406" y="0"/>
                  </a:moveTo>
                  <a:cubicBezTo>
                    <a:pt x="1774" y="0"/>
                    <a:pt x="1194" y="422"/>
                    <a:pt x="1024" y="1061"/>
                  </a:cubicBezTo>
                  <a:lnTo>
                    <a:pt x="215" y="4085"/>
                  </a:lnTo>
                  <a:cubicBezTo>
                    <a:pt x="0" y="4847"/>
                    <a:pt x="465" y="5633"/>
                    <a:pt x="1227" y="5835"/>
                  </a:cubicBezTo>
                  <a:cubicBezTo>
                    <a:pt x="1351" y="5869"/>
                    <a:pt x="1478" y="5886"/>
                    <a:pt x="1604" y="5886"/>
                  </a:cubicBezTo>
                  <a:cubicBezTo>
                    <a:pt x="2221" y="5886"/>
                    <a:pt x="2811" y="5486"/>
                    <a:pt x="2989" y="4823"/>
                  </a:cubicBezTo>
                  <a:lnTo>
                    <a:pt x="3013" y="4704"/>
                  </a:lnTo>
                  <a:lnTo>
                    <a:pt x="6335" y="5597"/>
                  </a:lnTo>
                  <a:cubicBezTo>
                    <a:pt x="6513" y="4644"/>
                    <a:pt x="6763" y="3716"/>
                    <a:pt x="7085" y="2823"/>
                  </a:cubicBezTo>
                  <a:lnTo>
                    <a:pt x="3763" y="1930"/>
                  </a:lnTo>
                  <a:lnTo>
                    <a:pt x="3798" y="1799"/>
                  </a:lnTo>
                  <a:cubicBezTo>
                    <a:pt x="4001" y="1037"/>
                    <a:pt x="3548" y="251"/>
                    <a:pt x="2775" y="49"/>
                  </a:cubicBezTo>
                  <a:cubicBezTo>
                    <a:pt x="2652" y="16"/>
                    <a:pt x="2528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-5191650" y="548525"/>
              <a:ext cx="177150" cy="147150"/>
            </a:xfrm>
            <a:custGeom>
              <a:avLst/>
              <a:gdLst/>
              <a:ahLst/>
              <a:cxnLst/>
              <a:rect l="l" t="t" r="r" b="b"/>
              <a:pathLst>
                <a:path w="7086" h="5886" extrusionOk="0">
                  <a:moveTo>
                    <a:pt x="4679" y="0"/>
                  </a:moveTo>
                  <a:cubicBezTo>
                    <a:pt x="4558" y="0"/>
                    <a:pt x="4434" y="16"/>
                    <a:pt x="4311" y="49"/>
                  </a:cubicBezTo>
                  <a:cubicBezTo>
                    <a:pt x="3549" y="251"/>
                    <a:pt x="3085" y="1037"/>
                    <a:pt x="3299" y="1799"/>
                  </a:cubicBezTo>
                  <a:lnTo>
                    <a:pt x="3323" y="1930"/>
                  </a:lnTo>
                  <a:lnTo>
                    <a:pt x="1" y="2823"/>
                  </a:lnTo>
                  <a:cubicBezTo>
                    <a:pt x="322" y="3716"/>
                    <a:pt x="572" y="4644"/>
                    <a:pt x="751" y="5597"/>
                  </a:cubicBezTo>
                  <a:lnTo>
                    <a:pt x="4073" y="4704"/>
                  </a:lnTo>
                  <a:lnTo>
                    <a:pt x="4109" y="4823"/>
                  </a:lnTo>
                  <a:cubicBezTo>
                    <a:pt x="4277" y="5486"/>
                    <a:pt x="4864" y="5886"/>
                    <a:pt x="5482" y="5886"/>
                  </a:cubicBezTo>
                  <a:cubicBezTo>
                    <a:pt x="5607" y="5886"/>
                    <a:pt x="5734" y="5869"/>
                    <a:pt x="5859" y="5835"/>
                  </a:cubicBezTo>
                  <a:cubicBezTo>
                    <a:pt x="6633" y="5633"/>
                    <a:pt x="7085" y="4847"/>
                    <a:pt x="6883" y="4085"/>
                  </a:cubicBezTo>
                  <a:lnTo>
                    <a:pt x="6061" y="1061"/>
                  </a:lnTo>
                  <a:cubicBezTo>
                    <a:pt x="5891" y="422"/>
                    <a:pt x="5311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-5327975" y="295750"/>
              <a:ext cx="178625" cy="175125"/>
            </a:xfrm>
            <a:custGeom>
              <a:avLst/>
              <a:gdLst/>
              <a:ahLst/>
              <a:cxnLst/>
              <a:rect l="l" t="t" r="r" b="b"/>
              <a:pathLst>
                <a:path w="7145" h="7005" extrusionOk="0">
                  <a:moveTo>
                    <a:pt x="3364" y="1"/>
                  </a:moveTo>
                  <a:cubicBezTo>
                    <a:pt x="2995" y="1"/>
                    <a:pt x="2626" y="140"/>
                    <a:pt x="2346" y="420"/>
                  </a:cubicBezTo>
                  <a:cubicBezTo>
                    <a:pt x="1787" y="980"/>
                    <a:pt x="1787" y="1885"/>
                    <a:pt x="2346" y="2456"/>
                  </a:cubicBezTo>
                  <a:lnTo>
                    <a:pt x="2442" y="2540"/>
                  </a:lnTo>
                  <a:lnTo>
                    <a:pt x="1" y="4980"/>
                  </a:lnTo>
                  <a:cubicBezTo>
                    <a:pt x="727" y="5599"/>
                    <a:pt x="1406" y="6278"/>
                    <a:pt x="2037" y="7004"/>
                  </a:cubicBezTo>
                  <a:lnTo>
                    <a:pt x="4466" y="4576"/>
                  </a:lnTo>
                  <a:lnTo>
                    <a:pt x="4561" y="4659"/>
                  </a:lnTo>
                  <a:cubicBezTo>
                    <a:pt x="4841" y="4939"/>
                    <a:pt x="5207" y="5079"/>
                    <a:pt x="5573" y="5079"/>
                  </a:cubicBezTo>
                  <a:cubicBezTo>
                    <a:pt x="5939" y="5079"/>
                    <a:pt x="6305" y="4939"/>
                    <a:pt x="6585" y="4659"/>
                  </a:cubicBezTo>
                  <a:cubicBezTo>
                    <a:pt x="7145" y="4099"/>
                    <a:pt x="7145" y="3194"/>
                    <a:pt x="6585" y="2635"/>
                  </a:cubicBezTo>
                  <a:lnTo>
                    <a:pt x="4382" y="420"/>
                  </a:lnTo>
                  <a:cubicBezTo>
                    <a:pt x="4103" y="140"/>
                    <a:pt x="3733" y="1"/>
                    <a:pt x="3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-5556575" y="161575"/>
              <a:ext cx="155125" cy="172975"/>
            </a:xfrm>
            <a:custGeom>
              <a:avLst/>
              <a:gdLst/>
              <a:ahLst/>
              <a:cxnLst/>
              <a:rect l="l" t="t" r="r" b="b"/>
              <a:pathLst>
                <a:path w="6205" h="6919" extrusionOk="0">
                  <a:moveTo>
                    <a:pt x="1592" y="0"/>
                  </a:moveTo>
                  <a:cubicBezTo>
                    <a:pt x="953" y="0"/>
                    <a:pt x="373" y="421"/>
                    <a:pt x="203" y="1060"/>
                  </a:cubicBezTo>
                  <a:cubicBezTo>
                    <a:pt x="1" y="1834"/>
                    <a:pt x="453" y="2620"/>
                    <a:pt x="1215" y="2823"/>
                  </a:cubicBezTo>
                  <a:lnTo>
                    <a:pt x="1346" y="2858"/>
                  </a:lnTo>
                  <a:lnTo>
                    <a:pt x="453" y="6180"/>
                  </a:lnTo>
                  <a:cubicBezTo>
                    <a:pt x="1406" y="6347"/>
                    <a:pt x="2335" y="6597"/>
                    <a:pt x="3227" y="6918"/>
                  </a:cubicBezTo>
                  <a:lnTo>
                    <a:pt x="4120" y="3596"/>
                  </a:lnTo>
                  <a:lnTo>
                    <a:pt x="4240" y="3632"/>
                  </a:lnTo>
                  <a:cubicBezTo>
                    <a:pt x="4366" y="3666"/>
                    <a:pt x="4492" y="3682"/>
                    <a:pt x="4614" y="3682"/>
                  </a:cubicBezTo>
                  <a:cubicBezTo>
                    <a:pt x="5265" y="3682"/>
                    <a:pt x="5831" y="3231"/>
                    <a:pt x="6002" y="2620"/>
                  </a:cubicBezTo>
                  <a:cubicBezTo>
                    <a:pt x="6204" y="1846"/>
                    <a:pt x="5752" y="1060"/>
                    <a:pt x="4978" y="858"/>
                  </a:cubicBezTo>
                  <a:lnTo>
                    <a:pt x="1965" y="48"/>
                  </a:lnTo>
                  <a:cubicBezTo>
                    <a:pt x="1840" y="16"/>
                    <a:pt x="1715" y="0"/>
                    <a:pt x="1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-6024775" y="379775"/>
              <a:ext cx="787925" cy="394100"/>
            </a:xfrm>
            <a:custGeom>
              <a:avLst/>
              <a:gdLst/>
              <a:ahLst/>
              <a:cxnLst/>
              <a:rect l="l" t="t" r="r" b="b"/>
              <a:pathLst>
                <a:path w="31517" h="15764" extrusionOk="0">
                  <a:moveTo>
                    <a:pt x="15764" y="0"/>
                  </a:moveTo>
                  <a:cubicBezTo>
                    <a:pt x="7073" y="0"/>
                    <a:pt x="0" y="7072"/>
                    <a:pt x="0" y="15764"/>
                  </a:cubicBezTo>
                  <a:lnTo>
                    <a:pt x="31516" y="15764"/>
                  </a:lnTo>
                  <a:cubicBezTo>
                    <a:pt x="31516" y="7072"/>
                    <a:pt x="24456" y="0"/>
                    <a:pt x="15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383455"/>
                </a:solidFill>
                <a:latin typeface="Passion One"/>
                <a:ea typeface="Passion One"/>
                <a:cs typeface="Passion One"/>
                <a:sym typeface="Passion On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B3892D-7972-40D2-8BB0-B8A40CBE2FB1}"/>
              </a:ext>
            </a:extLst>
          </p:cNvPr>
          <p:cNvSpPr txBox="1"/>
          <p:nvPr/>
        </p:nvSpPr>
        <p:spPr>
          <a:xfrm>
            <a:off x="1357972" y="598131"/>
            <a:ext cx="643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Passion One"/>
              </a:rPr>
              <a:t>DIFFICULTIES FACED </a:t>
            </a:r>
          </a:p>
        </p:txBody>
      </p:sp>
    </p:spTree>
    <p:extLst>
      <p:ext uri="{BB962C8B-B14F-4D97-AF65-F5344CB8AC3E}">
        <p14:creationId xmlns:p14="http://schemas.microsoft.com/office/powerpoint/2010/main" val="6511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  <p:bldP spid="3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401535" y="2169243"/>
            <a:ext cx="5193782" cy="854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4800" b="0">
                <a:solidFill>
                  <a:schemeClr val="bg1"/>
                </a:solidFill>
              </a:rPr>
              <a:t>Topic and Dataset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5" name="Google Shape;245;p38"/>
          <p:cNvGrpSpPr/>
          <p:nvPr/>
        </p:nvGrpSpPr>
        <p:grpSpPr>
          <a:xfrm>
            <a:off x="-16967" y="56001"/>
            <a:ext cx="5876874" cy="4586752"/>
            <a:chOff x="-16967" y="196180"/>
            <a:chExt cx="5876874" cy="4586752"/>
          </a:xfrm>
        </p:grpSpPr>
        <p:grpSp>
          <p:nvGrpSpPr>
            <p:cNvPr id="246" name="Google Shape;246;p38"/>
            <p:cNvGrpSpPr/>
            <p:nvPr/>
          </p:nvGrpSpPr>
          <p:grpSpPr>
            <a:xfrm>
              <a:off x="770083" y="196180"/>
              <a:ext cx="474752" cy="471616"/>
              <a:chOff x="770083" y="196180"/>
              <a:chExt cx="474752" cy="471616"/>
            </a:xfrm>
          </p:grpSpPr>
          <p:sp>
            <p:nvSpPr>
              <p:cNvPr id="247" name="Google Shape;247;p38"/>
              <p:cNvSpPr/>
              <p:nvPr/>
            </p:nvSpPr>
            <p:spPr>
              <a:xfrm>
                <a:off x="855427" y="280212"/>
                <a:ext cx="303680" cy="303680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9490" extrusionOk="0">
                    <a:moveTo>
                      <a:pt x="4751" y="1072"/>
                    </a:moveTo>
                    <a:cubicBezTo>
                      <a:pt x="4989" y="1072"/>
                      <a:pt x="5180" y="1263"/>
                      <a:pt x="5180" y="1501"/>
                    </a:cubicBezTo>
                    <a:cubicBezTo>
                      <a:pt x="5180" y="1739"/>
                      <a:pt x="4989" y="1941"/>
                      <a:pt x="4751" y="1941"/>
                    </a:cubicBezTo>
                    <a:cubicBezTo>
                      <a:pt x="4513" y="1941"/>
                      <a:pt x="4311" y="1739"/>
                      <a:pt x="4311" y="1501"/>
                    </a:cubicBezTo>
                    <a:cubicBezTo>
                      <a:pt x="4311" y="1263"/>
                      <a:pt x="4513" y="1072"/>
                      <a:pt x="4751" y="1072"/>
                    </a:cubicBezTo>
                    <a:close/>
                    <a:moveTo>
                      <a:pt x="2453" y="2025"/>
                    </a:moveTo>
                    <a:cubicBezTo>
                      <a:pt x="2691" y="2025"/>
                      <a:pt x="2894" y="2215"/>
                      <a:pt x="2894" y="2453"/>
                    </a:cubicBezTo>
                    <a:cubicBezTo>
                      <a:pt x="2894" y="2691"/>
                      <a:pt x="2691" y="2882"/>
                      <a:pt x="2453" y="2882"/>
                    </a:cubicBezTo>
                    <a:cubicBezTo>
                      <a:pt x="2215" y="2882"/>
                      <a:pt x="2025" y="2691"/>
                      <a:pt x="2025" y="2453"/>
                    </a:cubicBezTo>
                    <a:cubicBezTo>
                      <a:pt x="2025" y="2215"/>
                      <a:pt x="2215" y="2025"/>
                      <a:pt x="2453" y="2025"/>
                    </a:cubicBezTo>
                    <a:close/>
                    <a:moveTo>
                      <a:pt x="7037" y="2025"/>
                    </a:moveTo>
                    <a:cubicBezTo>
                      <a:pt x="7275" y="2025"/>
                      <a:pt x="7466" y="2215"/>
                      <a:pt x="7466" y="2453"/>
                    </a:cubicBezTo>
                    <a:cubicBezTo>
                      <a:pt x="7466" y="2691"/>
                      <a:pt x="7275" y="2882"/>
                      <a:pt x="7037" y="2882"/>
                    </a:cubicBezTo>
                    <a:cubicBezTo>
                      <a:pt x="6799" y="2882"/>
                      <a:pt x="6609" y="2691"/>
                      <a:pt x="6609" y="2453"/>
                    </a:cubicBezTo>
                    <a:cubicBezTo>
                      <a:pt x="6609" y="2215"/>
                      <a:pt x="6799" y="2025"/>
                      <a:pt x="7037" y="2025"/>
                    </a:cubicBezTo>
                    <a:close/>
                    <a:moveTo>
                      <a:pt x="3823" y="3382"/>
                    </a:moveTo>
                    <a:cubicBezTo>
                      <a:pt x="4061" y="3382"/>
                      <a:pt x="4251" y="3584"/>
                      <a:pt x="4251" y="3822"/>
                    </a:cubicBezTo>
                    <a:cubicBezTo>
                      <a:pt x="4251" y="4060"/>
                      <a:pt x="4061" y="4251"/>
                      <a:pt x="3823" y="4251"/>
                    </a:cubicBezTo>
                    <a:cubicBezTo>
                      <a:pt x="3584" y="4251"/>
                      <a:pt x="3394" y="4060"/>
                      <a:pt x="3394" y="3822"/>
                    </a:cubicBezTo>
                    <a:cubicBezTo>
                      <a:pt x="3394" y="3584"/>
                      <a:pt x="3584" y="3382"/>
                      <a:pt x="3823" y="3382"/>
                    </a:cubicBezTo>
                    <a:close/>
                    <a:moveTo>
                      <a:pt x="5668" y="3382"/>
                    </a:moveTo>
                    <a:cubicBezTo>
                      <a:pt x="5906" y="3382"/>
                      <a:pt x="6109" y="3584"/>
                      <a:pt x="6109" y="3822"/>
                    </a:cubicBezTo>
                    <a:cubicBezTo>
                      <a:pt x="6109" y="4060"/>
                      <a:pt x="5906" y="4251"/>
                      <a:pt x="5668" y="4251"/>
                    </a:cubicBezTo>
                    <a:cubicBezTo>
                      <a:pt x="5430" y="4251"/>
                      <a:pt x="5239" y="4060"/>
                      <a:pt x="5239" y="3822"/>
                    </a:cubicBezTo>
                    <a:cubicBezTo>
                      <a:pt x="5239" y="3584"/>
                      <a:pt x="5430" y="3382"/>
                      <a:pt x="5668" y="3382"/>
                    </a:cubicBezTo>
                    <a:close/>
                    <a:moveTo>
                      <a:pt x="1513" y="4311"/>
                    </a:moveTo>
                    <a:cubicBezTo>
                      <a:pt x="1751" y="4311"/>
                      <a:pt x="1941" y="4501"/>
                      <a:pt x="1941" y="4739"/>
                    </a:cubicBezTo>
                    <a:cubicBezTo>
                      <a:pt x="1941" y="4977"/>
                      <a:pt x="1751" y="5180"/>
                      <a:pt x="1513" y="5180"/>
                    </a:cubicBezTo>
                    <a:cubicBezTo>
                      <a:pt x="1275" y="5180"/>
                      <a:pt x="1072" y="4977"/>
                      <a:pt x="1072" y="4739"/>
                    </a:cubicBezTo>
                    <a:cubicBezTo>
                      <a:pt x="1072" y="4501"/>
                      <a:pt x="1275" y="4311"/>
                      <a:pt x="1513" y="4311"/>
                    </a:cubicBezTo>
                    <a:close/>
                    <a:moveTo>
                      <a:pt x="7990" y="4311"/>
                    </a:moveTo>
                    <a:cubicBezTo>
                      <a:pt x="8228" y="4311"/>
                      <a:pt x="8418" y="4501"/>
                      <a:pt x="8418" y="4739"/>
                    </a:cubicBezTo>
                    <a:cubicBezTo>
                      <a:pt x="8418" y="4977"/>
                      <a:pt x="8228" y="5180"/>
                      <a:pt x="7990" y="5180"/>
                    </a:cubicBezTo>
                    <a:cubicBezTo>
                      <a:pt x="7752" y="5180"/>
                      <a:pt x="7549" y="4977"/>
                      <a:pt x="7549" y="4739"/>
                    </a:cubicBezTo>
                    <a:cubicBezTo>
                      <a:pt x="7549" y="4501"/>
                      <a:pt x="7752" y="4311"/>
                      <a:pt x="7990" y="4311"/>
                    </a:cubicBezTo>
                    <a:close/>
                    <a:moveTo>
                      <a:pt x="3823" y="5239"/>
                    </a:moveTo>
                    <a:cubicBezTo>
                      <a:pt x="4061" y="5239"/>
                      <a:pt x="4251" y="5430"/>
                      <a:pt x="4251" y="5668"/>
                    </a:cubicBezTo>
                    <a:cubicBezTo>
                      <a:pt x="4251" y="5906"/>
                      <a:pt x="4061" y="6096"/>
                      <a:pt x="3823" y="6096"/>
                    </a:cubicBezTo>
                    <a:cubicBezTo>
                      <a:pt x="3584" y="6096"/>
                      <a:pt x="3394" y="5906"/>
                      <a:pt x="3394" y="5668"/>
                    </a:cubicBezTo>
                    <a:cubicBezTo>
                      <a:pt x="3394" y="5430"/>
                      <a:pt x="3584" y="5239"/>
                      <a:pt x="3823" y="5239"/>
                    </a:cubicBezTo>
                    <a:close/>
                    <a:moveTo>
                      <a:pt x="5668" y="5239"/>
                    </a:moveTo>
                    <a:cubicBezTo>
                      <a:pt x="5906" y="5239"/>
                      <a:pt x="6109" y="5430"/>
                      <a:pt x="6109" y="5668"/>
                    </a:cubicBezTo>
                    <a:cubicBezTo>
                      <a:pt x="6109" y="5906"/>
                      <a:pt x="5906" y="6096"/>
                      <a:pt x="5668" y="6096"/>
                    </a:cubicBezTo>
                    <a:cubicBezTo>
                      <a:pt x="5430" y="6096"/>
                      <a:pt x="5239" y="5906"/>
                      <a:pt x="5239" y="5668"/>
                    </a:cubicBezTo>
                    <a:cubicBezTo>
                      <a:pt x="5239" y="5430"/>
                      <a:pt x="5430" y="5239"/>
                      <a:pt x="5668" y="5239"/>
                    </a:cubicBezTo>
                    <a:close/>
                    <a:moveTo>
                      <a:pt x="2453" y="6597"/>
                    </a:moveTo>
                    <a:cubicBezTo>
                      <a:pt x="2691" y="6597"/>
                      <a:pt x="2894" y="6799"/>
                      <a:pt x="2894" y="7037"/>
                    </a:cubicBezTo>
                    <a:cubicBezTo>
                      <a:pt x="2894" y="7275"/>
                      <a:pt x="2691" y="7466"/>
                      <a:pt x="2453" y="7466"/>
                    </a:cubicBezTo>
                    <a:cubicBezTo>
                      <a:pt x="2215" y="7466"/>
                      <a:pt x="2025" y="7275"/>
                      <a:pt x="2025" y="7037"/>
                    </a:cubicBezTo>
                    <a:cubicBezTo>
                      <a:pt x="2025" y="6799"/>
                      <a:pt x="2215" y="6597"/>
                      <a:pt x="2453" y="6597"/>
                    </a:cubicBezTo>
                    <a:close/>
                    <a:moveTo>
                      <a:pt x="7037" y="6597"/>
                    </a:moveTo>
                    <a:cubicBezTo>
                      <a:pt x="7275" y="6597"/>
                      <a:pt x="7466" y="6799"/>
                      <a:pt x="7466" y="7037"/>
                    </a:cubicBezTo>
                    <a:cubicBezTo>
                      <a:pt x="7466" y="7275"/>
                      <a:pt x="7275" y="7466"/>
                      <a:pt x="7037" y="7466"/>
                    </a:cubicBezTo>
                    <a:cubicBezTo>
                      <a:pt x="6799" y="7466"/>
                      <a:pt x="6609" y="7275"/>
                      <a:pt x="6609" y="7037"/>
                    </a:cubicBezTo>
                    <a:cubicBezTo>
                      <a:pt x="6609" y="6799"/>
                      <a:pt x="6799" y="6597"/>
                      <a:pt x="7037" y="6597"/>
                    </a:cubicBezTo>
                    <a:close/>
                    <a:moveTo>
                      <a:pt x="4751" y="7549"/>
                    </a:moveTo>
                    <a:cubicBezTo>
                      <a:pt x="4989" y="7549"/>
                      <a:pt x="5180" y="7739"/>
                      <a:pt x="5180" y="7978"/>
                    </a:cubicBezTo>
                    <a:cubicBezTo>
                      <a:pt x="5180" y="8216"/>
                      <a:pt x="4989" y="8418"/>
                      <a:pt x="4751" y="8418"/>
                    </a:cubicBezTo>
                    <a:cubicBezTo>
                      <a:pt x="4513" y="8418"/>
                      <a:pt x="4311" y="8216"/>
                      <a:pt x="4311" y="7978"/>
                    </a:cubicBezTo>
                    <a:cubicBezTo>
                      <a:pt x="4311" y="7739"/>
                      <a:pt x="4513" y="7549"/>
                      <a:pt x="4751" y="7549"/>
                    </a:cubicBezTo>
                    <a:close/>
                    <a:moveTo>
                      <a:pt x="4751" y="0"/>
                    </a:moveTo>
                    <a:cubicBezTo>
                      <a:pt x="2132" y="0"/>
                      <a:pt x="1" y="2132"/>
                      <a:pt x="1" y="4739"/>
                    </a:cubicBezTo>
                    <a:cubicBezTo>
                      <a:pt x="1" y="7358"/>
                      <a:pt x="2132" y="9490"/>
                      <a:pt x="4751" y="9490"/>
                    </a:cubicBezTo>
                    <a:cubicBezTo>
                      <a:pt x="7359" y="9490"/>
                      <a:pt x="9490" y="7358"/>
                      <a:pt x="9490" y="4739"/>
                    </a:cubicBezTo>
                    <a:cubicBezTo>
                      <a:pt x="9490" y="2132"/>
                      <a:pt x="7359" y="0"/>
                      <a:pt x="4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>
                <a:off x="919043" y="196180"/>
                <a:ext cx="59872" cy="66528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79" extrusionOk="0">
                    <a:moveTo>
                      <a:pt x="1395" y="0"/>
                    </a:moveTo>
                    <a:cubicBezTo>
                      <a:pt x="1355" y="0"/>
                      <a:pt x="1315" y="6"/>
                      <a:pt x="1275" y="19"/>
                    </a:cubicBezTo>
                    <a:lnTo>
                      <a:pt x="370" y="257"/>
                    </a:lnTo>
                    <a:cubicBezTo>
                      <a:pt x="132" y="317"/>
                      <a:pt x="1" y="555"/>
                      <a:pt x="61" y="781"/>
                    </a:cubicBezTo>
                    <a:cubicBezTo>
                      <a:pt x="111" y="972"/>
                      <a:pt x="281" y="1104"/>
                      <a:pt x="483" y="1104"/>
                    </a:cubicBezTo>
                    <a:cubicBezTo>
                      <a:pt x="520" y="1104"/>
                      <a:pt x="558" y="1100"/>
                      <a:pt x="596" y="1091"/>
                    </a:cubicBezTo>
                    <a:lnTo>
                      <a:pt x="632" y="1079"/>
                    </a:lnTo>
                    <a:lnTo>
                      <a:pt x="894" y="2079"/>
                    </a:lnTo>
                    <a:cubicBezTo>
                      <a:pt x="1168" y="1984"/>
                      <a:pt x="1442" y="1912"/>
                      <a:pt x="1727" y="1853"/>
                    </a:cubicBezTo>
                    <a:lnTo>
                      <a:pt x="1465" y="852"/>
                    </a:lnTo>
                    <a:lnTo>
                      <a:pt x="1501" y="852"/>
                    </a:lnTo>
                    <a:cubicBezTo>
                      <a:pt x="1727" y="781"/>
                      <a:pt x="1870" y="555"/>
                      <a:pt x="1799" y="317"/>
                    </a:cubicBezTo>
                    <a:cubicBezTo>
                      <a:pt x="1750" y="130"/>
                      <a:pt x="1580" y="0"/>
                      <a:pt x="1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>
                <a:off x="821891" y="247732"/>
                <a:ext cx="68992" cy="67552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1" extrusionOk="0">
                    <a:moveTo>
                      <a:pt x="1138" y="0"/>
                    </a:moveTo>
                    <a:cubicBezTo>
                      <a:pt x="1028" y="0"/>
                      <a:pt x="918" y="45"/>
                      <a:pt x="834" y="134"/>
                    </a:cubicBezTo>
                    <a:lnTo>
                      <a:pt x="168" y="801"/>
                    </a:lnTo>
                    <a:cubicBezTo>
                      <a:pt x="1" y="968"/>
                      <a:pt x="1" y="1242"/>
                      <a:pt x="168" y="1408"/>
                    </a:cubicBezTo>
                    <a:cubicBezTo>
                      <a:pt x="251" y="1492"/>
                      <a:pt x="361" y="1533"/>
                      <a:pt x="471" y="1533"/>
                    </a:cubicBezTo>
                    <a:cubicBezTo>
                      <a:pt x="581" y="1533"/>
                      <a:pt x="691" y="1492"/>
                      <a:pt x="775" y="1408"/>
                    </a:cubicBezTo>
                    <a:lnTo>
                      <a:pt x="811" y="1385"/>
                    </a:lnTo>
                    <a:lnTo>
                      <a:pt x="1537" y="2111"/>
                    </a:lnTo>
                    <a:cubicBezTo>
                      <a:pt x="1727" y="1897"/>
                      <a:pt x="1930" y="1694"/>
                      <a:pt x="2156" y="1504"/>
                    </a:cubicBezTo>
                    <a:lnTo>
                      <a:pt x="1418" y="765"/>
                    </a:lnTo>
                    <a:lnTo>
                      <a:pt x="1442" y="742"/>
                    </a:lnTo>
                    <a:cubicBezTo>
                      <a:pt x="1608" y="575"/>
                      <a:pt x="1608" y="301"/>
                      <a:pt x="1442" y="134"/>
                    </a:cubicBezTo>
                    <a:cubicBezTo>
                      <a:pt x="1358" y="45"/>
                      <a:pt x="1248" y="0"/>
                      <a:pt x="1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8"/>
              <p:cNvSpPr/>
              <p:nvPr/>
            </p:nvSpPr>
            <p:spPr>
              <a:xfrm>
                <a:off x="770083" y="345268"/>
                <a:ext cx="68224" cy="56576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68" extrusionOk="0">
                    <a:moveTo>
                      <a:pt x="719" y="1"/>
                    </a:moveTo>
                    <a:cubicBezTo>
                      <a:pt x="526" y="1"/>
                      <a:pt x="358" y="124"/>
                      <a:pt x="298" y="313"/>
                    </a:cubicBezTo>
                    <a:lnTo>
                      <a:pt x="60" y="1230"/>
                    </a:lnTo>
                    <a:cubicBezTo>
                      <a:pt x="1" y="1456"/>
                      <a:pt x="132" y="1694"/>
                      <a:pt x="370" y="1754"/>
                    </a:cubicBezTo>
                    <a:cubicBezTo>
                      <a:pt x="404" y="1763"/>
                      <a:pt x="440" y="1768"/>
                      <a:pt x="476" y="1768"/>
                    </a:cubicBezTo>
                    <a:cubicBezTo>
                      <a:pt x="660" y="1768"/>
                      <a:pt x="844" y="1644"/>
                      <a:pt x="894" y="1444"/>
                    </a:cubicBezTo>
                    <a:lnTo>
                      <a:pt x="906" y="1408"/>
                    </a:lnTo>
                    <a:lnTo>
                      <a:pt x="1906" y="1682"/>
                    </a:lnTo>
                    <a:cubicBezTo>
                      <a:pt x="1953" y="1396"/>
                      <a:pt x="2037" y="1111"/>
                      <a:pt x="2132" y="849"/>
                    </a:cubicBezTo>
                    <a:lnTo>
                      <a:pt x="1132" y="575"/>
                    </a:lnTo>
                    <a:lnTo>
                      <a:pt x="1132" y="539"/>
                    </a:lnTo>
                    <a:cubicBezTo>
                      <a:pt x="1203" y="313"/>
                      <a:pt x="1060" y="75"/>
                      <a:pt x="834" y="15"/>
                    </a:cubicBezTo>
                    <a:cubicBezTo>
                      <a:pt x="795" y="6"/>
                      <a:pt x="757" y="1"/>
                      <a:pt x="7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770083" y="462100"/>
                <a:ext cx="68224" cy="56736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73" extrusionOk="0">
                    <a:moveTo>
                      <a:pt x="491" y="0"/>
                    </a:moveTo>
                    <a:cubicBezTo>
                      <a:pt x="450" y="0"/>
                      <a:pt x="409" y="6"/>
                      <a:pt x="370" y="20"/>
                    </a:cubicBezTo>
                    <a:cubicBezTo>
                      <a:pt x="132" y="79"/>
                      <a:pt x="1" y="317"/>
                      <a:pt x="60" y="543"/>
                    </a:cubicBezTo>
                    <a:lnTo>
                      <a:pt x="298" y="1448"/>
                    </a:lnTo>
                    <a:cubicBezTo>
                      <a:pt x="358" y="1648"/>
                      <a:pt x="527" y="1772"/>
                      <a:pt x="720" y="1772"/>
                    </a:cubicBezTo>
                    <a:cubicBezTo>
                      <a:pt x="757" y="1772"/>
                      <a:pt x="795" y="1767"/>
                      <a:pt x="834" y="1758"/>
                    </a:cubicBezTo>
                    <a:cubicBezTo>
                      <a:pt x="1060" y="1698"/>
                      <a:pt x="1203" y="1460"/>
                      <a:pt x="1132" y="1222"/>
                    </a:cubicBezTo>
                    <a:lnTo>
                      <a:pt x="1132" y="1186"/>
                    </a:lnTo>
                    <a:lnTo>
                      <a:pt x="2132" y="924"/>
                    </a:lnTo>
                    <a:cubicBezTo>
                      <a:pt x="2037" y="651"/>
                      <a:pt x="1953" y="377"/>
                      <a:pt x="1906" y="91"/>
                    </a:cubicBezTo>
                    <a:lnTo>
                      <a:pt x="906" y="353"/>
                    </a:lnTo>
                    <a:lnTo>
                      <a:pt x="894" y="317"/>
                    </a:lnTo>
                    <a:cubicBezTo>
                      <a:pt x="845" y="123"/>
                      <a:pt x="670" y="0"/>
                      <a:pt x="4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821891" y="548436"/>
                <a:ext cx="68992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4" extrusionOk="0">
                    <a:moveTo>
                      <a:pt x="1537" y="0"/>
                    </a:moveTo>
                    <a:lnTo>
                      <a:pt x="811" y="739"/>
                    </a:lnTo>
                    <a:lnTo>
                      <a:pt x="775" y="715"/>
                    </a:lnTo>
                    <a:cubicBezTo>
                      <a:pt x="691" y="631"/>
                      <a:pt x="581" y="590"/>
                      <a:pt x="471" y="590"/>
                    </a:cubicBezTo>
                    <a:cubicBezTo>
                      <a:pt x="361" y="590"/>
                      <a:pt x="251" y="631"/>
                      <a:pt x="168" y="715"/>
                    </a:cubicBezTo>
                    <a:cubicBezTo>
                      <a:pt x="1" y="881"/>
                      <a:pt x="1" y="1155"/>
                      <a:pt x="168" y="1322"/>
                    </a:cubicBezTo>
                    <a:lnTo>
                      <a:pt x="834" y="1989"/>
                    </a:lnTo>
                    <a:cubicBezTo>
                      <a:pt x="918" y="2072"/>
                      <a:pt x="1028" y="2114"/>
                      <a:pt x="1138" y="2114"/>
                    </a:cubicBezTo>
                    <a:cubicBezTo>
                      <a:pt x="1248" y="2114"/>
                      <a:pt x="1358" y="2072"/>
                      <a:pt x="1442" y="1989"/>
                    </a:cubicBezTo>
                    <a:cubicBezTo>
                      <a:pt x="1608" y="1822"/>
                      <a:pt x="1608" y="1548"/>
                      <a:pt x="1442" y="1382"/>
                    </a:cubicBezTo>
                    <a:lnTo>
                      <a:pt x="1418" y="1346"/>
                    </a:lnTo>
                    <a:lnTo>
                      <a:pt x="2156" y="620"/>
                    </a:lnTo>
                    <a:cubicBezTo>
                      <a:pt x="1930" y="429"/>
                      <a:pt x="1727" y="227"/>
                      <a:pt x="1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919043" y="601012"/>
                <a:ext cx="59872" cy="6678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87" extrusionOk="0">
                    <a:moveTo>
                      <a:pt x="894" y="0"/>
                    </a:moveTo>
                    <a:lnTo>
                      <a:pt x="632" y="1001"/>
                    </a:lnTo>
                    <a:lnTo>
                      <a:pt x="596" y="1001"/>
                    </a:lnTo>
                    <a:cubicBezTo>
                      <a:pt x="554" y="989"/>
                      <a:pt x="513" y="983"/>
                      <a:pt x="473" y="983"/>
                    </a:cubicBezTo>
                    <a:cubicBezTo>
                      <a:pt x="275" y="983"/>
                      <a:pt x="110" y="1120"/>
                      <a:pt x="61" y="1298"/>
                    </a:cubicBezTo>
                    <a:cubicBezTo>
                      <a:pt x="1" y="1536"/>
                      <a:pt x="132" y="1763"/>
                      <a:pt x="370" y="1834"/>
                    </a:cubicBezTo>
                    <a:lnTo>
                      <a:pt x="1275" y="2072"/>
                    </a:lnTo>
                    <a:cubicBezTo>
                      <a:pt x="1312" y="2082"/>
                      <a:pt x="1349" y="2086"/>
                      <a:pt x="1385" y="2086"/>
                    </a:cubicBezTo>
                    <a:cubicBezTo>
                      <a:pt x="1574" y="2086"/>
                      <a:pt x="1749" y="1962"/>
                      <a:pt x="1799" y="1763"/>
                    </a:cubicBezTo>
                    <a:cubicBezTo>
                      <a:pt x="1870" y="1536"/>
                      <a:pt x="1727" y="1298"/>
                      <a:pt x="1501" y="1239"/>
                    </a:cubicBezTo>
                    <a:lnTo>
                      <a:pt x="1465" y="1227"/>
                    </a:lnTo>
                    <a:lnTo>
                      <a:pt x="1727" y="227"/>
                    </a:lnTo>
                    <a:cubicBezTo>
                      <a:pt x="1442" y="179"/>
                      <a:pt x="1168" y="96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8"/>
              <p:cNvSpPr/>
              <p:nvPr/>
            </p:nvSpPr>
            <p:spPr>
              <a:xfrm>
                <a:off x="1036035" y="601012"/>
                <a:ext cx="59456" cy="66784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087" extrusionOk="0">
                    <a:moveTo>
                      <a:pt x="965" y="0"/>
                    </a:moveTo>
                    <a:cubicBezTo>
                      <a:pt x="703" y="96"/>
                      <a:pt x="417" y="179"/>
                      <a:pt x="131" y="227"/>
                    </a:cubicBezTo>
                    <a:lnTo>
                      <a:pt x="405" y="1227"/>
                    </a:lnTo>
                    <a:lnTo>
                      <a:pt x="369" y="1239"/>
                    </a:lnTo>
                    <a:cubicBezTo>
                      <a:pt x="131" y="1298"/>
                      <a:pt x="0" y="1536"/>
                      <a:pt x="60" y="1763"/>
                    </a:cubicBezTo>
                    <a:cubicBezTo>
                      <a:pt x="110" y="1962"/>
                      <a:pt x="285" y="2086"/>
                      <a:pt x="474" y="2086"/>
                    </a:cubicBezTo>
                    <a:cubicBezTo>
                      <a:pt x="510" y="2086"/>
                      <a:pt x="547" y="2082"/>
                      <a:pt x="584" y="2072"/>
                    </a:cubicBezTo>
                    <a:lnTo>
                      <a:pt x="1500" y="1834"/>
                    </a:lnTo>
                    <a:cubicBezTo>
                      <a:pt x="1727" y="1763"/>
                      <a:pt x="1858" y="1536"/>
                      <a:pt x="1798" y="1298"/>
                    </a:cubicBezTo>
                    <a:cubicBezTo>
                      <a:pt x="1749" y="1120"/>
                      <a:pt x="1584" y="983"/>
                      <a:pt x="1393" y="983"/>
                    </a:cubicBezTo>
                    <a:cubicBezTo>
                      <a:pt x="1354" y="983"/>
                      <a:pt x="1314" y="989"/>
                      <a:pt x="1274" y="1001"/>
                    </a:cubicBezTo>
                    <a:lnTo>
                      <a:pt x="1238" y="1001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8"/>
              <p:cNvSpPr/>
              <p:nvPr/>
            </p:nvSpPr>
            <p:spPr>
              <a:xfrm>
                <a:off x="1124035" y="548436"/>
                <a:ext cx="68992" cy="6764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4" extrusionOk="0">
                    <a:moveTo>
                      <a:pt x="608" y="0"/>
                    </a:moveTo>
                    <a:cubicBezTo>
                      <a:pt x="417" y="227"/>
                      <a:pt x="215" y="429"/>
                      <a:pt x="1" y="620"/>
                    </a:cubicBezTo>
                    <a:lnTo>
                      <a:pt x="727" y="1346"/>
                    </a:lnTo>
                    <a:lnTo>
                      <a:pt x="703" y="1382"/>
                    </a:lnTo>
                    <a:cubicBezTo>
                      <a:pt x="536" y="1548"/>
                      <a:pt x="536" y="1822"/>
                      <a:pt x="703" y="1989"/>
                    </a:cubicBezTo>
                    <a:cubicBezTo>
                      <a:pt x="786" y="2072"/>
                      <a:pt x="896" y="2114"/>
                      <a:pt x="1007" y="2114"/>
                    </a:cubicBezTo>
                    <a:cubicBezTo>
                      <a:pt x="1117" y="2114"/>
                      <a:pt x="1227" y="2072"/>
                      <a:pt x="1310" y="1989"/>
                    </a:cubicBezTo>
                    <a:lnTo>
                      <a:pt x="1977" y="1322"/>
                    </a:lnTo>
                    <a:cubicBezTo>
                      <a:pt x="2156" y="1155"/>
                      <a:pt x="2156" y="881"/>
                      <a:pt x="1977" y="715"/>
                    </a:cubicBezTo>
                    <a:cubicBezTo>
                      <a:pt x="1894" y="631"/>
                      <a:pt x="1783" y="590"/>
                      <a:pt x="1673" y="590"/>
                    </a:cubicBezTo>
                    <a:cubicBezTo>
                      <a:pt x="1563" y="590"/>
                      <a:pt x="1453" y="631"/>
                      <a:pt x="1370" y="715"/>
                    </a:cubicBezTo>
                    <a:lnTo>
                      <a:pt x="1346" y="739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>
                <a:off x="1176611" y="461876"/>
                <a:ext cx="68224" cy="5696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80" extrusionOk="0">
                    <a:moveTo>
                      <a:pt x="1653" y="0"/>
                    </a:moveTo>
                    <a:cubicBezTo>
                      <a:pt x="1464" y="0"/>
                      <a:pt x="1287" y="125"/>
                      <a:pt x="1227" y="324"/>
                    </a:cubicBezTo>
                    <a:lnTo>
                      <a:pt x="1227" y="360"/>
                    </a:lnTo>
                    <a:lnTo>
                      <a:pt x="227" y="98"/>
                    </a:lnTo>
                    <a:cubicBezTo>
                      <a:pt x="167" y="384"/>
                      <a:pt x="96" y="658"/>
                      <a:pt x="1" y="931"/>
                    </a:cubicBezTo>
                    <a:lnTo>
                      <a:pt x="1001" y="1193"/>
                    </a:lnTo>
                    <a:lnTo>
                      <a:pt x="989" y="1229"/>
                    </a:lnTo>
                    <a:cubicBezTo>
                      <a:pt x="929" y="1467"/>
                      <a:pt x="1060" y="1705"/>
                      <a:pt x="1298" y="1765"/>
                    </a:cubicBezTo>
                    <a:cubicBezTo>
                      <a:pt x="1335" y="1774"/>
                      <a:pt x="1372" y="1779"/>
                      <a:pt x="1408" y="1779"/>
                    </a:cubicBezTo>
                    <a:cubicBezTo>
                      <a:pt x="1597" y="1779"/>
                      <a:pt x="1772" y="1655"/>
                      <a:pt x="1822" y="1455"/>
                    </a:cubicBezTo>
                    <a:lnTo>
                      <a:pt x="2060" y="550"/>
                    </a:lnTo>
                    <a:cubicBezTo>
                      <a:pt x="2132" y="324"/>
                      <a:pt x="1989" y="86"/>
                      <a:pt x="1763" y="15"/>
                    </a:cubicBezTo>
                    <a:cubicBezTo>
                      <a:pt x="1726" y="5"/>
                      <a:pt x="1689" y="0"/>
                      <a:pt x="16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>
                <a:off x="1176611" y="345268"/>
                <a:ext cx="68224" cy="56576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768" extrusionOk="0">
                    <a:moveTo>
                      <a:pt x="1409" y="1"/>
                    </a:moveTo>
                    <a:cubicBezTo>
                      <a:pt x="1372" y="1"/>
                      <a:pt x="1335" y="6"/>
                      <a:pt x="1298" y="15"/>
                    </a:cubicBezTo>
                    <a:cubicBezTo>
                      <a:pt x="1060" y="75"/>
                      <a:pt x="929" y="313"/>
                      <a:pt x="989" y="539"/>
                    </a:cubicBezTo>
                    <a:lnTo>
                      <a:pt x="1001" y="575"/>
                    </a:lnTo>
                    <a:lnTo>
                      <a:pt x="1" y="849"/>
                    </a:lnTo>
                    <a:cubicBezTo>
                      <a:pt x="96" y="1111"/>
                      <a:pt x="167" y="1396"/>
                      <a:pt x="227" y="1682"/>
                    </a:cubicBezTo>
                    <a:lnTo>
                      <a:pt x="1227" y="1408"/>
                    </a:lnTo>
                    <a:lnTo>
                      <a:pt x="1227" y="1444"/>
                    </a:lnTo>
                    <a:cubicBezTo>
                      <a:pt x="1287" y="1644"/>
                      <a:pt x="1464" y="1768"/>
                      <a:pt x="1653" y="1768"/>
                    </a:cubicBezTo>
                    <a:cubicBezTo>
                      <a:pt x="1689" y="1768"/>
                      <a:pt x="1726" y="1763"/>
                      <a:pt x="1763" y="1754"/>
                    </a:cubicBezTo>
                    <a:cubicBezTo>
                      <a:pt x="1989" y="1694"/>
                      <a:pt x="2132" y="1456"/>
                      <a:pt x="2060" y="1230"/>
                    </a:cubicBezTo>
                    <a:lnTo>
                      <a:pt x="1822" y="313"/>
                    </a:lnTo>
                    <a:cubicBezTo>
                      <a:pt x="1772" y="124"/>
                      <a:pt x="1597" y="1"/>
                      <a:pt x="14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8"/>
              <p:cNvSpPr/>
              <p:nvPr/>
            </p:nvSpPr>
            <p:spPr>
              <a:xfrm>
                <a:off x="1124035" y="247732"/>
                <a:ext cx="68992" cy="67552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1" extrusionOk="0">
                    <a:moveTo>
                      <a:pt x="1007" y="0"/>
                    </a:moveTo>
                    <a:cubicBezTo>
                      <a:pt x="896" y="0"/>
                      <a:pt x="786" y="45"/>
                      <a:pt x="703" y="134"/>
                    </a:cubicBezTo>
                    <a:cubicBezTo>
                      <a:pt x="536" y="301"/>
                      <a:pt x="536" y="575"/>
                      <a:pt x="703" y="742"/>
                    </a:cubicBezTo>
                    <a:lnTo>
                      <a:pt x="727" y="765"/>
                    </a:lnTo>
                    <a:lnTo>
                      <a:pt x="1" y="1504"/>
                    </a:lnTo>
                    <a:cubicBezTo>
                      <a:pt x="215" y="1694"/>
                      <a:pt x="417" y="1897"/>
                      <a:pt x="608" y="2111"/>
                    </a:cubicBezTo>
                    <a:lnTo>
                      <a:pt x="1346" y="1385"/>
                    </a:lnTo>
                    <a:lnTo>
                      <a:pt x="1370" y="1408"/>
                    </a:lnTo>
                    <a:cubicBezTo>
                      <a:pt x="1453" y="1492"/>
                      <a:pt x="1563" y="1533"/>
                      <a:pt x="1673" y="1533"/>
                    </a:cubicBezTo>
                    <a:cubicBezTo>
                      <a:pt x="1783" y="1533"/>
                      <a:pt x="1894" y="1492"/>
                      <a:pt x="1977" y="1408"/>
                    </a:cubicBezTo>
                    <a:cubicBezTo>
                      <a:pt x="2156" y="1242"/>
                      <a:pt x="2156" y="968"/>
                      <a:pt x="1977" y="801"/>
                    </a:cubicBezTo>
                    <a:lnTo>
                      <a:pt x="1310" y="134"/>
                    </a:lnTo>
                    <a:cubicBezTo>
                      <a:pt x="1227" y="45"/>
                      <a:pt x="1117" y="0"/>
                      <a:pt x="1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8"/>
              <p:cNvSpPr/>
              <p:nvPr/>
            </p:nvSpPr>
            <p:spPr>
              <a:xfrm>
                <a:off x="1036035" y="196180"/>
                <a:ext cx="59456" cy="6652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079" extrusionOk="0">
                    <a:moveTo>
                      <a:pt x="464" y="0"/>
                    </a:moveTo>
                    <a:cubicBezTo>
                      <a:pt x="279" y="0"/>
                      <a:pt x="109" y="130"/>
                      <a:pt x="60" y="317"/>
                    </a:cubicBezTo>
                    <a:cubicBezTo>
                      <a:pt x="0" y="555"/>
                      <a:pt x="131" y="781"/>
                      <a:pt x="369" y="852"/>
                    </a:cubicBezTo>
                    <a:lnTo>
                      <a:pt x="405" y="852"/>
                    </a:lnTo>
                    <a:lnTo>
                      <a:pt x="131" y="1853"/>
                    </a:lnTo>
                    <a:cubicBezTo>
                      <a:pt x="417" y="1912"/>
                      <a:pt x="703" y="1984"/>
                      <a:pt x="965" y="2079"/>
                    </a:cubicBezTo>
                    <a:lnTo>
                      <a:pt x="1238" y="1079"/>
                    </a:lnTo>
                    <a:lnTo>
                      <a:pt x="1274" y="1091"/>
                    </a:lnTo>
                    <a:cubicBezTo>
                      <a:pt x="1311" y="1100"/>
                      <a:pt x="1347" y="1104"/>
                      <a:pt x="1383" y="1104"/>
                    </a:cubicBezTo>
                    <a:cubicBezTo>
                      <a:pt x="1578" y="1104"/>
                      <a:pt x="1748" y="972"/>
                      <a:pt x="1798" y="781"/>
                    </a:cubicBezTo>
                    <a:cubicBezTo>
                      <a:pt x="1858" y="555"/>
                      <a:pt x="1727" y="317"/>
                      <a:pt x="1500" y="257"/>
                    </a:cubicBezTo>
                    <a:lnTo>
                      <a:pt x="584" y="19"/>
                    </a:lnTo>
                    <a:cubicBezTo>
                      <a:pt x="544" y="6"/>
                      <a:pt x="504" y="0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8"/>
            <p:cNvGrpSpPr/>
            <p:nvPr/>
          </p:nvGrpSpPr>
          <p:grpSpPr>
            <a:xfrm>
              <a:off x="5007203" y="3935444"/>
              <a:ext cx="852704" cy="847488"/>
              <a:chOff x="5007203" y="3935444"/>
              <a:chExt cx="852704" cy="847488"/>
            </a:xfrm>
          </p:grpSpPr>
          <p:sp>
            <p:nvSpPr>
              <p:cNvPr id="261" name="Google Shape;261;p38"/>
              <p:cNvSpPr/>
              <p:nvPr/>
            </p:nvSpPr>
            <p:spPr>
              <a:xfrm>
                <a:off x="5160739" y="4086388"/>
                <a:ext cx="545600" cy="545632"/>
              </a:xfrm>
              <a:custGeom>
                <a:avLst/>
                <a:gdLst/>
                <a:ahLst/>
                <a:cxnLst/>
                <a:rect l="l" t="t" r="r" b="b"/>
                <a:pathLst>
                  <a:path w="17050" h="17051" extrusionOk="0">
                    <a:moveTo>
                      <a:pt x="8525" y="1929"/>
                    </a:moveTo>
                    <a:cubicBezTo>
                      <a:pt x="8954" y="1929"/>
                      <a:pt x="9299" y="2275"/>
                      <a:pt x="9299" y="2703"/>
                    </a:cubicBezTo>
                    <a:cubicBezTo>
                      <a:pt x="9299" y="3132"/>
                      <a:pt x="8954" y="3489"/>
                      <a:pt x="8525" y="3489"/>
                    </a:cubicBezTo>
                    <a:cubicBezTo>
                      <a:pt x="8097" y="3489"/>
                      <a:pt x="7751" y="3132"/>
                      <a:pt x="7751" y="2703"/>
                    </a:cubicBezTo>
                    <a:cubicBezTo>
                      <a:pt x="7751" y="2275"/>
                      <a:pt x="8097" y="1929"/>
                      <a:pt x="8525" y="1929"/>
                    </a:cubicBezTo>
                    <a:close/>
                    <a:moveTo>
                      <a:pt x="4406" y="3632"/>
                    </a:moveTo>
                    <a:cubicBezTo>
                      <a:pt x="4834" y="3632"/>
                      <a:pt x="5191" y="3989"/>
                      <a:pt x="5191" y="4418"/>
                    </a:cubicBezTo>
                    <a:cubicBezTo>
                      <a:pt x="5191" y="4846"/>
                      <a:pt x="4834" y="5192"/>
                      <a:pt x="4406" y="5192"/>
                    </a:cubicBezTo>
                    <a:cubicBezTo>
                      <a:pt x="3977" y="5192"/>
                      <a:pt x="3632" y="4846"/>
                      <a:pt x="3632" y="4418"/>
                    </a:cubicBezTo>
                    <a:cubicBezTo>
                      <a:pt x="3632" y="3989"/>
                      <a:pt x="3977" y="3632"/>
                      <a:pt x="4406" y="3632"/>
                    </a:cubicBezTo>
                    <a:close/>
                    <a:moveTo>
                      <a:pt x="12633" y="3632"/>
                    </a:moveTo>
                    <a:cubicBezTo>
                      <a:pt x="13061" y="3632"/>
                      <a:pt x="13419" y="3989"/>
                      <a:pt x="13419" y="4418"/>
                    </a:cubicBezTo>
                    <a:cubicBezTo>
                      <a:pt x="13419" y="4846"/>
                      <a:pt x="13061" y="5192"/>
                      <a:pt x="12633" y="5192"/>
                    </a:cubicBezTo>
                    <a:cubicBezTo>
                      <a:pt x="12204" y="5192"/>
                      <a:pt x="11859" y="4846"/>
                      <a:pt x="11859" y="4418"/>
                    </a:cubicBezTo>
                    <a:cubicBezTo>
                      <a:pt x="11859" y="3989"/>
                      <a:pt x="12204" y="3632"/>
                      <a:pt x="12633" y="3632"/>
                    </a:cubicBezTo>
                    <a:close/>
                    <a:moveTo>
                      <a:pt x="6858" y="6085"/>
                    </a:moveTo>
                    <a:cubicBezTo>
                      <a:pt x="7287" y="6085"/>
                      <a:pt x="7632" y="6430"/>
                      <a:pt x="7632" y="6859"/>
                    </a:cubicBezTo>
                    <a:cubicBezTo>
                      <a:pt x="7632" y="7287"/>
                      <a:pt x="7287" y="7644"/>
                      <a:pt x="6858" y="7644"/>
                    </a:cubicBezTo>
                    <a:cubicBezTo>
                      <a:pt x="6430" y="7644"/>
                      <a:pt x="6084" y="7287"/>
                      <a:pt x="6084" y="6859"/>
                    </a:cubicBezTo>
                    <a:cubicBezTo>
                      <a:pt x="6084" y="6430"/>
                      <a:pt x="6430" y="6085"/>
                      <a:pt x="6858" y="6085"/>
                    </a:cubicBezTo>
                    <a:close/>
                    <a:moveTo>
                      <a:pt x="10180" y="6085"/>
                    </a:moveTo>
                    <a:cubicBezTo>
                      <a:pt x="10609" y="6085"/>
                      <a:pt x="10966" y="6430"/>
                      <a:pt x="10966" y="6859"/>
                    </a:cubicBezTo>
                    <a:cubicBezTo>
                      <a:pt x="10966" y="7287"/>
                      <a:pt x="10609" y="7644"/>
                      <a:pt x="10180" y="7644"/>
                    </a:cubicBezTo>
                    <a:cubicBezTo>
                      <a:pt x="9751" y="7644"/>
                      <a:pt x="9406" y="7287"/>
                      <a:pt x="9406" y="6859"/>
                    </a:cubicBezTo>
                    <a:cubicBezTo>
                      <a:pt x="9406" y="6430"/>
                      <a:pt x="9751" y="6085"/>
                      <a:pt x="10180" y="6085"/>
                    </a:cubicBezTo>
                    <a:close/>
                    <a:moveTo>
                      <a:pt x="2703" y="7752"/>
                    </a:moveTo>
                    <a:cubicBezTo>
                      <a:pt x="3132" y="7752"/>
                      <a:pt x="3477" y="8097"/>
                      <a:pt x="3477" y="8525"/>
                    </a:cubicBezTo>
                    <a:cubicBezTo>
                      <a:pt x="3477" y="8954"/>
                      <a:pt x="3132" y="9299"/>
                      <a:pt x="2703" y="9299"/>
                    </a:cubicBezTo>
                    <a:cubicBezTo>
                      <a:pt x="2274" y="9299"/>
                      <a:pt x="1929" y="8954"/>
                      <a:pt x="1929" y="8525"/>
                    </a:cubicBezTo>
                    <a:cubicBezTo>
                      <a:pt x="1929" y="8097"/>
                      <a:pt x="2274" y="7752"/>
                      <a:pt x="2703" y="7752"/>
                    </a:cubicBezTo>
                    <a:close/>
                    <a:moveTo>
                      <a:pt x="14335" y="7752"/>
                    </a:moveTo>
                    <a:cubicBezTo>
                      <a:pt x="14764" y="7752"/>
                      <a:pt x="15121" y="8097"/>
                      <a:pt x="15121" y="8525"/>
                    </a:cubicBezTo>
                    <a:cubicBezTo>
                      <a:pt x="15121" y="8954"/>
                      <a:pt x="14764" y="9299"/>
                      <a:pt x="14335" y="9299"/>
                    </a:cubicBezTo>
                    <a:cubicBezTo>
                      <a:pt x="13919" y="9299"/>
                      <a:pt x="13561" y="8954"/>
                      <a:pt x="13561" y="8525"/>
                    </a:cubicBezTo>
                    <a:cubicBezTo>
                      <a:pt x="13561" y="8097"/>
                      <a:pt x="13919" y="7752"/>
                      <a:pt x="14335" y="7752"/>
                    </a:cubicBezTo>
                    <a:close/>
                    <a:moveTo>
                      <a:pt x="6858" y="9418"/>
                    </a:moveTo>
                    <a:cubicBezTo>
                      <a:pt x="7287" y="9418"/>
                      <a:pt x="7632" y="9764"/>
                      <a:pt x="7632" y="10192"/>
                    </a:cubicBezTo>
                    <a:cubicBezTo>
                      <a:pt x="7632" y="10621"/>
                      <a:pt x="7287" y="10966"/>
                      <a:pt x="6858" y="10966"/>
                    </a:cubicBezTo>
                    <a:cubicBezTo>
                      <a:pt x="6430" y="10966"/>
                      <a:pt x="6084" y="10621"/>
                      <a:pt x="6084" y="10192"/>
                    </a:cubicBezTo>
                    <a:cubicBezTo>
                      <a:pt x="6084" y="9764"/>
                      <a:pt x="6430" y="9418"/>
                      <a:pt x="6858" y="9418"/>
                    </a:cubicBezTo>
                    <a:close/>
                    <a:moveTo>
                      <a:pt x="10180" y="9418"/>
                    </a:moveTo>
                    <a:cubicBezTo>
                      <a:pt x="10609" y="9418"/>
                      <a:pt x="10966" y="9764"/>
                      <a:pt x="10966" y="10192"/>
                    </a:cubicBezTo>
                    <a:cubicBezTo>
                      <a:pt x="10966" y="10621"/>
                      <a:pt x="10609" y="10966"/>
                      <a:pt x="10180" y="10966"/>
                    </a:cubicBezTo>
                    <a:cubicBezTo>
                      <a:pt x="9751" y="10966"/>
                      <a:pt x="9406" y="10621"/>
                      <a:pt x="9406" y="10192"/>
                    </a:cubicBezTo>
                    <a:cubicBezTo>
                      <a:pt x="9406" y="9764"/>
                      <a:pt x="9751" y="9418"/>
                      <a:pt x="10180" y="9418"/>
                    </a:cubicBezTo>
                    <a:close/>
                    <a:moveTo>
                      <a:pt x="4406" y="11859"/>
                    </a:moveTo>
                    <a:cubicBezTo>
                      <a:pt x="4834" y="11859"/>
                      <a:pt x="5191" y="12216"/>
                      <a:pt x="5191" y="12645"/>
                    </a:cubicBezTo>
                    <a:cubicBezTo>
                      <a:pt x="5191" y="13074"/>
                      <a:pt x="4834" y="13419"/>
                      <a:pt x="4406" y="13419"/>
                    </a:cubicBezTo>
                    <a:cubicBezTo>
                      <a:pt x="3977" y="13419"/>
                      <a:pt x="3632" y="13074"/>
                      <a:pt x="3632" y="12645"/>
                    </a:cubicBezTo>
                    <a:cubicBezTo>
                      <a:pt x="3632" y="12216"/>
                      <a:pt x="3977" y="11859"/>
                      <a:pt x="4406" y="11859"/>
                    </a:cubicBezTo>
                    <a:close/>
                    <a:moveTo>
                      <a:pt x="12633" y="11859"/>
                    </a:moveTo>
                    <a:cubicBezTo>
                      <a:pt x="13061" y="11859"/>
                      <a:pt x="13419" y="12216"/>
                      <a:pt x="13419" y="12645"/>
                    </a:cubicBezTo>
                    <a:cubicBezTo>
                      <a:pt x="13419" y="13074"/>
                      <a:pt x="13061" y="13419"/>
                      <a:pt x="12633" y="13419"/>
                    </a:cubicBezTo>
                    <a:cubicBezTo>
                      <a:pt x="12204" y="13419"/>
                      <a:pt x="11859" y="13074"/>
                      <a:pt x="11859" y="12645"/>
                    </a:cubicBezTo>
                    <a:cubicBezTo>
                      <a:pt x="11859" y="12216"/>
                      <a:pt x="12204" y="11859"/>
                      <a:pt x="12633" y="11859"/>
                    </a:cubicBezTo>
                    <a:close/>
                    <a:moveTo>
                      <a:pt x="8525" y="13574"/>
                    </a:moveTo>
                    <a:cubicBezTo>
                      <a:pt x="8954" y="13574"/>
                      <a:pt x="9299" y="13919"/>
                      <a:pt x="9299" y="14348"/>
                    </a:cubicBezTo>
                    <a:cubicBezTo>
                      <a:pt x="9299" y="14776"/>
                      <a:pt x="8954" y="15122"/>
                      <a:pt x="8525" y="15122"/>
                    </a:cubicBezTo>
                    <a:cubicBezTo>
                      <a:pt x="8097" y="15122"/>
                      <a:pt x="7751" y="14776"/>
                      <a:pt x="7751" y="14348"/>
                    </a:cubicBezTo>
                    <a:cubicBezTo>
                      <a:pt x="7751" y="13919"/>
                      <a:pt x="8097" y="13574"/>
                      <a:pt x="8525" y="13574"/>
                    </a:cubicBezTo>
                    <a:close/>
                    <a:moveTo>
                      <a:pt x="8525" y="1"/>
                    </a:moveTo>
                    <a:cubicBezTo>
                      <a:pt x="3822" y="1"/>
                      <a:pt x="0" y="3823"/>
                      <a:pt x="0" y="8525"/>
                    </a:cubicBezTo>
                    <a:cubicBezTo>
                      <a:pt x="0" y="13228"/>
                      <a:pt x="3822" y="17050"/>
                      <a:pt x="8525" y="17050"/>
                    </a:cubicBezTo>
                    <a:cubicBezTo>
                      <a:pt x="13228" y="17050"/>
                      <a:pt x="17050" y="13228"/>
                      <a:pt x="17050" y="8525"/>
                    </a:cubicBezTo>
                    <a:cubicBezTo>
                      <a:pt x="17050" y="3823"/>
                      <a:pt x="13228" y="1"/>
                      <a:pt x="8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8"/>
              <p:cNvSpPr/>
              <p:nvPr/>
            </p:nvSpPr>
            <p:spPr>
              <a:xfrm>
                <a:off x="5274659" y="3935444"/>
                <a:ext cx="107456" cy="119744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742" extrusionOk="0">
                    <a:moveTo>
                      <a:pt x="2499" y="1"/>
                    </a:moveTo>
                    <a:cubicBezTo>
                      <a:pt x="2433" y="1"/>
                      <a:pt x="2365" y="9"/>
                      <a:pt x="2298" y="27"/>
                    </a:cubicBezTo>
                    <a:lnTo>
                      <a:pt x="667" y="467"/>
                    </a:lnTo>
                    <a:cubicBezTo>
                      <a:pt x="250" y="574"/>
                      <a:pt x="0" y="1003"/>
                      <a:pt x="119" y="1420"/>
                    </a:cubicBezTo>
                    <a:cubicBezTo>
                      <a:pt x="210" y="1753"/>
                      <a:pt x="515" y="1991"/>
                      <a:pt x="873" y="1991"/>
                    </a:cubicBezTo>
                    <a:cubicBezTo>
                      <a:pt x="938" y="1991"/>
                      <a:pt x="1005" y="1984"/>
                      <a:pt x="1072" y="1967"/>
                    </a:cubicBezTo>
                    <a:lnTo>
                      <a:pt x="1131" y="1943"/>
                    </a:lnTo>
                    <a:lnTo>
                      <a:pt x="1619" y="3741"/>
                    </a:lnTo>
                    <a:cubicBezTo>
                      <a:pt x="2096" y="3575"/>
                      <a:pt x="2596" y="3432"/>
                      <a:pt x="3108" y="3337"/>
                    </a:cubicBezTo>
                    <a:lnTo>
                      <a:pt x="2632" y="1539"/>
                    </a:lnTo>
                    <a:lnTo>
                      <a:pt x="2703" y="1527"/>
                    </a:lnTo>
                    <a:cubicBezTo>
                      <a:pt x="3108" y="1420"/>
                      <a:pt x="3358" y="991"/>
                      <a:pt x="3251" y="574"/>
                    </a:cubicBezTo>
                    <a:cubicBezTo>
                      <a:pt x="3151" y="225"/>
                      <a:pt x="2842" y="1"/>
                      <a:pt x="2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8"/>
              <p:cNvSpPr/>
              <p:nvPr/>
            </p:nvSpPr>
            <p:spPr>
              <a:xfrm>
                <a:off x="5100163" y="4028276"/>
                <a:ext cx="123840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4" extrusionOk="0">
                    <a:moveTo>
                      <a:pt x="2048" y="1"/>
                    </a:moveTo>
                    <a:cubicBezTo>
                      <a:pt x="1849" y="1"/>
                      <a:pt x="1649" y="78"/>
                      <a:pt x="1500" y="233"/>
                    </a:cubicBezTo>
                    <a:lnTo>
                      <a:pt x="310" y="1424"/>
                    </a:lnTo>
                    <a:cubicBezTo>
                      <a:pt x="0" y="1733"/>
                      <a:pt x="0" y="2221"/>
                      <a:pt x="310" y="2519"/>
                    </a:cubicBezTo>
                    <a:cubicBezTo>
                      <a:pt x="459" y="2674"/>
                      <a:pt x="655" y="2751"/>
                      <a:pt x="853" y="2751"/>
                    </a:cubicBezTo>
                    <a:cubicBezTo>
                      <a:pt x="1051" y="2751"/>
                      <a:pt x="1250" y="2674"/>
                      <a:pt x="1405" y="2519"/>
                    </a:cubicBezTo>
                    <a:lnTo>
                      <a:pt x="1453" y="2471"/>
                    </a:lnTo>
                    <a:lnTo>
                      <a:pt x="2774" y="3793"/>
                    </a:lnTo>
                    <a:cubicBezTo>
                      <a:pt x="3108" y="3400"/>
                      <a:pt x="3477" y="3031"/>
                      <a:pt x="3870" y="2698"/>
                    </a:cubicBezTo>
                    <a:lnTo>
                      <a:pt x="2548" y="1376"/>
                    </a:lnTo>
                    <a:lnTo>
                      <a:pt x="2596" y="1328"/>
                    </a:lnTo>
                    <a:cubicBezTo>
                      <a:pt x="2905" y="1019"/>
                      <a:pt x="2905" y="531"/>
                      <a:pt x="2596" y="233"/>
                    </a:cubicBezTo>
                    <a:cubicBezTo>
                      <a:pt x="2447" y="78"/>
                      <a:pt x="2247" y="1"/>
                      <a:pt x="2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8"/>
              <p:cNvSpPr/>
              <p:nvPr/>
            </p:nvSpPr>
            <p:spPr>
              <a:xfrm>
                <a:off x="5007203" y="4203316"/>
                <a:ext cx="122304" cy="101888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184" extrusionOk="0">
                    <a:moveTo>
                      <a:pt x="1292" y="0"/>
                    </a:moveTo>
                    <a:cubicBezTo>
                      <a:pt x="953" y="0"/>
                      <a:pt x="638" y="224"/>
                      <a:pt x="548" y="573"/>
                    </a:cubicBezTo>
                    <a:lnTo>
                      <a:pt x="107" y="2205"/>
                    </a:lnTo>
                    <a:cubicBezTo>
                      <a:pt x="0" y="2621"/>
                      <a:pt x="238" y="3050"/>
                      <a:pt x="655" y="3157"/>
                    </a:cubicBezTo>
                    <a:cubicBezTo>
                      <a:pt x="720" y="3175"/>
                      <a:pt x="787" y="3183"/>
                      <a:pt x="853" y="3183"/>
                    </a:cubicBezTo>
                    <a:cubicBezTo>
                      <a:pt x="1185" y="3183"/>
                      <a:pt x="1508" y="2967"/>
                      <a:pt x="1607" y="2609"/>
                    </a:cubicBezTo>
                    <a:lnTo>
                      <a:pt x="1619" y="2538"/>
                    </a:lnTo>
                    <a:lnTo>
                      <a:pt x="3417" y="3026"/>
                    </a:lnTo>
                    <a:cubicBezTo>
                      <a:pt x="3512" y="2502"/>
                      <a:pt x="3643" y="2002"/>
                      <a:pt x="3822" y="1526"/>
                    </a:cubicBezTo>
                    <a:lnTo>
                      <a:pt x="2024" y="1038"/>
                    </a:lnTo>
                    <a:lnTo>
                      <a:pt x="2048" y="978"/>
                    </a:lnTo>
                    <a:cubicBezTo>
                      <a:pt x="2155" y="561"/>
                      <a:pt x="1905" y="133"/>
                      <a:pt x="1488" y="26"/>
                    </a:cubicBezTo>
                    <a:cubicBezTo>
                      <a:pt x="1423" y="8"/>
                      <a:pt x="1357" y="0"/>
                      <a:pt x="12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8"/>
              <p:cNvSpPr/>
              <p:nvPr/>
            </p:nvSpPr>
            <p:spPr>
              <a:xfrm>
                <a:off x="5007203" y="4413204"/>
                <a:ext cx="122304" cy="102048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189" extrusionOk="0">
                    <a:moveTo>
                      <a:pt x="853" y="1"/>
                    </a:moveTo>
                    <a:cubicBezTo>
                      <a:pt x="787" y="1"/>
                      <a:pt x="720" y="9"/>
                      <a:pt x="655" y="27"/>
                    </a:cubicBezTo>
                    <a:cubicBezTo>
                      <a:pt x="238" y="134"/>
                      <a:pt x="0" y="563"/>
                      <a:pt x="107" y="979"/>
                    </a:cubicBezTo>
                    <a:lnTo>
                      <a:pt x="548" y="2611"/>
                    </a:lnTo>
                    <a:cubicBezTo>
                      <a:pt x="637" y="2957"/>
                      <a:pt x="948" y="3188"/>
                      <a:pt x="1283" y="3188"/>
                    </a:cubicBezTo>
                    <a:cubicBezTo>
                      <a:pt x="1351" y="3188"/>
                      <a:pt x="1420" y="3178"/>
                      <a:pt x="1488" y="3158"/>
                    </a:cubicBezTo>
                    <a:cubicBezTo>
                      <a:pt x="1905" y="3051"/>
                      <a:pt x="2155" y="2623"/>
                      <a:pt x="2048" y="2206"/>
                    </a:cubicBezTo>
                    <a:lnTo>
                      <a:pt x="2024" y="2146"/>
                    </a:lnTo>
                    <a:lnTo>
                      <a:pt x="3822" y="1658"/>
                    </a:lnTo>
                    <a:cubicBezTo>
                      <a:pt x="3643" y="1182"/>
                      <a:pt x="3512" y="682"/>
                      <a:pt x="3417" y="158"/>
                    </a:cubicBezTo>
                    <a:lnTo>
                      <a:pt x="1619" y="646"/>
                    </a:lnTo>
                    <a:lnTo>
                      <a:pt x="1607" y="575"/>
                    </a:lnTo>
                    <a:cubicBezTo>
                      <a:pt x="1508" y="217"/>
                      <a:pt x="1185" y="1"/>
                      <a:pt x="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8"/>
              <p:cNvSpPr/>
              <p:nvPr/>
            </p:nvSpPr>
            <p:spPr>
              <a:xfrm>
                <a:off x="5100163" y="4568724"/>
                <a:ext cx="123840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4" extrusionOk="0">
                    <a:moveTo>
                      <a:pt x="2774" y="1"/>
                    </a:moveTo>
                    <a:lnTo>
                      <a:pt x="1453" y="1323"/>
                    </a:lnTo>
                    <a:lnTo>
                      <a:pt x="1405" y="1275"/>
                    </a:lnTo>
                    <a:cubicBezTo>
                      <a:pt x="1250" y="1120"/>
                      <a:pt x="1051" y="1043"/>
                      <a:pt x="853" y="1043"/>
                    </a:cubicBezTo>
                    <a:cubicBezTo>
                      <a:pt x="655" y="1043"/>
                      <a:pt x="459" y="1120"/>
                      <a:pt x="310" y="1275"/>
                    </a:cubicBezTo>
                    <a:cubicBezTo>
                      <a:pt x="0" y="1573"/>
                      <a:pt x="0" y="2073"/>
                      <a:pt x="310" y="2370"/>
                    </a:cubicBezTo>
                    <a:lnTo>
                      <a:pt x="1500" y="3561"/>
                    </a:lnTo>
                    <a:cubicBezTo>
                      <a:pt x="1649" y="3716"/>
                      <a:pt x="1849" y="3793"/>
                      <a:pt x="2048" y="3793"/>
                    </a:cubicBezTo>
                    <a:cubicBezTo>
                      <a:pt x="2247" y="3793"/>
                      <a:pt x="2447" y="3716"/>
                      <a:pt x="2596" y="3561"/>
                    </a:cubicBezTo>
                    <a:cubicBezTo>
                      <a:pt x="2905" y="3263"/>
                      <a:pt x="2905" y="2775"/>
                      <a:pt x="2596" y="2466"/>
                    </a:cubicBezTo>
                    <a:lnTo>
                      <a:pt x="2548" y="2418"/>
                    </a:lnTo>
                    <a:lnTo>
                      <a:pt x="3870" y="1096"/>
                    </a:lnTo>
                    <a:cubicBezTo>
                      <a:pt x="3477" y="763"/>
                      <a:pt x="3108" y="394"/>
                      <a:pt x="27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8"/>
              <p:cNvSpPr/>
              <p:nvPr/>
            </p:nvSpPr>
            <p:spPr>
              <a:xfrm>
                <a:off x="5274659" y="4663220"/>
                <a:ext cx="107456" cy="119712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741" extrusionOk="0">
                    <a:moveTo>
                      <a:pt x="1619" y="1"/>
                    </a:moveTo>
                    <a:lnTo>
                      <a:pt x="1131" y="1799"/>
                    </a:lnTo>
                    <a:lnTo>
                      <a:pt x="1072" y="1775"/>
                    </a:lnTo>
                    <a:cubicBezTo>
                      <a:pt x="1005" y="1758"/>
                      <a:pt x="938" y="1751"/>
                      <a:pt x="873" y="1751"/>
                    </a:cubicBezTo>
                    <a:cubicBezTo>
                      <a:pt x="515" y="1751"/>
                      <a:pt x="210" y="1989"/>
                      <a:pt x="119" y="2322"/>
                    </a:cubicBezTo>
                    <a:cubicBezTo>
                      <a:pt x="0" y="2739"/>
                      <a:pt x="250" y="3168"/>
                      <a:pt x="667" y="3275"/>
                    </a:cubicBezTo>
                    <a:lnTo>
                      <a:pt x="2298" y="3715"/>
                    </a:lnTo>
                    <a:cubicBezTo>
                      <a:pt x="2365" y="3733"/>
                      <a:pt x="2433" y="3741"/>
                      <a:pt x="2499" y="3741"/>
                    </a:cubicBezTo>
                    <a:cubicBezTo>
                      <a:pt x="2842" y="3741"/>
                      <a:pt x="3151" y="3517"/>
                      <a:pt x="3251" y="3168"/>
                    </a:cubicBezTo>
                    <a:cubicBezTo>
                      <a:pt x="3358" y="2751"/>
                      <a:pt x="3108" y="2322"/>
                      <a:pt x="2703" y="2215"/>
                    </a:cubicBezTo>
                    <a:lnTo>
                      <a:pt x="2632" y="2203"/>
                    </a:lnTo>
                    <a:lnTo>
                      <a:pt x="3108" y="405"/>
                    </a:lnTo>
                    <a:cubicBezTo>
                      <a:pt x="2596" y="310"/>
                      <a:pt x="2096" y="167"/>
                      <a:pt x="1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8"/>
              <p:cNvSpPr/>
              <p:nvPr/>
            </p:nvSpPr>
            <p:spPr>
              <a:xfrm>
                <a:off x="5484963" y="4663220"/>
                <a:ext cx="107104" cy="119712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741" extrusionOk="0">
                    <a:moveTo>
                      <a:pt x="1739" y="1"/>
                    </a:moveTo>
                    <a:cubicBezTo>
                      <a:pt x="1263" y="167"/>
                      <a:pt x="751" y="310"/>
                      <a:pt x="239" y="405"/>
                    </a:cubicBezTo>
                    <a:lnTo>
                      <a:pt x="727" y="2203"/>
                    </a:lnTo>
                    <a:lnTo>
                      <a:pt x="655" y="2215"/>
                    </a:lnTo>
                    <a:cubicBezTo>
                      <a:pt x="239" y="2322"/>
                      <a:pt x="0" y="2751"/>
                      <a:pt x="108" y="3168"/>
                    </a:cubicBezTo>
                    <a:cubicBezTo>
                      <a:pt x="197" y="3517"/>
                      <a:pt x="513" y="3741"/>
                      <a:pt x="859" y="3741"/>
                    </a:cubicBezTo>
                    <a:cubicBezTo>
                      <a:pt x="925" y="3741"/>
                      <a:pt x="993" y="3733"/>
                      <a:pt x="1060" y="3715"/>
                    </a:cubicBezTo>
                    <a:lnTo>
                      <a:pt x="2691" y="3275"/>
                    </a:lnTo>
                    <a:cubicBezTo>
                      <a:pt x="3108" y="3168"/>
                      <a:pt x="3346" y="2739"/>
                      <a:pt x="3239" y="2322"/>
                    </a:cubicBezTo>
                    <a:cubicBezTo>
                      <a:pt x="3148" y="1989"/>
                      <a:pt x="2835" y="1751"/>
                      <a:pt x="2481" y="1751"/>
                    </a:cubicBezTo>
                    <a:cubicBezTo>
                      <a:pt x="2417" y="1751"/>
                      <a:pt x="2352" y="1758"/>
                      <a:pt x="2286" y="1775"/>
                    </a:cubicBezTo>
                    <a:lnTo>
                      <a:pt x="2227" y="1799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8"/>
              <p:cNvSpPr/>
              <p:nvPr/>
            </p:nvSpPr>
            <p:spPr>
              <a:xfrm>
                <a:off x="5643075" y="4568724"/>
                <a:ext cx="123872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794" extrusionOk="0">
                    <a:moveTo>
                      <a:pt x="1096" y="1"/>
                    </a:moveTo>
                    <a:cubicBezTo>
                      <a:pt x="763" y="394"/>
                      <a:pt x="393" y="763"/>
                      <a:pt x="1" y="1096"/>
                    </a:cubicBezTo>
                    <a:lnTo>
                      <a:pt x="1322" y="2418"/>
                    </a:lnTo>
                    <a:lnTo>
                      <a:pt x="1275" y="2466"/>
                    </a:lnTo>
                    <a:cubicBezTo>
                      <a:pt x="965" y="2775"/>
                      <a:pt x="965" y="3263"/>
                      <a:pt x="1275" y="3561"/>
                    </a:cubicBezTo>
                    <a:cubicBezTo>
                      <a:pt x="1423" y="3716"/>
                      <a:pt x="1620" y="3793"/>
                      <a:pt x="1818" y="3793"/>
                    </a:cubicBezTo>
                    <a:cubicBezTo>
                      <a:pt x="2016" y="3793"/>
                      <a:pt x="2215" y="3716"/>
                      <a:pt x="2370" y="3561"/>
                    </a:cubicBezTo>
                    <a:lnTo>
                      <a:pt x="3561" y="2370"/>
                    </a:lnTo>
                    <a:cubicBezTo>
                      <a:pt x="3870" y="2073"/>
                      <a:pt x="3870" y="1573"/>
                      <a:pt x="3561" y="1275"/>
                    </a:cubicBezTo>
                    <a:cubicBezTo>
                      <a:pt x="3412" y="1120"/>
                      <a:pt x="3212" y="1043"/>
                      <a:pt x="3013" y="1043"/>
                    </a:cubicBezTo>
                    <a:cubicBezTo>
                      <a:pt x="2813" y="1043"/>
                      <a:pt x="2614" y="1120"/>
                      <a:pt x="2465" y="1275"/>
                    </a:cubicBezTo>
                    <a:lnTo>
                      <a:pt x="2418" y="1323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8"/>
              <p:cNvSpPr/>
              <p:nvPr/>
            </p:nvSpPr>
            <p:spPr>
              <a:xfrm>
                <a:off x="5737571" y="4413204"/>
                <a:ext cx="122336" cy="1020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189" extrusionOk="0">
                    <a:moveTo>
                      <a:pt x="2965" y="1"/>
                    </a:moveTo>
                    <a:cubicBezTo>
                      <a:pt x="2629" y="1"/>
                      <a:pt x="2314" y="217"/>
                      <a:pt x="2215" y="575"/>
                    </a:cubicBezTo>
                    <a:lnTo>
                      <a:pt x="2191" y="646"/>
                    </a:lnTo>
                    <a:lnTo>
                      <a:pt x="405" y="158"/>
                    </a:lnTo>
                    <a:cubicBezTo>
                      <a:pt x="310" y="682"/>
                      <a:pt x="167" y="1182"/>
                      <a:pt x="0" y="1658"/>
                    </a:cubicBezTo>
                    <a:lnTo>
                      <a:pt x="1798" y="2146"/>
                    </a:lnTo>
                    <a:lnTo>
                      <a:pt x="1774" y="2206"/>
                    </a:lnTo>
                    <a:cubicBezTo>
                      <a:pt x="1667" y="2623"/>
                      <a:pt x="1917" y="3051"/>
                      <a:pt x="2322" y="3158"/>
                    </a:cubicBezTo>
                    <a:cubicBezTo>
                      <a:pt x="2393" y="3178"/>
                      <a:pt x="2463" y="3188"/>
                      <a:pt x="2533" y="3188"/>
                    </a:cubicBezTo>
                    <a:cubicBezTo>
                      <a:pt x="2875" y="3188"/>
                      <a:pt x="3186" y="2957"/>
                      <a:pt x="3275" y="2611"/>
                    </a:cubicBezTo>
                    <a:lnTo>
                      <a:pt x="3715" y="979"/>
                    </a:lnTo>
                    <a:cubicBezTo>
                      <a:pt x="3822" y="563"/>
                      <a:pt x="3584" y="134"/>
                      <a:pt x="3167" y="27"/>
                    </a:cubicBezTo>
                    <a:cubicBezTo>
                      <a:pt x="3100" y="9"/>
                      <a:pt x="3032" y="1"/>
                      <a:pt x="2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8"/>
              <p:cNvSpPr/>
              <p:nvPr/>
            </p:nvSpPr>
            <p:spPr>
              <a:xfrm>
                <a:off x="5737571" y="4203316"/>
                <a:ext cx="122336" cy="10188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184" extrusionOk="0">
                    <a:moveTo>
                      <a:pt x="2523" y="0"/>
                    </a:moveTo>
                    <a:cubicBezTo>
                      <a:pt x="2457" y="0"/>
                      <a:pt x="2389" y="8"/>
                      <a:pt x="2322" y="26"/>
                    </a:cubicBezTo>
                    <a:cubicBezTo>
                      <a:pt x="1917" y="133"/>
                      <a:pt x="1667" y="561"/>
                      <a:pt x="1774" y="978"/>
                    </a:cubicBezTo>
                    <a:lnTo>
                      <a:pt x="1798" y="1038"/>
                    </a:lnTo>
                    <a:lnTo>
                      <a:pt x="0" y="1526"/>
                    </a:lnTo>
                    <a:cubicBezTo>
                      <a:pt x="167" y="2002"/>
                      <a:pt x="310" y="2502"/>
                      <a:pt x="405" y="3026"/>
                    </a:cubicBezTo>
                    <a:lnTo>
                      <a:pt x="2191" y="2538"/>
                    </a:lnTo>
                    <a:lnTo>
                      <a:pt x="2215" y="2609"/>
                    </a:lnTo>
                    <a:cubicBezTo>
                      <a:pt x="2314" y="2967"/>
                      <a:pt x="2629" y="3183"/>
                      <a:pt x="2965" y="3183"/>
                    </a:cubicBezTo>
                    <a:cubicBezTo>
                      <a:pt x="3032" y="3183"/>
                      <a:pt x="3100" y="3175"/>
                      <a:pt x="3167" y="3157"/>
                    </a:cubicBezTo>
                    <a:cubicBezTo>
                      <a:pt x="3584" y="3050"/>
                      <a:pt x="3822" y="2621"/>
                      <a:pt x="3715" y="2205"/>
                    </a:cubicBezTo>
                    <a:lnTo>
                      <a:pt x="3275" y="573"/>
                    </a:lnTo>
                    <a:cubicBezTo>
                      <a:pt x="3185" y="224"/>
                      <a:pt x="2869" y="0"/>
                      <a:pt x="2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8"/>
              <p:cNvSpPr/>
              <p:nvPr/>
            </p:nvSpPr>
            <p:spPr>
              <a:xfrm>
                <a:off x="5643075" y="4028276"/>
                <a:ext cx="123872" cy="121408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794" extrusionOk="0">
                    <a:moveTo>
                      <a:pt x="1818" y="1"/>
                    </a:moveTo>
                    <a:cubicBezTo>
                      <a:pt x="1620" y="1"/>
                      <a:pt x="1423" y="78"/>
                      <a:pt x="1275" y="233"/>
                    </a:cubicBezTo>
                    <a:cubicBezTo>
                      <a:pt x="965" y="531"/>
                      <a:pt x="965" y="1019"/>
                      <a:pt x="1275" y="1328"/>
                    </a:cubicBezTo>
                    <a:lnTo>
                      <a:pt x="1322" y="1376"/>
                    </a:lnTo>
                    <a:lnTo>
                      <a:pt x="1" y="2698"/>
                    </a:lnTo>
                    <a:cubicBezTo>
                      <a:pt x="393" y="3031"/>
                      <a:pt x="763" y="3400"/>
                      <a:pt x="1096" y="3793"/>
                    </a:cubicBezTo>
                    <a:lnTo>
                      <a:pt x="2418" y="2471"/>
                    </a:lnTo>
                    <a:lnTo>
                      <a:pt x="2465" y="2519"/>
                    </a:lnTo>
                    <a:cubicBezTo>
                      <a:pt x="2614" y="2674"/>
                      <a:pt x="2813" y="2751"/>
                      <a:pt x="3013" y="2751"/>
                    </a:cubicBezTo>
                    <a:cubicBezTo>
                      <a:pt x="3212" y="2751"/>
                      <a:pt x="3412" y="2674"/>
                      <a:pt x="3561" y="2519"/>
                    </a:cubicBezTo>
                    <a:cubicBezTo>
                      <a:pt x="3870" y="2221"/>
                      <a:pt x="3870" y="1733"/>
                      <a:pt x="3561" y="1424"/>
                    </a:cubicBezTo>
                    <a:lnTo>
                      <a:pt x="2370" y="233"/>
                    </a:lnTo>
                    <a:cubicBezTo>
                      <a:pt x="2215" y="78"/>
                      <a:pt x="2016" y="1"/>
                      <a:pt x="18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8"/>
              <p:cNvSpPr/>
              <p:nvPr/>
            </p:nvSpPr>
            <p:spPr>
              <a:xfrm>
                <a:off x="5484963" y="3935444"/>
                <a:ext cx="107104" cy="11974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742" extrusionOk="0">
                    <a:moveTo>
                      <a:pt x="859" y="1"/>
                    </a:moveTo>
                    <a:cubicBezTo>
                      <a:pt x="513" y="1"/>
                      <a:pt x="197" y="225"/>
                      <a:pt x="108" y="574"/>
                    </a:cubicBezTo>
                    <a:cubicBezTo>
                      <a:pt x="0" y="991"/>
                      <a:pt x="239" y="1420"/>
                      <a:pt x="655" y="1527"/>
                    </a:cubicBezTo>
                    <a:lnTo>
                      <a:pt x="727" y="1539"/>
                    </a:lnTo>
                    <a:lnTo>
                      <a:pt x="239" y="3337"/>
                    </a:lnTo>
                    <a:cubicBezTo>
                      <a:pt x="751" y="3432"/>
                      <a:pt x="1263" y="3575"/>
                      <a:pt x="1739" y="3741"/>
                    </a:cubicBezTo>
                    <a:lnTo>
                      <a:pt x="2227" y="1943"/>
                    </a:lnTo>
                    <a:lnTo>
                      <a:pt x="2286" y="1967"/>
                    </a:lnTo>
                    <a:cubicBezTo>
                      <a:pt x="2352" y="1984"/>
                      <a:pt x="2417" y="1991"/>
                      <a:pt x="2481" y="1991"/>
                    </a:cubicBezTo>
                    <a:cubicBezTo>
                      <a:pt x="2835" y="1991"/>
                      <a:pt x="3148" y="1753"/>
                      <a:pt x="3239" y="1420"/>
                    </a:cubicBezTo>
                    <a:cubicBezTo>
                      <a:pt x="3346" y="1003"/>
                      <a:pt x="3108" y="574"/>
                      <a:pt x="2691" y="467"/>
                    </a:cubicBezTo>
                    <a:lnTo>
                      <a:pt x="1060" y="27"/>
                    </a:lnTo>
                    <a:cubicBezTo>
                      <a:pt x="993" y="9"/>
                      <a:pt x="925" y="1"/>
                      <a:pt x="8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38"/>
            <p:cNvGrpSpPr/>
            <p:nvPr/>
          </p:nvGrpSpPr>
          <p:grpSpPr>
            <a:xfrm>
              <a:off x="-16967" y="396436"/>
              <a:ext cx="560832" cy="1075392"/>
              <a:chOff x="483" y="396436"/>
              <a:chExt cx="560832" cy="1075392"/>
            </a:xfrm>
          </p:grpSpPr>
          <p:sp>
            <p:nvSpPr>
              <p:cNvPr id="275" name="Google Shape;275;p38"/>
              <p:cNvSpPr/>
              <p:nvPr/>
            </p:nvSpPr>
            <p:spPr>
              <a:xfrm>
                <a:off x="85443" y="1319956"/>
                <a:ext cx="136032" cy="151872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746" extrusionOk="0">
                    <a:moveTo>
                      <a:pt x="2215" y="1"/>
                    </a:moveTo>
                    <a:cubicBezTo>
                      <a:pt x="1596" y="215"/>
                      <a:pt x="965" y="382"/>
                      <a:pt x="310" y="513"/>
                    </a:cubicBezTo>
                    <a:lnTo>
                      <a:pt x="917" y="2787"/>
                    </a:lnTo>
                    <a:lnTo>
                      <a:pt x="834" y="2810"/>
                    </a:lnTo>
                    <a:cubicBezTo>
                      <a:pt x="310" y="2953"/>
                      <a:pt x="0" y="3489"/>
                      <a:pt x="143" y="4013"/>
                    </a:cubicBezTo>
                    <a:cubicBezTo>
                      <a:pt x="264" y="4456"/>
                      <a:pt x="665" y="4745"/>
                      <a:pt x="1103" y="4745"/>
                    </a:cubicBezTo>
                    <a:cubicBezTo>
                      <a:pt x="1183" y="4745"/>
                      <a:pt x="1264" y="4736"/>
                      <a:pt x="1346" y="4715"/>
                    </a:cubicBezTo>
                    <a:lnTo>
                      <a:pt x="3417" y="4156"/>
                    </a:lnTo>
                    <a:cubicBezTo>
                      <a:pt x="3941" y="4013"/>
                      <a:pt x="4251" y="3477"/>
                      <a:pt x="4120" y="2953"/>
                    </a:cubicBezTo>
                    <a:cubicBezTo>
                      <a:pt x="3999" y="2522"/>
                      <a:pt x="3609" y="2218"/>
                      <a:pt x="3161" y="2218"/>
                    </a:cubicBezTo>
                    <a:cubicBezTo>
                      <a:pt x="3077" y="2218"/>
                      <a:pt x="2992" y="2228"/>
                      <a:pt x="2905" y="2251"/>
                    </a:cubicBezTo>
                    <a:lnTo>
                      <a:pt x="2822" y="2275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8"/>
              <p:cNvSpPr/>
              <p:nvPr/>
            </p:nvSpPr>
            <p:spPr>
              <a:xfrm>
                <a:off x="286211" y="1199956"/>
                <a:ext cx="157024" cy="153952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811" extrusionOk="0">
                    <a:moveTo>
                      <a:pt x="1394" y="0"/>
                    </a:moveTo>
                    <a:cubicBezTo>
                      <a:pt x="965" y="500"/>
                      <a:pt x="501" y="964"/>
                      <a:pt x="1" y="1393"/>
                    </a:cubicBezTo>
                    <a:lnTo>
                      <a:pt x="1668" y="3072"/>
                    </a:lnTo>
                    <a:lnTo>
                      <a:pt x="1608" y="3131"/>
                    </a:lnTo>
                    <a:cubicBezTo>
                      <a:pt x="1227" y="3512"/>
                      <a:pt x="1227" y="4143"/>
                      <a:pt x="1608" y="4524"/>
                    </a:cubicBezTo>
                    <a:cubicBezTo>
                      <a:pt x="1804" y="4715"/>
                      <a:pt x="2057" y="4810"/>
                      <a:pt x="2309" y="4810"/>
                    </a:cubicBezTo>
                    <a:cubicBezTo>
                      <a:pt x="2561" y="4810"/>
                      <a:pt x="2811" y="4715"/>
                      <a:pt x="3001" y="4524"/>
                    </a:cubicBezTo>
                    <a:lnTo>
                      <a:pt x="4525" y="3000"/>
                    </a:lnTo>
                    <a:cubicBezTo>
                      <a:pt x="4906" y="2619"/>
                      <a:pt x="4906" y="2000"/>
                      <a:pt x="4525" y="1619"/>
                    </a:cubicBezTo>
                    <a:cubicBezTo>
                      <a:pt x="4329" y="1423"/>
                      <a:pt x="4076" y="1325"/>
                      <a:pt x="3824" y="1325"/>
                    </a:cubicBezTo>
                    <a:cubicBezTo>
                      <a:pt x="3573" y="1325"/>
                      <a:pt x="3323" y="1423"/>
                      <a:pt x="3132" y="1619"/>
                    </a:cubicBezTo>
                    <a:lnTo>
                      <a:pt x="3061" y="167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>
                <a:off x="406243" y="1002708"/>
                <a:ext cx="155072" cy="1294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044" extrusionOk="0">
                    <a:moveTo>
                      <a:pt x="3763" y="1"/>
                    </a:moveTo>
                    <a:cubicBezTo>
                      <a:pt x="3334" y="1"/>
                      <a:pt x="2930" y="276"/>
                      <a:pt x="2810" y="735"/>
                    </a:cubicBezTo>
                    <a:lnTo>
                      <a:pt x="2786" y="818"/>
                    </a:lnTo>
                    <a:lnTo>
                      <a:pt x="500" y="199"/>
                    </a:lnTo>
                    <a:cubicBezTo>
                      <a:pt x="381" y="854"/>
                      <a:pt x="214" y="1497"/>
                      <a:pt x="0" y="2104"/>
                    </a:cubicBezTo>
                    <a:lnTo>
                      <a:pt x="2274" y="2711"/>
                    </a:lnTo>
                    <a:lnTo>
                      <a:pt x="2250" y="2807"/>
                    </a:lnTo>
                    <a:cubicBezTo>
                      <a:pt x="2108" y="3330"/>
                      <a:pt x="2417" y="3866"/>
                      <a:pt x="2941" y="4009"/>
                    </a:cubicBezTo>
                    <a:cubicBezTo>
                      <a:pt x="3029" y="4033"/>
                      <a:pt x="3117" y="4044"/>
                      <a:pt x="3204" y="4044"/>
                    </a:cubicBezTo>
                    <a:cubicBezTo>
                      <a:pt x="3643" y="4044"/>
                      <a:pt x="4036" y="3754"/>
                      <a:pt x="4155" y="3307"/>
                    </a:cubicBezTo>
                    <a:lnTo>
                      <a:pt x="4703" y="1235"/>
                    </a:lnTo>
                    <a:cubicBezTo>
                      <a:pt x="4846" y="711"/>
                      <a:pt x="4536" y="175"/>
                      <a:pt x="4013" y="32"/>
                    </a:cubicBezTo>
                    <a:cubicBezTo>
                      <a:pt x="3930" y="11"/>
                      <a:pt x="3846" y="1"/>
                      <a:pt x="3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>
                <a:off x="405859" y="736308"/>
                <a:ext cx="155456" cy="129184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4037" extrusionOk="0">
                    <a:moveTo>
                      <a:pt x="3217" y="0"/>
                    </a:moveTo>
                    <a:cubicBezTo>
                      <a:pt x="3130" y="0"/>
                      <a:pt x="3041" y="11"/>
                      <a:pt x="2953" y="35"/>
                    </a:cubicBezTo>
                    <a:cubicBezTo>
                      <a:pt x="2429" y="178"/>
                      <a:pt x="2120" y="714"/>
                      <a:pt x="2262" y="1237"/>
                    </a:cubicBezTo>
                    <a:lnTo>
                      <a:pt x="2286" y="1321"/>
                    </a:lnTo>
                    <a:lnTo>
                      <a:pt x="0" y="1928"/>
                    </a:lnTo>
                    <a:cubicBezTo>
                      <a:pt x="226" y="2547"/>
                      <a:pt x="393" y="3178"/>
                      <a:pt x="512" y="3833"/>
                    </a:cubicBezTo>
                    <a:lnTo>
                      <a:pt x="2798" y="3226"/>
                    </a:lnTo>
                    <a:lnTo>
                      <a:pt x="2822" y="3309"/>
                    </a:lnTo>
                    <a:cubicBezTo>
                      <a:pt x="2940" y="3762"/>
                      <a:pt x="3336" y="4036"/>
                      <a:pt x="3759" y="4036"/>
                    </a:cubicBezTo>
                    <a:cubicBezTo>
                      <a:pt x="3847" y="4036"/>
                      <a:pt x="3936" y="4024"/>
                      <a:pt x="4025" y="4000"/>
                    </a:cubicBezTo>
                    <a:cubicBezTo>
                      <a:pt x="4548" y="3869"/>
                      <a:pt x="4858" y="3321"/>
                      <a:pt x="4715" y="2797"/>
                    </a:cubicBezTo>
                    <a:lnTo>
                      <a:pt x="4167" y="725"/>
                    </a:lnTo>
                    <a:cubicBezTo>
                      <a:pt x="4048" y="288"/>
                      <a:pt x="3655" y="0"/>
                      <a:pt x="3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>
                <a:off x="286211" y="514228"/>
                <a:ext cx="157024" cy="153856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808" extrusionOk="0">
                    <a:moveTo>
                      <a:pt x="2309" y="1"/>
                    </a:moveTo>
                    <a:cubicBezTo>
                      <a:pt x="2057" y="1"/>
                      <a:pt x="1804" y="99"/>
                      <a:pt x="1608" y="296"/>
                    </a:cubicBezTo>
                    <a:cubicBezTo>
                      <a:pt x="1227" y="677"/>
                      <a:pt x="1227" y="1296"/>
                      <a:pt x="1608" y="1689"/>
                    </a:cubicBezTo>
                    <a:lnTo>
                      <a:pt x="1668" y="1748"/>
                    </a:lnTo>
                    <a:lnTo>
                      <a:pt x="1" y="3415"/>
                    </a:lnTo>
                    <a:cubicBezTo>
                      <a:pt x="501" y="3844"/>
                      <a:pt x="965" y="4308"/>
                      <a:pt x="1394" y="4808"/>
                    </a:cubicBezTo>
                    <a:lnTo>
                      <a:pt x="3061" y="3141"/>
                    </a:lnTo>
                    <a:lnTo>
                      <a:pt x="3132" y="3201"/>
                    </a:lnTo>
                    <a:cubicBezTo>
                      <a:pt x="3323" y="3391"/>
                      <a:pt x="3573" y="3486"/>
                      <a:pt x="3824" y="3486"/>
                    </a:cubicBezTo>
                    <a:cubicBezTo>
                      <a:pt x="4076" y="3486"/>
                      <a:pt x="4329" y="3391"/>
                      <a:pt x="4525" y="3201"/>
                    </a:cubicBezTo>
                    <a:cubicBezTo>
                      <a:pt x="4906" y="2820"/>
                      <a:pt x="4906" y="2189"/>
                      <a:pt x="4525" y="1808"/>
                    </a:cubicBezTo>
                    <a:lnTo>
                      <a:pt x="3001" y="296"/>
                    </a:lnTo>
                    <a:cubicBezTo>
                      <a:pt x="2811" y="99"/>
                      <a:pt x="2561" y="1"/>
                      <a:pt x="2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>
                <a:off x="85443" y="396436"/>
                <a:ext cx="136032" cy="152032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751" extrusionOk="0">
                    <a:moveTo>
                      <a:pt x="1087" y="1"/>
                    </a:moveTo>
                    <a:cubicBezTo>
                      <a:pt x="655" y="1"/>
                      <a:pt x="262" y="289"/>
                      <a:pt x="143" y="726"/>
                    </a:cubicBezTo>
                    <a:cubicBezTo>
                      <a:pt x="0" y="1262"/>
                      <a:pt x="310" y="1798"/>
                      <a:pt x="834" y="1941"/>
                    </a:cubicBezTo>
                    <a:lnTo>
                      <a:pt x="917" y="1964"/>
                    </a:lnTo>
                    <a:lnTo>
                      <a:pt x="310" y="4238"/>
                    </a:lnTo>
                    <a:cubicBezTo>
                      <a:pt x="965" y="4358"/>
                      <a:pt x="1596" y="4536"/>
                      <a:pt x="2215" y="4750"/>
                    </a:cubicBezTo>
                    <a:lnTo>
                      <a:pt x="2822" y="2464"/>
                    </a:lnTo>
                    <a:lnTo>
                      <a:pt x="2905" y="2488"/>
                    </a:lnTo>
                    <a:cubicBezTo>
                      <a:pt x="2995" y="2514"/>
                      <a:pt x="3084" y="2526"/>
                      <a:pt x="3171" y="2526"/>
                    </a:cubicBezTo>
                    <a:cubicBezTo>
                      <a:pt x="3615" y="2526"/>
                      <a:pt x="4000" y="2216"/>
                      <a:pt x="4120" y="1798"/>
                    </a:cubicBezTo>
                    <a:cubicBezTo>
                      <a:pt x="4251" y="1274"/>
                      <a:pt x="3941" y="726"/>
                      <a:pt x="3417" y="595"/>
                    </a:cubicBezTo>
                    <a:lnTo>
                      <a:pt x="1346" y="36"/>
                    </a:lnTo>
                    <a:cubicBezTo>
                      <a:pt x="1259" y="12"/>
                      <a:pt x="1172" y="1"/>
                      <a:pt x="1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>
                <a:off x="483" y="588052"/>
                <a:ext cx="365760" cy="691936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21623" extrusionOk="0">
                    <a:moveTo>
                      <a:pt x="5834" y="4608"/>
                    </a:moveTo>
                    <a:cubicBezTo>
                      <a:pt x="6382" y="4608"/>
                      <a:pt x="6822" y="5049"/>
                      <a:pt x="6822" y="5597"/>
                    </a:cubicBezTo>
                    <a:cubicBezTo>
                      <a:pt x="6822" y="6144"/>
                      <a:pt x="6382" y="6585"/>
                      <a:pt x="5834" y="6585"/>
                    </a:cubicBezTo>
                    <a:cubicBezTo>
                      <a:pt x="5298" y="6585"/>
                      <a:pt x="4858" y="6144"/>
                      <a:pt x="4858" y="5597"/>
                    </a:cubicBezTo>
                    <a:cubicBezTo>
                      <a:pt x="4858" y="5049"/>
                      <a:pt x="5298" y="4608"/>
                      <a:pt x="5834" y="4608"/>
                    </a:cubicBezTo>
                    <a:close/>
                    <a:moveTo>
                      <a:pt x="2727" y="7716"/>
                    </a:moveTo>
                    <a:cubicBezTo>
                      <a:pt x="3274" y="7716"/>
                      <a:pt x="3715" y="8168"/>
                      <a:pt x="3715" y="8704"/>
                    </a:cubicBezTo>
                    <a:cubicBezTo>
                      <a:pt x="3715" y="9252"/>
                      <a:pt x="3274" y="9692"/>
                      <a:pt x="2727" y="9692"/>
                    </a:cubicBezTo>
                    <a:cubicBezTo>
                      <a:pt x="2179" y="9692"/>
                      <a:pt x="1738" y="9252"/>
                      <a:pt x="1738" y="8704"/>
                    </a:cubicBezTo>
                    <a:cubicBezTo>
                      <a:pt x="1738" y="8168"/>
                      <a:pt x="2179" y="7716"/>
                      <a:pt x="2727" y="7716"/>
                    </a:cubicBezTo>
                    <a:close/>
                    <a:moveTo>
                      <a:pt x="8001" y="9835"/>
                    </a:moveTo>
                    <a:cubicBezTo>
                      <a:pt x="8549" y="9835"/>
                      <a:pt x="8989" y="10276"/>
                      <a:pt x="8989" y="10812"/>
                    </a:cubicBezTo>
                    <a:cubicBezTo>
                      <a:pt x="8989" y="11359"/>
                      <a:pt x="8549" y="11800"/>
                      <a:pt x="8001" y="11800"/>
                    </a:cubicBezTo>
                    <a:cubicBezTo>
                      <a:pt x="7453" y="11800"/>
                      <a:pt x="7013" y="11359"/>
                      <a:pt x="7013" y="10812"/>
                    </a:cubicBezTo>
                    <a:cubicBezTo>
                      <a:pt x="7013" y="10276"/>
                      <a:pt x="7453" y="9835"/>
                      <a:pt x="8001" y="9835"/>
                    </a:cubicBezTo>
                    <a:close/>
                    <a:moveTo>
                      <a:pt x="2727" y="11943"/>
                    </a:moveTo>
                    <a:cubicBezTo>
                      <a:pt x="3274" y="11943"/>
                      <a:pt x="3715" y="12383"/>
                      <a:pt x="3715" y="12919"/>
                    </a:cubicBezTo>
                    <a:cubicBezTo>
                      <a:pt x="3715" y="13467"/>
                      <a:pt x="3274" y="13907"/>
                      <a:pt x="2727" y="13907"/>
                    </a:cubicBezTo>
                    <a:cubicBezTo>
                      <a:pt x="2179" y="13907"/>
                      <a:pt x="1738" y="13467"/>
                      <a:pt x="1738" y="12919"/>
                    </a:cubicBezTo>
                    <a:cubicBezTo>
                      <a:pt x="1738" y="12383"/>
                      <a:pt x="2179" y="11943"/>
                      <a:pt x="2727" y="11943"/>
                    </a:cubicBezTo>
                    <a:close/>
                    <a:moveTo>
                      <a:pt x="5834" y="15050"/>
                    </a:moveTo>
                    <a:cubicBezTo>
                      <a:pt x="6382" y="15050"/>
                      <a:pt x="6822" y="15491"/>
                      <a:pt x="6822" y="16038"/>
                    </a:cubicBezTo>
                    <a:cubicBezTo>
                      <a:pt x="6822" y="16574"/>
                      <a:pt x="6382" y="17015"/>
                      <a:pt x="5834" y="17015"/>
                    </a:cubicBezTo>
                    <a:cubicBezTo>
                      <a:pt x="5298" y="17015"/>
                      <a:pt x="4858" y="16574"/>
                      <a:pt x="4858" y="16038"/>
                    </a:cubicBezTo>
                    <a:cubicBezTo>
                      <a:pt x="4858" y="15491"/>
                      <a:pt x="5298" y="15050"/>
                      <a:pt x="5834" y="15050"/>
                    </a:cubicBezTo>
                    <a:close/>
                    <a:moveTo>
                      <a:pt x="619" y="1"/>
                    </a:moveTo>
                    <a:cubicBezTo>
                      <a:pt x="417" y="1"/>
                      <a:pt x="202" y="13"/>
                      <a:pt x="0" y="24"/>
                    </a:cubicBezTo>
                    <a:lnTo>
                      <a:pt x="0" y="2668"/>
                    </a:lnTo>
                    <a:cubicBezTo>
                      <a:pt x="167" y="2537"/>
                      <a:pt x="381" y="2453"/>
                      <a:pt x="619" y="2453"/>
                    </a:cubicBezTo>
                    <a:cubicBezTo>
                      <a:pt x="1167" y="2453"/>
                      <a:pt x="1607" y="2894"/>
                      <a:pt x="1607" y="3430"/>
                    </a:cubicBezTo>
                    <a:cubicBezTo>
                      <a:pt x="1607" y="3977"/>
                      <a:pt x="1167" y="4418"/>
                      <a:pt x="619" y="4418"/>
                    </a:cubicBezTo>
                    <a:cubicBezTo>
                      <a:pt x="381" y="4418"/>
                      <a:pt x="167" y="4335"/>
                      <a:pt x="0" y="4204"/>
                    </a:cubicBezTo>
                    <a:lnTo>
                      <a:pt x="0" y="17431"/>
                    </a:lnTo>
                    <a:cubicBezTo>
                      <a:pt x="167" y="17289"/>
                      <a:pt x="381" y="17217"/>
                      <a:pt x="619" y="17217"/>
                    </a:cubicBezTo>
                    <a:cubicBezTo>
                      <a:pt x="1167" y="17217"/>
                      <a:pt x="1607" y="17658"/>
                      <a:pt x="1607" y="18193"/>
                    </a:cubicBezTo>
                    <a:cubicBezTo>
                      <a:pt x="1607" y="18741"/>
                      <a:pt x="1167" y="19182"/>
                      <a:pt x="619" y="19182"/>
                    </a:cubicBezTo>
                    <a:cubicBezTo>
                      <a:pt x="381" y="19182"/>
                      <a:pt x="167" y="19098"/>
                      <a:pt x="0" y="18955"/>
                    </a:cubicBezTo>
                    <a:lnTo>
                      <a:pt x="0" y="21610"/>
                    </a:lnTo>
                    <a:cubicBezTo>
                      <a:pt x="202" y="21622"/>
                      <a:pt x="417" y="21622"/>
                      <a:pt x="619" y="21622"/>
                    </a:cubicBezTo>
                    <a:cubicBezTo>
                      <a:pt x="6584" y="21622"/>
                      <a:pt x="11430" y="16777"/>
                      <a:pt x="11430" y="10812"/>
                    </a:cubicBezTo>
                    <a:cubicBezTo>
                      <a:pt x="11430" y="4858"/>
                      <a:pt x="6584" y="1"/>
                      <a:pt x="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76;p42">
            <a:extLst>
              <a:ext uri="{FF2B5EF4-FFF2-40B4-BE49-F238E27FC236}">
                <a16:creationId xmlns:a16="http://schemas.microsoft.com/office/drawing/2014/main" id="{40F3A9B0-6377-4FB2-EDB7-EE316AED7D5E}"/>
              </a:ext>
            </a:extLst>
          </p:cNvPr>
          <p:cNvSpPr txBox="1">
            <a:spLocks/>
          </p:cNvSpPr>
          <p:nvPr/>
        </p:nvSpPr>
        <p:spPr>
          <a:xfrm>
            <a:off x="7114634" y="895412"/>
            <a:ext cx="2603022" cy="44952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9600" b="1">
                <a:solidFill>
                  <a:schemeClr val="bg2"/>
                </a:solidFill>
                <a:latin typeface="Calibri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2936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2642541" y="243957"/>
            <a:ext cx="3845880" cy="74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Why we chose this?</a:t>
            </a:r>
          </a:p>
        </p:txBody>
      </p:sp>
      <p:sp>
        <p:nvSpPr>
          <p:cNvPr id="536" name="Google Shape;536;p46"/>
          <p:cNvSpPr txBox="1">
            <a:spLocks noGrp="1"/>
          </p:cNvSpPr>
          <p:nvPr>
            <p:ph type="body" idx="2"/>
          </p:nvPr>
        </p:nvSpPr>
        <p:spPr>
          <a:xfrm>
            <a:off x="631655" y="1066087"/>
            <a:ext cx="7879456" cy="3270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>
                <a:latin typeface="Calibri"/>
                <a:ea typeface="Calibri"/>
                <a:cs typeface="Arial"/>
              </a:rPr>
              <a:t>TOPIC: COVID-19 in Qatar</a:t>
            </a:r>
            <a:endParaRPr lang="en-US" sz="2000" b="1">
              <a:effectLst/>
              <a:latin typeface="Calibri"/>
              <a:ea typeface="Calibri"/>
              <a:cs typeface="Arial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/>
                <a:ea typeface="Calibri"/>
                <a:cs typeface="Arial"/>
              </a:rPr>
              <a:t>We chose COVID-19 in Qatar since </a:t>
            </a:r>
            <a:r>
              <a:rPr lang="en-US" sz="1800">
                <a:latin typeface="Calibri"/>
                <a:ea typeface="Calibri"/>
                <a:cs typeface="Arial"/>
              </a:rPr>
              <a:t>it's </a:t>
            </a:r>
            <a:r>
              <a:rPr lang="en-US" sz="1800">
                <a:effectLst/>
                <a:latin typeface="Calibri"/>
                <a:ea typeface="Calibri"/>
                <a:cs typeface="Arial"/>
              </a:rPr>
              <a:t>based on a country that we live in thus giving us insightful information on our area that can hopefully also be useful to others.</a:t>
            </a:r>
            <a:r>
              <a:rPr lang="en-US" sz="1800">
                <a:latin typeface="Calibri"/>
                <a:ea typeface="Calibri"/>
                <a:cs typeface="Arial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/>
                <a:ea typeface="Calibri"/>
                <a:cs typeface="Arial"/>
              </a:rPr>
              <a:t>Though that was our main reasoning behind our choice of the topic we also found that this topic contained: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/>
                <a:ea typeface="Calibri"/>
                <a:cs typeface="Arial"/>
              </a:rPr>
              <a:t>Broad topic</a:t>
            </a:r>
            <a:r>
              <a:rPr lang="en-US" sz="1800">
                <a:latin typeface="Calibri"/>
                <a:ea typeface="Calibri"/>
                <a:cs typeface="Arial"/>
              </a:rPr>
              <a:t> around the world</a:t>
            </a:r>
            <a:endParaRPr lang="en">
              <a:latin typeface="Calibri"/>
              <a:ea typeface="Calibri"/>
              <a:cs typeface="Arial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/>
                <a:ea typeface="Calibri"/>
                <a:cs typeface="Arial"/>
              </a:rPr>
              <a:t>Availability of data that can be used for </a:t>
            </a:r>
            <a:r>
              <a:rPr lang="en-US" sz="1800">
                <a:latin typeface="Calibri"/>
                <a:ea typeface="Calibri"/>
                <a:cs typeface="Arial"/>
              </a:rPr>
              <a:t>predictions</a:t>
            </a:r>
            <a:endParaRPr lang="en">
              <a:latin typeface="Calibri"/>
              <a:ea typeface="Calibri"/>
              <a:cs typeface="Arial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latin typeface="Calibri"/>
                <a:ea typeface="Calibri"/>
                <a:cs typeface="Arial"/>
              </a:rPr>
              <a:t>Based</a:t>
            </a:r>
            <a:r>
              <a:rPr lang="en-US" sz="1800">
                <a:effectLst/>
                <a:latin typeface="Calibri"/>
                <a:ea typeface="Calibri"/>
                <a:cs typeface="Arial"/>
              </a:rPr>
              <a:t> on an area that we live in (Qatar)</a:t>
            </a:r>
            <a:endParaRPr lang="en">
              <a:latin typeface="Calibri"/>
              <a:ea typeface="Calibri"/>
              <a:cs typeface="Arial"/>
            </a:endParaRP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48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0"/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2"/>
          <p:cNvSpPr txBox="1">
            <a:spLocks noGrp="1"/>
          </p:cNvSpPr>
          <p:nvPr>
            <p:ph type="title"/>
          </p:nvPr>
        </p:nvSpPr>
        <p:spPr>
          <a:xfrm flipH="1">
            <a:off x="2247893" y="2701338"/>
            <a:ext cx="4641396" cy="65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716" name="Google Shape;716;p52"/>
          <p:cNvSpPr txBox="1">
            <a:spLocks noGrp="1"/>
          </p:cNvSpPr>
          <p:nvPr>
            <p:ph type="title" idx="2"/>
          </p:nvPr>
        </p:nvSpPr>
        <p:spPr>
          <a:xfrm flipH="1">
            <a:off x="3003088" y="1023897"/>
            <a:ext cx="3131004" cy="150471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02</a:t>
            </a:r>
          </a:p>
        </p:txBody>
      </p:sp>
      <p:grpSp>
        <p:nvGrpSpPr>
          <p:cNvPr id="717" name="Google Shape;717;p52"/>
          <p:cNvGrpSpPr/>
          <p:nvPr/>
        </p:nvGrpSpPr>
        <p:grpSpPr>
          <a:xfrm flipH="1">
            <a:off x="8371236" y="2454113"/>
            <a:ext cx="461054" cy="458142"/>
            <a:chOff x="7098372" y="986300"/>
            <a:chExt cx="461054" cy="458142"/>
          </a:xfrm>
        </p:grpSpPr>
        <p:sp>
          <p:nvSpPr>
            <p:cNvPr id="718" name="Google Shape;718;p52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2"/>
          <p:cNvGrpSpPr/>
          <p:nvPr/>
        </p:nvGrpSpPr>
        <p:grpSpPr>
          <a:xfrm>
            <a:off x="-22203" y="586534"/>
            <a:ext cx="7757220" cy="3964736"/>
            <a:chOff x="-22203" y="586534"/>
            <a:chExt cx="7757220" cy="3964736"/>
          </a:xfrm>
        </p:grpSpPr>
        <p:grpSp>
          <p:nvGrpSpPr>
            <p:cNvPr id="732" name="Google Shape;732;p52"/>
            <p:cNvGrpSpPr/>
            <p:nvPr/>
          </p:nvGrpSpPr>
          <p:grpSpPr>
            <a:xfrm flipH="1">
              <a:off x="-22203" y="3217042"/>
              <a:ext cx="561797" cy="1334228"/>
              <a:chOff x="8620867" y="3217042"/>
              <a:chExt cx="561797" cy="1334228"/>
            </a:xfrm>
          </p:grpSpPr>
          <p:sp>
            <p:nvSpPr>
              <p:cNvPr id="733" name="Google Shape;733;p52"/>
              <p:cNvSpPr/>
              <p:nvPr/>
            </p:nvSpPr>
            <p:spPr>
              <a:xfrm>
                <a:off x="8767374" y="3363325"/>
                <a:ext cx="194906" cy="190718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966" extrusionOk="0">
                    <a:moveTo>
                      <a:pt x="3232" y="1"/>
                    </a:moveTo>
                    <a:cubicBezTo>
                      <a:pt x="2918" y="1"/>
                      <a:pt x="2602" y="120"/>
                      <a:pt x="2358" y="358"/>
                    </a:cubicBezTo>
                    <a:lnTo>
                      <a:pt x="477" y="2239"/>
                    </a:lnTo>
                    <a:cubicBezTo>
                      <a:pt x="1" y="2715"/>
                      <a:pt x="1" y="3489"/>
                      <a:pt x="477" y="3965"/>
                    </a:cubicBezTo>
                    <a:cubicBezTo>
                      <a:pt x="715" y="4204"/>
                      <a:pt x="1028" y="4323"/>
                      <a:pt x="1340" y="4323"/>
                    </a:cubicBezTo>
                    <a:cubicBezTo>
                      <a:pt x="1653" y="4323"/>
                      <a:pt x="1965" y="4204"/>
                      <a:pt x="2204" y="3965"/>
                    </a:cubicBezTo>
                    <a:lnTo>
                      <a:pt x="2287" y="3894"/>
                    </a:lnTo>
                    <a:lnTo>
                      <a:pt x="4359" y="5966"/>
                    </a:lnTo>
                    <a:cubicBezTo>
                      <a:pt x="4894" y="5347"/>
                      <a:pt x="5478" y="4775"/>
                      <a:pt x="6097" y="4239"/>
                    </a:cubicBezTo>
                    <a:lnTo>
                      <a:pt x="4013" y="2168"/>
                    </a:lnTo>
                    <a:lnTo>
                      <a:pt x="4097" y="2084"/>
                    </a:lnTo>
                    <a:cubicBezTo>
                      <a:pt x="4573" y="1608"/>
                      <a:pt x="4573" y="834"/>
                      <a:pt x="4097" y="358"/>
                    </a:cubicBezTo>
                    <a:cubicBezTo>
                      <a:pt x="3859" y="120"/>
                      <a:pt x="3546" y="1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2"/>
              <p:cNvSpPr/>
              <p:nvPr/>
            </p:nvSpPr>
            <p:spPr>
              <a:xfrm>
                <a:off x="8620867" y="3638661"/>
                <a:ext cx="192604" cy="160285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5014" extrusionOk="0">
                    <a:moveTo>
                      <a:pt x="2037" y="0"/>
                    </a:moveTo>
                    <a:cubicBezTo>
                      <a:pt x="1497" y="0"/>
                      <a:pt x="1007" y="363"/>
                      <a:pt x="857" y="901"/>
                    </a:cubicBezTo>
                    <a:lnTo>
                      <a:pt x="167" y="3472"/>
                    </a:lnTo>
                    <a:cubicBezTo>
                      <a:pt x="0" y="4127"/>
                      <a:pt x="381" y="4806"/>
                      <a:pt x="1036" y="4973"/>
                    </a:cubicBezTo>
                    <a:cubicBezTo>
                      <a:pt x="1140" y="5000"/>
                      <a:pt x="1245" y="5013"/>
                      <a:pt x="1350" y="5013"/>
                    </a:cubicBezTo>
                    <a:cubicBezTo>
                      <a:pt x="1880" y="5013"/>
                      <a:pt x="2387" y="4672"/>
                      <a:pt x="2536" y="4115"/>
                    </a:cubicBezTo>
                    <a:lnTo>
                      <a:pt x="2560" y="4008"/>
                    </a:lnTo>
                    <a:lnTo>
                      <a:pt x="5394" y="4758"/>
                    </a:lnTo>
                    <a:cubicBezTo>
                      <a:pt x="5536" y="3949"/>
                      <a:pt x="5751" y="3163"/>
                      <a:pt x="6025" y="2401"/>
                    </a:cubicBezTo>
                    <a:lnTo>
                      <a:pt x="3191" y="1639"/>
                    </a:lnTo>
                    <a:lnTo>
                      <a:pt x="3227" y="1532"/>
                    </a:lnTo>
                    <a:cubicBezTo>
                      <a:pt x="3393" y="889"/>
                      <a:pt x="3012" y="210"/>
                      <a:pt x="2357" y="43"/>
                    </a:cubicBezTo>
                    <a:cubicBezTo>
                      <a:pt x="2250" y="14"/>
                      <a:pt x="2143" y="0"/>
                      <a:pt x="2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2"/>
              <p:cNvSpPr/>
              <p:nvPr/>
            </p:nvSpPr>
            <p:spPr>
              <a:xfrm>
                <a:off x="8620867" y="3969109"/>
                <a:ext cx="192604" cy="160669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5026" extrusionOk="0">
                    <a:moveTo>
                      <a:pt x="1349" y="0"/>
                    </a:moveTo>
                    <a:cubicBezTo>
                      <a:pt x="1245" y="0"/>
                      <a:pt x="1140" y="14"/>
                      <a:pt x="1036" y="41"/>
                    </a:cubicBezTo>
                    <a:cubicBezTo>
                      <a:pt x="381" y="220"/>
                      <a:pt x="0" y="886"/>
                      <a:pt x="167" y="1541"/>
                    </a:cubicBezTo>
                    <a:lnTo>
                      <a:pt x="857" y="4113"/>
                    </a:lnTo>
                    <a:cubicBezTo>
                      <a:pt x="1007" y="4661"/>
                      <a:pt x="1498" y="5025"/>
                      <a:pt x="2038" y="5025"/>
                    </a:cubicBezTo>
                    <a:cubicBezTo>
                      <a:pt x="2143" y="5025"/>
                      <a:pt x="2250" y="5011"/>
                      <a:pt x="2357" y="4982"/>
                    </a:cubicBezTo>
                    <a:cubicBezTo>
                      <a:pt x="3012" y="4804"/>
                      <a:pt x="3393" y="4137"/>
                      <a:pt x="3227" y="3482"/>
                    </a:cubicBezTo>
                    <a:lnTo>
                      <a:pt x="3191" y="3375"/>
                    </a:lnTo>
                    <a:lnTo>
                      <a:pt x="6025" y="2625"/>
                    </a:lnTo>
                    <a:cubicBezTo>
                      <a:pt x="5751" y="1863"/>
                      <a:pt x="5548" y="1065"/>
                      <a:pt x="5394" y="255"/>
                    </a:cubicBezTo>
                    <a:lnTo>
                      <a:pt x="2560" y="1017"/>
                    </a:lnTo>
                    <a:lnTo>
                      <a:pt x="2536" y="910"/>
                    </a:lnTo>
                    <a:cubicBezTo>
                      <a:pt x="2387" y="343"/>
                      <a:pt x="1880" y="0"/>
                      <a:pt x="1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2"/>
              <p:cNvSpPr/>
              <p:nvPr/>
            </p:nvSpPr>
            <p:spPr>
              <a:xfrm>
                <a:off x="8767374" y="4214012"/>
                <a:ext cx="194906" cy="19107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5977" extrusionOk="0">
                    <a:moveTo>
                      <a:pt x="4359" y="0"/>
                    </a:moveTo>
                    <a:lnTo>
                      <a:pt x="2287" y="2084"/>
                    </a:lnTo>
                    <a:lnTo>
                      <a:pt x="2204" y="2000"/>
                    </a:lnTo>
                    <a:cubicBezTo>
                      <a:pt x="1965" y="1762"/>
                      <a:pt x="1653" y="1643"/>
                      <a:pt x="1340" y="1643"/>
                    </a:cubicBezTo>
                    <a:cubicBezTo>
                      <a:pt x="1028" y="1643"/>
                      <a:pt x="715" y="1762"/>
                      <a:pt x="477" y="2000"/>
                    </a:cubicBezTo>
                    <a:cubicBezTo>
                      <a:pt x="1" y="2477"/>
                      <a:pt x="1" y="3262"/>
                      <a:pt x="477" y="3739"/>
                    </a:cubicBezTo>
                    <a:lnTo>
                      <a:pt x="2358" y="5620"/>
                    </a:lnTo>
                    <a:cubicBezTo>
                      <a:pt x="2597" y="5858"/>
                      <a:pt x="2912" y="5977"/>
                      <a:pt x="3228" y="5977"/>
                    </a:cubicBezTo>
                    <a:cubicBezTo>
                      <a:pt x="3543" y="5977"/>
                      <a:pt x="3859" y="5858"/>
                      <a:pt x="4097" y="5620"/>
                    </a:cubicBezTo>
                    <a:cubicBezTo>
                      <a:pt x="4573" y="5144"/>
                      <a:pt x="4573" y="4370"/>
                      <a:pt x="4097" y="3893"/>
                    </a:cubicBezTo>
                    <a:lnTo>
                      <a:pt x="4013" y="3810"/>
                    </a:lnTo>
                    <a:lnTo>
                      <a:pt x="6097" y="1738"/>
                    </a:lnTo>
                    <a:cubicBezTo>
                      <a:pt x="5478" y="1203"/>
                      <a:pt x="4894" y="619"/>
                      <a:pt x="43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2"/>
              <p:cNvSpPr/>
              <p:nvPr/>
            </p:nvSpPr>
            <p:spPr>
              <a:xfrm>
                <a:off x="9174640" y="4443891"/>
                <a:ext cx="8024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01" extrusionOk="0">
                    <a:moveTo>
                      <a:pt x="251" y="0"/>
                    </a:moveTo>
                    <a:lnTo>
                      <a:pt x="1" y="929"/>
                    </a:lnTo>
                    <a:lnTo>
                      <a:pt x="108" y="953"/>
                    </a:lnTo>
                    <a:cubicBezTo>
                      <a:pt x="155" y="965"/>
                      <a:pt x="203" y="989"/>
                      <a:pt x="251" y="1001"/>
                    </a:cubicBez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2"/>
              <p:cNvSpPr/>
              <p:nvPr/>
            </p:nvSpPr>
            <p:spPr>
              <a:xfrm>
                <a:off x="9174640" y="3292165"/>
                <a:ext cx="8024" cy="3238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13" extrusionOk="0">
                    <a:moveTo>
                      <a:pt x="251" y="0"/>
                    </a:moveTo>
                    <a:cubicBezTo>
                      <a:pt x="203" y="24"/>
                      <a:pt x="155" y="36"/>
                      <a:pt x="108" y="48"/>
                    </a:cubicBezTo>
                    <a:lnTo>
                      <a:pt x="1" y="84"/>
                    </a:lnTo>
                    <a:lnTo>
                      <a:pt x="251" y="101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2"/>
              <p:cNvSpPr/>
              <p:nvPr/>
            </p:nvSpPr>
            <p:spPr>
              <a:xfrm>
                <a:off x="9042199" y="3217042"/>
                <a:ext cx="130939" cy="188576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5899" extrusionOk="0">
                    <a:moveTo>
                      <a:pt x="3899" y="1"/>
                    </a:moveTo>
                    <a:cubicBezTo>
                      <a:pt x="3805" y="1"/>
                      <a:pt x="3710" y="12"/>
                      <a:pt x="3620" y="40"/>
                    </a:cubicBezTo>
                    <a:lnTo>
                      <a:pt x="1048" y="731"/>
                    </a:lnTo>
                    <a:cubicBezTo>
                      <a:pt x="393" y="910"/>
                      <a:pt x="0" y="1576"/>
                      <a:pt x="179" y="2231"/>
                    </a:cubicBezTo>
                    <a:cubicBezTo>
                      <a:pt x="318" y="2749"/>
                      <a:pt x="800" y="3134"/>
                      <a:pt x="1351" y="3134"/>
                    </a:cubicBezTo>
                    <a:cubicBezTo>
                      <a:pt x="1458" y="3134"/>
                      <a:pt x="1568" y="3119"/>
                      <a:pt x="1679" y="3088"/>
                    </a:cubicBezTo>
                    <a:lnTo>
                      <a:pt x="1786" y="3065"/>
                    </a:lnTo>
                    <a:lnTo>
                      <a:pt x="2536" y="5898"/>
                    </a:lnTo>
                    <a:cubicBezTo>
                      <a:pt x="3048" y="5720"/>
                      <a:pt x="3572" y="5565"/>
                      <a:pt x="4096" y="5434"/>
                    </a:cubicBezTo>
                    <a:lnTo>
                      <a:pt x="4096" y="17"/>
                    </a:lnTo>
                    <a:cubicBezTo>
                      <a:pt x="4032" y="7"/>
                      <a:pt x="3966" y="1"/>
                      <a:pt x="3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2"/>
              <p:cNvSpPr/>
              <p:nvPr/>
            </p:nvSpPr>
            <p:spPr>
              <a:xfrm>
                <a:off x="9042199" y="4362821"/>
                <a:ext cx="130939" cy="188448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5895" extrusionOk="0">
                    <a:moveTo>
                      <a:pt x="2536" y="0"/>
                    </a:moveTo>
                    <a:lnTo>
                      <a:pt x="1786" y="2834"/>
                    </a:lnTo>
                    <a:lnTo>
                      <a:pt x="1679" y="2798"/>
                    </a:lnTo>
                    <a:cubicBezTo>
                      <a:pt x="1572" y="2770"/>
                      <a:pt x="1465" y="2757"/>
                      <a:pt x="1361" y="2757"/>
                    </a:cubicBezTo>
                    <a:cubicBezTo>
                      <a:pt x="806" y="2757"/>
                      <a:pt x="319" y="3136"/>
                      <a:pt x="179" y="3667"/>
                    </a:cubicBezTo>
                    <a:cubicBezTo>
                      <a:pt x="0" y="4322"/>
                      <a:pt x="393" y="4989"/>
                      <a:pt x="1048" y="5168"/>
                    </a:cubicBezTo>
                    <a:lnTo>
                      <a:pt x="3620" y="5858"/>
                    </a:lnTo>
                    <a:cubicBezTo>
                      <a:pt x="3720" y="5881"/>
                      <a:pt x="3825" y="5894"/>
                      <a:pt x="3928" y="5894"/>
                    </a:cubicBezTo>
                    <a:cubicBezTo>
                      <a:pt x="3985" y="5894"/>
                      <a:pt x="4041" y="5890"/>
                      <a:pt x="4096" y="5882"/>
                    </a:cubicBezTo>
                    <a:lnTo>
                      <a:pt x="4096" y="453"/>
                    </a:lnTo>
                    <a:cubicBezTo>
                      <a:pt x="3572" y="334"/>
                      <a:pt x="3048" y="179"/>
                      <a:pt x="2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2"/>
              <p:cNvSpPr/>
              <p:nvPr/>
            </p:nvSpPr>
            <p:spPr>
              <a:xfrm>
                <a:off x="8862925" y="3471791"/>
                <a:ext cx="310213" cy="824825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25802" extrusionOk="0">
                    <a:moveTo>
                      <a:pt x="6942" y="5192"/>
                    </a:moveTo>
                    <a:cubicBezTo>
                      <a:pt x="7620" y="5192"/>
                      <a:pt x="8168" y="5740"/>
                      <a:pt x="8168" y="6418"/>
                    </a:cubicBezTo>
                    <a:cubicBezTo>
                      <a:pt x="8168" y="7097"/>
                      <a:pt x="7620" y="7645"/>
                      <a:pt x="6942" y="7645"/>
                    </a:cubicBezTo>
                    <a:cubicBezTo>
                      <a:pt x="6263" y="7645"/>
                      <a:pt x="5715" y="7097"/>
                      <a:pt x="5715" y="6418"/>
                    </a:cubicBezTo>
                    <a:cubicBezTo>
                      <a:pt x="5715" y="5740"/>
                      <a:pt x="6263" y="5192"/>
                      <a:pt x="6942" y="5192"/>
                    </a:cubicBezTo>
                    <a:close/>
                    <a:moveTo>
                      <a:pt x="4263" y="11681"/>
                    </a:moveTo>
                    <a:cubicBezTo>
                      <a:pt x="4930" y="11681"/>
                      <a:pt x="5477" y="12229"/>
                      <a:pt x="5477" y="12895"/>
                    </a:cubicBezTo>
                    <a:cubicBezTo>
                      <a:pt x="5477" y="13574"/>
                      <a:pt x="4930" y="14122"/>
                      <a:pt x="4263" y="14122"/>
                    </a:cubicBezTo>
                    <a:cubicBezTo>
                      <a:pt x="3584" y="14122"/>
                      <a:pt x="3037" y="13574"/>
                      <a:pt x="3037" y="12895"/>
                    </a:cubicBezTo>
                    <a:cubicBezTo>
                      <a:pt x="3037" y="12229"/>
                      <a:pt x="3584" y="11681"/>
                      <a:pt x="4263" y="11681"/>
                    </a:cubicBezTo>
                    <a:close/>
                    <a:moveTo>
                      <a:pt x="6942" y="18158"/>
                    </a:moveTo>
                    <a:cubicBezTo>
                      <a:pt x="7620" y="18158"/>
                      <a:pt x="8168" y="18706"/>
                      <a:pt x="8168" y="19384"/>
                    </a:cubicBezTo>
                    <a:cubicBezTo>
                      <a:pt x="8168" y="20063"/>
                      <a:pt x="7620" y="20611"/>
                      <a:pt x="6942" y="20611"/>
                    </a:cubicBezTo>
                    <a:cubicBezTo>
                      <a:pt x="6263" y="20611"/>
                      <a:pt x="5715" y="20063"/>
                      <a:pt x="5715" y="19384"/>
                    </a:cubicBezTo>
                    <a:cubicBezTo>
                      <a:pt x="5715" y="18706"/>
                      <a:pt x="6263" y="18158"/>
                      <a:pt x="6942" y="18158"/>
                    </a:cubicBezTo>
                    <a:close/>
                    <a:moveTo>
                      <a:pt x="9704" y="1"/>
                    </a:moveTo>
                    <a:cubicBezTo>
                      <a:pt x="4108" y="1620"/>
                      <a:pt x="0" y="6787"/>
                      <a:pt x="0" y="12895"/>
                    </a:cubicBezTo>
                    <a:cubicBezTo>
                      <a:pt x="0" y="19015"/>
                      <a:pt x="4108" y="24182"/>
                      <a:pt x="9704" y="25802"/>
                    </a:cubicBezTo>
                    <a:lnTo>
                      <a:pt x="9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52"/>
            <p:cNvGrpSpPr/>
            <p:nvPr/>
          </p:nvGrpSpPr>
          <p:grpSpPr>
            <a:xfrm>
              <a:off x="6773212" y="586534"/>
              <a:ext cx="961806" cy="955777"/>
              <a:chOff x="7098372" y="986300"/>
              <a:chExt cx="461054" cy="458142"/>
            </a:xfrm>
          </p:grpSpPr>
          <p:sp>
            <p:nvSpPr>
              <p:cNvPr id="743" name="Google Shape;743;p52"/>
              <p:cNvSpPr/>
              <p:nvPr/>
            </p:nvSpPr>
            <p:spPr>
              <a:xfrm>
                <a:off x="7181444" y="1067932"/>
                <a:ext cx="294912" cy="294912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9216" extrusionOk="0">
                    <a:moveTo>
                      <a:pt x="4608" y="1048"/>
                    </a:moveTo>
                    <a:cubicBezTo>
                      <a:pt x="4834" y="1048"/>
                      <a:pt x="5025" y="1226"/>
                      <a:pt x="5025" y="1465"/>
                    </a:cubicBezTo>
                    <a:cubicBezTo>
                      <a:pt x="5025" y="1691"/>
                      <a:pt x="4834" y="1881"/>
                      <a:pt x="4608" y="1881"/>
                    </a:cubicBezTo>
                    <a:cubicBezTo>
                      <a:pt x="4370" y="1881"/>
                      <a:pt x="4191" y="1691"/>
                      <a:pt x="4191" y="1465"/>
                    </a:cubicBezTo>
                    <a:cubicBezTo>
                      <a:pt x="4191" y="1226"/>
                      <a:pt x="4370" y="1048"/>
                      <a:pt x="4608" y="1048"/>
                    </a:cubicBezTo>
                    <a:close/>
                    <a:moveTo>
                      <a:pt x="2382" y="1965"/>
                    </a:moveTo>
                    <a:cubicBezTo>
                      <a:pt x="2620" y="1965"/>
                      <a:pt x="2798" y="2155"/>
                      <a:pt x="2798" y="2381"/>
                    </a:cubicBezTo>
                    <a:cubicBezTo>
                      <a:pt x="2798" y="2620"/>
                      <a:pt x="2620" y="2798"/>
                      <a:pt x="2382" y="2798"/>
                    </a:cubicBezTo>
                    <a:cubicBezTo>
                      <a:pt x="2155" y="2798"/>
                      <a:pt x="1965" y="2620"/>
                      <a:pt x="1965" y="2381"/>
                    </a:cubicBezTo>
                    <a:cubicBezTo>
                      <a:pt x="1965" y="2155"/>
                      <a:pt x="2155" y="1965"/>
                      <a:pt x="2382" y="1965"/>
                    </a:cubicBezTo>
                    <a:close/>
                    <a:moveTo>
                      <a:pt x="6823" y="1965"/>
                    </a:moveTo>
                    <a:cubicBezTo>
                      <a:pt x="7061" y="1965"/>
                      <a:pt x="7251" y="2155"/>
                      <a:pt x="7251" y="2381"/>
                    </a:cubicBezTo>
                    <a:cubicBezTo>
                      <a:pt x="7251" y="2620"/>
                      <a:pt x="7061" y="2798"/>
                      <a:pt x="6823" y="2798"/>
                    </a:cubicBezTo>
                    <a:cubicBezTo>
                      <a:pt x="6596" y="2798"/>
                      <a:pt x="6406" y="2620"/>
                      <a:pt x="6406" y="2381"/>
                    </a:cubicBezTo>
                    <a:cubicBezTo>
                      <a:pt x="6406" y="2155"/>
                      <a:pt x="6596" y="1965"/>
                      <a:pt x="6823" y="1965"/>
                    </a:cubicBezTo>
                    <a:close/>
                    <a:moveTo>
                      <a:pt x="3703" y="3286"/>
                    </a:moveTo>
                    <a:cubicBezTo>
                      <a:pt x="3941" y="3286"/>
                      <a:pt x="4132" y="3477"/>
                      <a:pt x="4132" y="3703"/>
                    </a:cubicBezTo>
                    <a:cubicBezTo>
                      <a:pt x="4132" y="3941"/>
                      <a:pt x="3941" y="4132"/>
                      <a:pt x="3703" y="4132"/>
                    </a:cubicBezTo>
                    <a:cubicBezTo>
                      <a:pt x="3477" y="4132"/>
                      <a:pt x="3286" y="3941"/>
                      <a:pt x="3286" y="3703"/>
                    </a:cubicBezTo>
                    <a:cubicBezTo>
                      <a:pt x="3286" y="3477"/>
                      <a:pt x="3477" y="3286"/>
                      <a:pt x="3703" y="3286"/>
                    </a:cubicBezTo>
                    <a:close/>
                    <a:moveTo>
                      <a:pt x="5501" y="3286"/>
                    </a:moveTo>
                    <a:cubicBezTo>
                      <a:pt x="5739" y="3286"/>
                      <a:pt x="5918" y="3477"/>
                      <a:pt x="5918" y="3703"/>
                    </a:cubicBezTo>
                    <a:cubicBezTo>
                      <a:pt x="5918" y="3941"/>
                      <a:pt x="5739" y="4132"/>
                      <a:pt x="5501" y="4132"/>
                    </a:cubicBezTo>
                    <a:cubicBezTo>
                      <a:pt x="5275" y="4132"/>
                      <a:pt x="5084" y="3941"/>
                      <a:pt x="5084" y="3703"/>
                    </a:cubicBezTo>
                    <a:cubicBezTo>
                      <a:pt x="5084" y="3477"/>
                      <a:pt x="5275" y="3286"/>
                      <a:pt x="5501" y="3286"/>
                    </a:cubicBezTo>
                    <a:close/>
                    <a:moveTo>
                      <a:pt x="1465" y="4191"/>
                    </a:moveTo>
                    <a:cubicBezTo>
                      <a:pt x="1691" y="4191"/>
                      <a:pt x="1882" y="4370"/>
                      <a:pt x="1882" y="4608"/>
                    </a:cubicBezTo>
                    <a:cubicBezTo>
                      <a:pt x="1882" y="4834"/>
                      <a:pt x="1691" y="5025"/>
                      <a:pt x="1465" y="5025"/>
                    </a:cubicBezTo>
                    <a:cubicBezTo>
                      <a:pt x="1227" y="5025"/>
                      <a:pt x="1048" y="4834"/>
                      <a:pt x="1048" y="4608"/>
                    </a:cubicBezTo>
                    <a:cubicBezTo>
                      <a:pt x="1048" y="4370"/>
                      <a:pt x="1227" y="4191"/>
                      <a:pt x="1465" y="4191"/>
                    </a:cubicBezTo>
                    <a:close/>
                    <a:moveTo>
                      <a:pt x="7751" y="4191"/>
                    </a:moveTo>
                    <a:cubicBezTo>
                      <a:pt x="7978" y="4191"/>
                      <a:pt x="8168" y="4370"/>
                      <a:pt x="8168" y="4608"/>
                    </a:cubicBezTo>
                    <a:cubicBezTo>
                      <a:pt x="8168" y="4834"/>
                      <a:pt x="7978" y="5025"/>
                      <a:pt x="7751" y="5025"/>
                    </a:cubicBezTo>
                    <a:cubicBezTo>
                      <a:pt x="7513" y="5025"/>
                      <a:pt x="7335" y="4834"/>
                      <a:pt x="7335" y="4608"/>
                    </a:cubicBezTo>
                    <a:cubicBezTo>
                      <a:pt x="7335" y="4370"/>
                      <a:pt x="7513" y="4191"/>
                      <a:pt x="7751" y="4191"/>
                    </a:cubicBezTo>
                    <a:close/>
                    <a:moveTo>
                      <a:pt x="3703" y="5084"/>
                    </a:moveTo>
                    <a:cubicBezTo>
                      <a:pt x="3941" y="5084"/>
                      <a:pt x="4132" y="5275"/>
                      <a:pt x="4132" y="5501"/>
                    </a:cubicBezTo>
                    <a:cubicBezTo>
                      <a:pt x="4132" y="5739"/>
                      <a:pt x="3941" y="5918"/>
                      <a:pt x="3703" y="5918"/>
                    </a:cubicBezTo>
                    <a:cubicBezTo>
                      <a:pt x="3477" y="5918"/>
                      <a:pt x="3286" y="5739"/>
                      <a:pt x="3286" y="5501"/>
                    </a:cubicBezTo>
                    <a:cubicBezTo>
                      <a:pt x="3286" y="5275"/>
                      <a:pt x="3477" y="5084"/>
                      <a:pt x="3703" y="5084"/>
                    </a:cubicBezTo>
                    <a:close/>
                    <a:moveTo>
                      <a:pt x="5501" y="5084"/>
                    </a:moveTo>
                    <a:cubicBezTo>
                      <a:pt x="5739" y="5084"/>
                      <a:pt x="5918" y="5275"/>
                      <a:pt x="5918" y="5501"/>
                    </a:cubicBezTo>
                    <a:cubicBezTo>
                      <a:pt x="5918" y="5739"/>
                      <a:pt x="5739" y="5918"/>
                      <a:pt x="5501" y="5918"/>
                    </a:cubicBezTo>
                    <a:cubicBezTo>
                      <a:pt x="5275" y="5918"/>
                      <a:pt x="5084" y="5739"/>
                      <a:pt x="5084" y="5501"/>
                    </a:cubicBezTo>
                    <a:cubicBezTo>
                      <a:pt x="5084" y="5275"/>
                      <a:pt x="5275" y="5084"/>
                      <a:pt x="5501" y="5084"/>
                    </a:cubicBezTo>
                    <a:close/>
                    <a:moveTo>
                      <a:pt x="2382" y="6406"/>
                    </a:moveTo>
                    <a:cubicBezTo>
                      <a:pt x="2620" y="6406"/>
                      <a:pt x="2798" y="6596"/>
                      <a:pt x="2798" y="6834"/>
                    </a:cubicBezTo>
                    <a:cubicBezTo>
                      <a:pt x="2798" y="7061"/>
                      <a:pt x="2620" y="7251"/>
                      <a:pt x="2382" y="7251"/>
                    </a:cubicBezTo>
                    <a:cubicBezTo>
                      <a:pt x="2155" y="7251"/>
                      <a:pt x="1965" y="7061"/>
                      <a:pt x="1965" y="6834"/>
                    </a:cubicBezTo>
                    <a:cubicBezTo>
                      <a:pt x="1965" y="6596"/>
                      <a:pt x="2155" y="6406"/>
                      <a:pt x="2382" y="6406"/>
                    </a:cubicBezTo>
                    <a:close/>
                    <a:moveTo>
                      <a:pt x="6823" y="6406"/>
                    </a:moveTo>
                    <a:cubicBezTo>
                      <a:pt x="7061" y="6406"/>
                      <a:pt x="7251" y="6596"/>
                      <a:pt x="7251" y="6834"/>
                    </a:cubicBezTo>
                    <a:cubicBezTo>
                      <a:pt x="7251" y="7061"/>
                      <a:pt x="7061" y="7251"/>
                      <a:pt x="6823" y="7251"/>
                    </a:cubicBezTo>
                    <a:cubicBezTo>
                      <a:pt x="6596" y="7251"/>
                      <a:pt x="6406" y="7061"/>
                      <a:pt x="6406" y="6834"/>
                    </a:cubicBezTo>
                    <a:cubicBezTo>
                      <a:pt x="6406" y="6596"/>
                      <a:pt x="6596" y="6406"/>
                      <a:pt x="6823" y="6406"/>
                    </a:cubicBezTo>
                    <a:close/>
                    <a:moveTo>
                      <a:pt x="4608" y="7334"/>
                    </a:moveTo>
                    <a:cubicBezTo>
                      <a:pt x="4834" y="7334"/>
                      <a:pt x="5025" y="7513"/>
                      <a:pt x="5025" y="7751"/>
                    </a:cubicBezTo>
                    <a:cubicBezTo>
                      <a:pt x="5025" y="7977"/>
                      <a:pt x="4834" y="8168"/>
                      <a:pt x="4608" y="8168"/>
                    </a:cubicBezTo>
                    <a:cubicBezTo>
                      <a:pt x="4370" y="8168"/>
                      <a:pt x="4191" y="7977"/>
                      <a:pt x="4191" y="7751"/>
                    </a:cubicBezTo>
                    <a:cubicBezTo>
                      <a:pt x="4191" y="7513"/>
                      <a:pt x="4370" y="7334"/>
                      <a:pt x="4608" y="7334"/>
                    </a:cubicBezTo>
                    <a:close/>
                    <a:moveTo>
                      <a:pt x="4608" y="0"/>
                    </a:moveTo>
                    <a:cubicBezTo>
                      <a:pt x="2072" y="0"/>
                      <a:pt x="0" y="2072"/>
                      <a:pt x="0" y="4608"/>
                    </a:cubicBezTo>
                    <a:cubicBezTo>
                      <a:pt x="0" y="7144"/>
                      <a:pt x="2072" y="9216"/>
                      <a:pt x="4608" y="9216"/>
                    </a:cubicBezTo>
                    <a:cubicBezTo>
                      <a:pt x="7144" y="9216"/>
                      <a:pt x="9216" y="7144"/>
                      <a:pt x="9216" y="4608"/>
                    </a:cubicBezTo>
                    <a:cubicBezTo>
                      <a:pt x="9216" y="2072"/>
                      <a:pt x="7144" y="0"/>
                      <a:pt x="4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2"/>
              <p:cNvSpPr/>
              <p:nvPr/>
            </p:nvSpPr>
            <p:spPr>
              <a:xfrm>
                <a:off x="7356707" y="1379579"/>
                <a:ext cx="57920" cy="64864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7" extrusionOk="0">
                    <a:moveTo>
                      <a:pt x="941" y="0"/>
                    </a:moveTo>
                    <a:cubicBezTo>
                      <a:pt x="679" y="96"/>
                      <a:pt x="405" y="167"/>
                      <a:pt x="131" y="215"/>
                    </a:cubicBezTo>
                    <a:lnTo>
                      <a:pt x="393" y="1191"/>
                    </a:lnTo>
                    <a:lnTo>
                      <a:pt x="357" y="1203"/>
                    </a:lnTo>
                    <a:cubicBezTo>
                      <a:pt x="131" y="1263"/>
                      <a:pt x="0" y="1489"/>
                      <a:pt x="60" y="1715"/>
                    </a:cubicBezTo>
                    <a:cubicBezTo>
                      <a:pt x="110" y="1896"/>
                      <a:pt x="279" y="2026"/>
                      <a:pt x="467" y="2026"/>
                    </a:cubicBezTo>
                    <a:cubicBezTo>
                      <a:pt x="502" y="2026"/>
                      <a:pt x="537" y="2022"/>
                      <a:pt x="572" y="2013"/>
                    </a:cubicBezTo>
                    <a:lnTo>
                      <a:pt x="1453" y="1774"/>
                    </a:lnTo>
                    <a:cubicBezTo>
                      <a:pt x="1679" y="1715"/>
                      <a:pt x="1810" y="1477"/>
                      <a:pt x="1750" y="1263"/>
                    </a:cubicBezTo>
                    <a:cubicBezTo>
                      <a:pt x="1701" y="1084"/>
                      <a:pt x="1536" y="947"/>
                      <a:pt x="1352" y="947"/>
                    </a:cubicBezTo>
                    <a:cubicBezTo>
                      <a:pt x="1315" y="947"/>
                      <a:pt x="1277" y="953"/>
                      <a:pt x="1238" y="965"/>
                    </a:cubicBezTo>
                    <a:lnTo>
                      <a:pt x="1203" y="97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2"/>
              <p:cNvSpPr/>
              <p:nvPr/>
            </p:nvSpPr>
            <p:spPr>
              <a:xfrm>
                <a:off x="7442051" y="1328539"/>
                <a:ext cx="66688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45" extrusionOk="0">
                    <a:moveTo>
                      <a:pt x="596" y="0"/>
                    </a:moveTo>
                    <a:cubicBezTo>
                      <a:pt x="417" y="214"/>
                      <a:pt x="215" y="417"/>
                      <a:pt x="0" y="595"/>
                    </a:cubicBezTo>
                    <a:lnTo>
                      <a:pt x="715" y="1310"/>
                    </a:lnTo>
                    <a:lnTo>
                      <a:pt x="691" y="1334"/>
                    </a:lnTo>
                    <a:cubicBezTo>
                      <a:pt x="524" y="1500"/>
                      <a:pt x="524" y="1762"/>
                      <a:pt x="691" y="1929"/>
                    </a:cubicBezTo>
                    <a:cubicBezTo>
                      <a:pt x="768" y="2006"/>
                      <a:pt x="875" y="2045"/>
                      <a:pt x="982" y="2045"/>
                    </a:cubicBezTo>
                    <a:cubicBezTo>
                      <a:pt x="1090" y="2045"/>
                      <a:pt x="1197" y="2006"/>
                      <a:pt x="1274" y="1929"/>
                    </a:cubicBezTo>
                    <a:lnTo>
                      <a:pt x="1929" y="1274"/>
                    </a:lnTo>
                    <a:cubicBezTo>
                      <a:pt x="2084" y="1119"/>
                      <a:pt x="2084" y="845"/>
                      <a:pt x="1929" y="691"/>
                    </a:cubicBezTo>
                    <a:cubicBezTo>
                      <a:pt x="1846" y="607"/>
                      <a:pt x="1739" y="566"/>
                      <a:pt x="1631" y="566"/>
                    </a:cubicBezTo>
                    <a:cubicBezTo>
                      <a:pt x="1524" y="566"/>
                      <a:pt x="1417" y="607"/>
                      <a:pt x="1334" y="691"/>
                    </a:cubicBezTo>
                    <a:lnTo>
                      <a:pt x="1310" y="71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>
                <a:off x="7493091" y="1244603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1604" y="0"/>
                    </a:moveTo>
                    <a:cubicBezTo>
                      <a:pt x="1424" y="0"/>
                      <a:pt x="1253" y="116"/>
                      <a:pt x="1203" y="313"/>
                    </a:cubicBezTo>
                    <a:lnTo>
                      <a:pt x="1191" y="349"/>
                    </a:lnTo>
                    <a:lnTo>
                      <a:pt x="215" y="87"/>
                    </a:lnTo>
                    <a:cubicBezTo>
                      <a:pt x="167" y="361"/>
                      <a:pt x="96" y="635"/>
                      <a:pt x="1" y="897"/>
                    </a:cubicBezTo>
                    <a:lnTo>
                      <a:pt x="965" y="1159"/>
                    </a:lnTo>
                    <a:lnTo>
                      <a:pt x="965" y="1194"/>
                    </a:lnTo>
                    <a:cubicBezTo>
                      <a:pt x="906" y="1409"/>
                      <a:pt x="1037" y="1647"/>
                      <a:pt x="1263" y="1706"/>
                    </a:cubicBezTo>
                    <a:cubicBezTo>
                      <a:pt x="1298" y="1716"/>
                      <a:pt x="1333" y="1721"/>
                      <a:pt x="1368" y="1721"/>
                    </a:cubicBezTo>
                    <a:cubicBezTo>
                      <a:pt x="1550" y="1721"/>
                      <a:pt x="1725" y="1598"/>
                      <a:pt x="1775" y="1409"/>
                    </a:cubicBezTo>
                    <a:lnTo>
                      <a:pt x="2013" y="528"/>
                    </a:lnTo>
                    <a:cubicBezTo>
                      <a:pt x="2072" y="301"/>
                      <a:pt x="1929" y="75"/>
                      <a:pt x="1715" y="16"/>
                    </a:cubicBezTo>
                    <a:cubicBezTo>
                      <a:pt x="1678" y="5"/>
                      <a:pt x="1641" y="0"/>
                      <a:pt x="1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>
                <a:off x="7493091" y="1131100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1368" y="0"/>
                    </a:moveTo>
                    <a:cubicBezTo>
                      <a:pt x="1333" y="0"/>
                      <a:pt x="1298" y="5"/>
                      <a:pt x="1263" y="14"/>
                    </a:cubicBezTo>
                    <a:cubicBezTo>
                      <a:pt x="1037" y="74"/>
                      <a:pt x="906" y="300"/>
                      <a:pt x="965" y="526"/>
                    </a:cubicBezTo>
                    <a:lnTo>
                      <a:pt x="965" y="562"/>
                    </a:lnTo>
                    <a:lnTo>
                      <a:pt x="1" y="824"/>
                    </a:lnTo>
                    <a:cubicBezTo>
                      <a:pt x="96" y="1086"/>
                      <a:pt x="167" y="1360"/>
                      <a:pt x="215" y="1634"/>
                    </a:cubicBezTo>
                    <a:lnTo>
                      <a:pt x="1191" y="1372"/>
                    </a:lnTo>
                    <a:lnTo>
                      <a:pt x="1203" y="1408"/>
                    </a:lnTo>
                    <a:cubicBezTo>
                      <a:pt x="1253" y="1605"/>
                      <a:pt x="1424" y="1720"/>
                      <a:pt x="1604" y="1720"/>
                    </a:cubicBezTo>
                    <a:cubicBezTo>
                      <a:pt x="1641" y="1720"/>
                      <a:pt x="1678" y="1715"/>
                      <a:pt x="1715" y="1705"/>
                    </a:cubicBezTo>
                    <a:cubicBezTo>
                      <a:pt x="1929" y="1646"/>
                      <a:pt x="2072" y="1419"/>
                      <a:pt x="2013" y="1193"/>
                    </a:cubicBezTo>
                    <a:lnTo>
                      <a:pt x="1775" y="312"/>
                    </a:lnTo>
                    <a:cubicBezTo>
                      <a:pt x="1725" y="123"/>
                      <a:pt x="1550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>
                <a:off x="7442051" y="1036476"/>
                <a:ext cx="66688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5" extrusionOk="0">
                    <a:moveTo>
                      <a:pt x="982" y="1"/>
                    </a:moveTo>
                    <a:cubicBezTo>
                      <a:pt x="875" y="1"/>
                      <a:pt x="768" y="43"/>
                      <a:pt x="691" y="126"/>
                    </a:cubicBezTo>
                    <a:cubicBezTo>
                      <a:pt x="524" y="293"/>
                      <a:pt x="524" y="555"/>
                      <a:pt x="691" y="721"/>
                    </a:cubicBezTo>
                    <a:lnTo>
                      <a:pt x="715" y="745"/>
                    </a:lnTo>
                    <a:lnTo>
                      <a:pt x="0" y="1459"/>
                    </a:lnTo>
                    <a:cubicBezTo>
                      <a:pt x="215" y="1638"/>
                      <a:pt x="417" y="1840"/>
                      <a:pt x="596" y="2055"/>
                    </a:cubicBezTo>
                    <a:lnTo>
                      <a:pt x="1310" y="1340"/>
                    </a:lnTo>
                    <a:lnTo>
                      <a:pt x="1334" y="1364"/>
                    </a:lnTo>
                    <a:cubicBezTo>
                      <a:pt x="1417" y="1447"/>
                      <a:pt x="1524" y="1489"/>
                      <a:pt x="1631" y="1489"/>
                    </a:cubicBezTo>
                    <a:cubicBezTo>
                      <a:pt x="1739" y="1489"/>
                      <a:pt x="1846" y="1447"/>
                      <a:pt x="1929" y="1364"/>
                    </a:cubicBezTo>
                    <a:cubicBezTo>
                      <a:pt x="2084" y="1197"/>
                      <a:pt x="2084" y="936"/>
                      <a:pt x="1929" y="769"/>
                    </a:cubicBezTo>
                    <a:lnTo>
                      <a:pt x="1274" y="126"/>
                    </a:lnTo>
                    <a:cubicBezTo>
                      <a:pt x="1197" y="43"/>
                      <a:pt x="1090" y="1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>
                <a:off x="7356707" y="986300"/>
                <a:ext cx="57920" cy="6489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8" extrusionOk="0">
                    <a:moveTo>
                      <a:pt x="462" y="1"/>
                    </a:moveTo>
                    <a:cubicBezTo>
                      <a:pt x="276" y="1"/>
                      <a:pt x="110" y="123"/>
                      <a:pt x="60" y="313"/>
                    </a:cubicBezTo>
                    <a:cubicBezTo>
                      <a:pt x="0" y="539"/>
                      <a:pt x="131" y="765"/>
                      <a:pt x="357" y="825"/>
                    </a:cubicBezTo>
                    <a:lnTo>
                      <a:pt x="393" y="837"/>
                    </a:lnTo>
                    <a:lnTo>
                      <a:pt x="131" y="1801"/>
                    </a:lnTo>
                    <a:cubicBezTo>
                      <a:pt x="405" y="1861"/>
                      <a:pt x="679" y="1932"/>
                      <a:pt x="941" y="2027"/>
                    </a:cubicBezTo>
                    <a:lnTo>
                      <a:pt x="1203" y="1051"/>
                    </a:lnTo>
                    <a:lnTo>
                      <a:pt x="1238" y="1063"/>
                    </a:lnTo>
                    <a:cubicBezTo>
                      <a:pt x="1273" y="1072"/>
                      <a:pt x="1309" y="1076"/>
                      <a:pt x="1343" y="1076"/>
                    </a:cubicBezTo>
                    <a:cubicBezTo>
                      <a:pt x="1531" y="1076"/>
                      <a:pt x="1700" y="946"/>
                      <a:pt x="1750" y="765"/>
                    </a:cubicBezTo>
                    <a:cubicBezTo>
                      <a:pt x="1810" y="539"/>
                      <a:pt x="1679" y="313"/>
                      <a:pt x="1453" y="253"/>
                    </a:cubicBezTo>
                    <a:lnTo>
                      <a:pt x="572" y="15"/>
                    </a:lnTo>
                    <a:cubicBezTo>
                      <a:pt x="535" y="5"/>
                      <a:pt x="498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2"/>
              <p:cNvSpPr/>
              <p:nvPr/>
            </p:nvSpPr>
            <p:spPr>
              <a:xfrm>
                <a:off x="7243172" y="986300"/>
                <a:ext cx="57920" cy="6489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8" extrusionOk="0">
                    <a:moveTo>
                      <a:pt x="1348" y="1"/>
                    </a:moveTo>
                    <a:cubicBezTo>
                      <a:pt x="1312" y="1"/>
                      <a:pt x="1275" y="5"/>
                      <a:pt x="1238" y="15"/>
                    </a:cubicBezTo>
                    <a:lnTo>
                      <a:pt x="357" y="253"/>
                    </a:lnTo>
                    <a:cubicBezTo>
                      <a:pt x="131" y="313"/>
                      <a:pt x="0" y="539"/>
                      <a:pt x="60" y="765"/>
                    </a:cubicBezTo>
                    <a:cubicBezTo>
                      <a:pt x="110" y="946"/>
                      <a:pt x="271" y="1076"/>
                      <a:pt x="463" y="1076"/>
                    </a:cubicBezTo>
                    <a:cubicBezTo>
                      <a:pt x="499" y="1076"/>
                      <a:pt x="535" y="1072"/>
                      <a:pt x="572" y="1063"/>
                    </a:cubicBezTo>
                    <a:lnTo>
                      <a:pt x="607" y="1051"/>
                    </a:lnTo>
                    <a:lnTo>
                      <a:pt x="869" y="2027"/>
                    </a:lnTo>
                    <a:cubicBezTo>
                      <a:pt x="1131" y="1932"/>
                      <a:pt x="1405" y="1861"/>
                      <a:pt x="1679" y="1801"/>
                    </a:cubicBezTo>
                    <a:lnTo>
                      <a:pt x="1417" y="837"/>
                    </a:lnTo>
                    <a:lnTo>
                      <a:pt x="1453" y="825"/>
                    </a:lnTo>
                    <a:cubicBezTo>
                      <a:pt x="1679" y="765"/>
                      <a:pt x="1810" y="539"/>
                      <a:pt x="1750" y="313"/>
                    </a:cubicBezTo>
                    <a:cubicBezTo>
                      <a:pt x="1701" y="123"/>
                      <a:pt x="1534" y="1"/>
                      <a:pt x="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2"/>
              <p:cNvSpPr/>
              <p:nvPr/>
            </p:nvSpPr>
            <p:spPr>
              <a:xfrm>
                <a:off x="7148676" y="1036476"/>
                <a:ext cx="67072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55" extrusionOk="0">
                    <a:moveTo>
                      <a:pt x="1108" y="1"/>
                    </a:moveTo>
                    <a:cubicBezTo>
                      <a:pt x="1001" y="1"/>
                      <a:pt x="893" y="43"/>
                      <a:pt x="810" y="126"/>
                    </a:cubicBezTo>
                    <a:lnTo>
                      <a:pt x="167" y="769"/>
                    </a:lnTo>
                    <a:cubicBezTo>
                      <a:pt x="0" y="936"/>
                      <a:pt x="0" y="1197"/>
                      <a:pt x="167" y="1364"/>
                    </a:cubicBezTo>
                    <a:cubicBezTo>
                      <a:pt x="250" y="1447"/>
                      <a:pt x="358" y="1489"/>
                      <a:pt x="465" y="1489"/>
                    </a:cubicBezTo>
                    <a:cubicBezTo>
                      <a:pt x="572" y="1489"/>
                      <a:pt x="679" y="1447"/>
                      <a:pt x="762" y="1364"/>
                    </a:cubicBezTo>
                    <a:lnTo>
                      <a:pt x="786" y="1340"/>
                    </a:lnTo>
                    <a:lnTo>
                      <a:pt x="1501" y="2055"/>
                    </a:lnTo>
                    <a:cubicBezTo>
                      <a:pt x="1679" y="1840"/>
                      <a:pt x="1882" y="1638"/>
                      <a:pt x="2096" y="1459"/>
                    </a:cubicBezTo>
                    <a:lnTo>
                      <a:pt x="1382" y="745"/>
                    </a:lnTo>
                    <a:lnTo>
                      <a:pt x="1405" y="721"/>
                    </a:lnTo>
                    <a:cubicBezTo>
                      <a:pt x="1572" y="555"/>
                      <a:pt x="1572" y="293"/>
                      <a:pt x="1405" y="126"/>
                    </a:cubicBezTo>
                    <a:cubicBezTo>
                      <a:pt x="1322" y="43"/>
                      <a:pt x="1215" y="1"/>
                      <a:pt x="1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2"/>
              <p:cNvSpPr/>
              <p:nvPr/>
            </p:nvSpPr>
            <p:spPr>
              <a:xfrm>
                <a:off x="7098372" y="1131100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701" y="0"/>
                    </a:moveTo>
                    <a:cubicBezTo>
                      <a:pt x="515" y="0"/>
                      <a:pt x="348" y="123"/>
                      <a:pt x="298" y="312"/>
                    </a:cubicBezTo>
                    <a:lnTo>
                      <a:pt x="60" y="1193"/>
                    </a:lnTo>
                    <a:cubicBezTo>
                      <a:pt x="1" y="1419"/>
                      <a:pt x="132" y="1646"/>
                      <a:pt x="358" y="1705"/>
                    </a:cubicBezTo>
                    <a:cubicBezTo>
                      <a:pt x="395" y="1715"/>
                      <a:pt x="432" y="1720"/>
                      <a:pt x="469" y="1720"/>
                    </a:cubicBezTo>
                    <a:cubicBezTo>
                      <a:pt x="649" y="1720"/>
                      <a:pt x="821" y="1605"/>
                      <a:pt x="870" y="1408"/>
                    </a:cubicBezTo>
                    <a:lnTo>
                      <a:pt x="882" y="1372"/>
                    </a:lnTo>
                    <a:lnTo>
                      <a:pt x="1846" y="1634"/>
                    </a:lnTo>
                    <a:cubicBezTo>
                      <a:pt x="1906" y="1360"/>
                      <a:pt x="1977" y="1086"/>
                      <a:pt x="2072" y="824"/>
                    </a:cubicBezTo>
                    <a:lnTo>
                      <a:pt x="1096" y="562"/>
                    </a:lnTo>
                    <a:lnTo>
                      <a:pt x="1108" y="526"/>
                    </a:lnTo>
                    <a:cubicBezTo>
                      <a:pt x="1168" y="300"/>
                      <a:pt x="1037" y="74"/>
                      <a:pt x="810" y="14"/>
                    </a:cubicBezTo>
                    <a:cubicBezTo>
                      <a:pt x="774" y="5"/>
                      <a:pt x="737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2"/>
              <p:cNvSpPr/>
              <p:nvPr/>
            </p:nvSpPr>
            <p:spPr>
              <a:xfrm>
                <a:off x="7098372" y="1244603"/>
                <a:ext cx="6633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721" extrusionOk="0">
                    <a:moveTo>
                      <a:pt x="469" y="0"/>
                    </a:moveTo>
                    <a:cubicBezTo>
                      <a:pt x="432" y="0"/>
                      <a:pt x="395" y="5"/>
                      <a:pt x="358" y="16"/>
                    </a:cubicBezTo>
                    <a:cubicBezTo>
                      <a:pt x="132" y="75"/>
                      <a:pt x="1" y="301"/>
                      <a:pt x="60" y="528"/>
                    </a:cubicBezTo>
                    <a:lnTo>
                      <a:pt x="298" y="1409"/>
                    </a:lnTo>
                    <a:cubicBezTo>
                      <a:pt x="348" y="1598"/>
                      <a:pt x="515" y="1721"/>
                      <a:pt x="701" y="1721"/>
                    </a:cubicBezTo>
                    <a:cubicBezTo>
                      <a:pt x="737" y="1721"/>
                      <a:pt x="774" y="1716"/>
                      <a:pt x="810" y="1706"/>
                    </a:cubicBezTo>
                    <a:cubicBezTo>
                      <a:pt x="1037" y="1647"/>
                      <a:pt x="1168" y="1409"/>
                      <a:pt x="1108" y="1194"/>
                    </a:cubicBezTo>
                    <a:lnTo>
                      <a:pt x="1096" y="1159"/>
                    </a:lnTo>
                    <a:lnTo>
                      <a:pt x="2072" y="897"/>
                    </a:lnTo>
                    <a:cubicBezTo>
                      <a:pt x="1977" y="635"/>
                      <a:pt x="1906" y="361"/>
                      <a:pt x="1846" y="87"/>
                    </a:cubicBezTo>
                    <a:lnTo>
                      <a:pt x="882" y="349"/>
                    </a:lnTo>
                    <a:lnTo>
                      <a:pt x="870" y="313"/>
                    </a:lnTo>
                    <a:cubicBezTo>
                      <a:pt x="821" y="116"/>
                      <a:pt x="649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>
                <a:off x="7148676" y="1328539"/>
                <a:ext cx="67072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45" extrusionOk="0">
                    <a:moveTo>
                      <a:pt x="1501" y="0"/>
                    </a:moveTo>
                    <a:lnTo>
                      <a:pt x="786" y="714"/>
                    </a:lnTo>
                    <a:lnTo>
                      <a:pt x="762" y="691"/>
                    </a:lnTo>
                    <a:cubicBezTo>
                      <a:pt x="679" y="607"/>
                      <a:pt x="572" y="566"/>
                      <a:pt x="465" y="566"/>
                    </a:cubicBezTo>
                    <a:cubicBezTo>
                      <a:pt x="358" y="566"/>
                      <a:pt x="250" y="607"/>
                      <a:pt x="167" y="691"/>
                    </a:cubicBezTo>
                    <a:cubicBezTo>
                      <a:pt x="0" y="845"/>
                      <a:pt x="0" y="1119"/>
                      <a:pt x="167" y="1274"/>
                    </a:cubicBezTo>
                    <a:lnTo>
                      <a:pt x="810" y="1929"/>
                    </a:lnTo>
                    <a:cubicBezTo>
                      <a:pt x="893" y="2006"/>
                      <a:pt x="1001" y="2045"/>
                      <a:pt x="1108" y="2045"/>
                    </a:cubicBezTo>
                    <a:cubicBezTo>
                      <a:pt x="1215" y="2045"/>
                      <a:pt x="1322" y="2006"/>
                      <a:pt x="1405" y="1929"/>
                    </a:cubicBezTo>
                    <a:cubicBezTo>
                      <a:pt x="1572" y="1762"/>
                      <a:pt x="1572" y="1500"/>
                      <a:pt x="1405" y="1334"/>
                    </a:cubicBezTo>
                    <a:lnTo>
                      <a:pt x="1382" y="1310"/>
                    </a:lnTo>
                    <a:lnTo>
                      <a:pt x="2096" y="595"/>
                    </a:lnTo>
                    <a:cubicBezTo>
                      <a:pt x="1882" y="417"/>
                      <a:pt x="1679" y="214"/>
                      <a:pt x="1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7243172" y="1379579"/>
                <a:ext cx="57920" cy="64864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27" extrusionOk="0">
                    <a:moveTo>
                      <a:pt x="869" y="0"/>
                    </a:moveTo>
                    <a:lnTo>
                      <a:pt x="607" y="977"/>
                    </a:lnTo>
                    <a:lnTo>
                      <a:pt x="572" y="965"/>
                    </a:lnTo>
                    <a:cubicBezTo>
                      <a:pt x="532" y="953"/>
                      <a:pt x="492" y="947"/>
                      <a:pt x="454" y="947"/>
                    </a:cubicBezTo>
                    <a:cubicBezTo>
                      <a:pt x="266" y="947"/>
                      <a:pt x="109" y="1084"/>
                      <a:pt x="60" y="1263"/>
                    </a:cubicBezTo>
                    <a:cubicBezTo>
                      <a:pt x="0" y="1477"/>
                      <a:pt x="131" y="1715"/>
                      <a:pt x="357" y="1774"/>
                    </a:cubicBezTo>
                    <a:lnTo>
                      <a:pt x="1238" y="2013"/>
                    </a:lnTo>
                    <a:cubicBezTo>
                      <a:pt x="1273" y="2022"/>
                      <a:pt x="1308" y="2026"/>
                      <a:pt x="1343" y="2026"/>
                    </a:cubicBezTo>
                    <a:cubicBezTo>
                      <a:pt x="1531" y="2026"/>
                      <a:pt x="1700" y="1896"/>
                      <a:pt x="1750" y="1715"/>
                    </a:cubicBezTo>
                    <a:cubicBezTo>
                      <a:pt x="1810" y="1489"/>
                      <a:pt x="1679" y="1263"/>
                      <a:pt x="1453" y="1203"/>
                    </a:cubicBezTo>
                    <a:lnTo>
                      <a:pt x="1417" y="1191"/>
                    </a:lnTo>
                    <a:lnTo>
                      <a:pt x="1679" y="215"/>
                    </a:lnTo>
                    <a:cubicBezTo>
                      <a:pt x="1405" y="167"/>
                      <a:pt x="1131" y="96"/>
                      <a:pt x="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7"/>
          <p:cNvSpPr/>
          <p:nvPr/>
        </p:nvSpPr>
        <p:spPr>
          <a:xfrm>
            <a:off x="5558672" y="1539012"/>
            <a:ext cx="65967" cy="66352"/>
          </a:xfrm>
          <a:custGeom>
            <a:avLst/>
            <a:gdLst/>
            <a:ahLst/>
            <a:cxnLst/>
            <a:rect l="l" t="t" r="r" b="b"/>
            <a:pathLst>
              <a:path w="2061" h="2073" extrusionOk="0">
                <a:moveTo>
                  <a:pt x="1024" y="1"/>
                </a:moveTo>
                <a:cubicBezTo>
                  <a:pt x="453" y="1"/>
                  <a:pt x="0" y="465"/>
                  <a:pt x="0" y="1037"/>
                </a:cubicBezTo>
                <a:cubicBezTo>
                  <a:pt x="0" y="1608"/>
                  <a:pt x="453" y="2073"/>
                  <a:pt x="1024" y="2073"/>
                </a:cubicBezTo>
                <a:cubicBezTo>
                  <a:pt x="1596" y="2073"/>
                  <a:pt x="2060" y="1608"/>
                  <a:pt x="2060" y="1037"/>
                </a:cubicBezTo>
                <a:cubicBezTo>
                  <a:pt x="2060" y="465"/>
                  <a:pt x="1596" y="1"/>
                  <a:pt x="10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7"/>
          <p:cNvSpPr/>
          <p:nvPr/>
        </p:nvSpPr>
        <p:spPr>
          <a:xfrm>
            <a:off x="5677455" y="1539011"/>
            <a:ext cx="65967" cy="66352"/>
          </a:xfrm>
          <a:custGeom>
            <a:avLst/>
            <a:gdLst/>
            <a:ahLst/>
            <a:cxnLst/>
            <a:rect l="l" t="t" r="r" b="b"/>
            <a:pathLst>
              <a:path w="2061" h="2073" extrusionOk="0">
                <a:moveTo>
                  <a:pt x="1025" y="1"/>
                </a:moveTo>
                <a:cubicBezTo>
                  <a:pt x="465" y="1"/>
                  <a:pt x="1" y="465"/>
                  <a:pt x="1" y="1037"/>
                </a:cubicBezTo>
                <a:cubicBezTo>
                  <a:pt x="1" y="1608"/>
                  <a:pt x="465" y="2073"/>
                  <a:pt x="1025" y="2073"/>
                </a:cubicBezTo>
                <a:cubicBezTo>
                  <a:pt x="1596" y="2073"/>
                  <a:pt x="2060" y="1608"/>
                  <a:pt x="2060" y="1037"/>
                </a:cubicBezTo>
                <a:cubicBezTo>
                  <a:pt x="2060" y="465"/>
                  <a:pt x="1596" y="1"/>
                  <a:pt x="10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67"/>
          <p:cNvSpPr txBox="1">
            <a:spLocks noGrp="1"/>
          </p:cNvSpPr>
          <p:nvPr>
            <p:ph type="title"/>
          </p:nvPr>
        </p:nvSpPr>
        <p:spPr>
          <a:xfrm>
            <a:off x="162101" y="758726"/>
            <a:ext cx="47963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>
                <a:solidFill>
                  <a:schemeClr val="accent1"/>
                </a:solidFill>
              </a:rPr>
              <a:t>SOURCING THE DATASET</a:t>
            </a:r>
            <a:endParaRPr lang="en-US"/>
          </a:p>
        </p:txBody>
      </p:sp>
      <p:sp>
        <p:nvSpPr>
          <p:cNvPr id="1556" name="Google Shape;1556;p67"/>
          <p:cNvSpPr txBox="1"/>
          <p:nvPr/>
        </p:nvSpPr>
        <p:spPr>
          <a:xfrm>
            <a:off x="62672" y="1829522"/>
            <a:ext cx="4997334" cy="225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600">
                <a:ea typeface="Signika"/>
                <a:sym typeface="Signika"/>
              </a:rPr>
              <a:t>The datasets given on GitHub were mainly gathered data from the United States and lacked information on Qatar,</a:t>
            </a:r>
            <a:endParaRPr lang="en-US">
              <a:ea typeface="Signika"/>
            </a:endParaRPr>
          </a:p>
        </p:txBody>
      </p:sp>
      <p:sp>
        <p:nvSpPr>
          <p:cNvPr id="1562" name="Google Shape;1562;p67"/>
          <p:cNvSpPr/>
          <p:nvPr/>
        </p:nvSpPr>
        <p:spPr>
          <a:xfrm>
            <a:off x="6557930" y="2391059"/>
            <a:ext cx="106713" cy="32"/>
          </a:xfrm>
          <a:custGeom>
            <a:avLst/>
            <a:gdLst/>
            <a:ahLst/>
            <a:cxnLst/>
            <a:rect l="l" t="t" r="r" b="b"/>
            <a:pathLst>
              <a:path w="3334" h="1" extrusionOk="0">
                <a:moveTo>
                  <a:pt x="3334" y="1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4" name="Google Shape;1564;p67"/>
          <p:cNvGrpSpPr/>
          <p:nvPr/>
        </p:nvGrpSpPr>
        <p:grpSpPr>
          <a:xfrm>
            <a:off x="7865052" y="4412880"/>
            <a:ext cx="438663" cy="435750"/>
            <a:chOff x="7865052" y="4412880"/>
            <a:chExt cx="438663" cy="435750"/>
          </a:xfrm>
        </p:grpSpPr>
        <p:sp>
          <p:nvSpPr>
            <p:cNvPr id="1565" name="Google Shape;1565;p67"/>
            <p:cNvSpPr/>
            <p:nvPr/>
          </p:nvSpPr>
          <p:spPr>
            <a:xfrm>
              <a:off x="7944335" y="4490690"/>
              <a:ext cx="280130" cy="280514"/>
            </a:xfrm>
            <a:custGeom>
              <a:avLst/>
              <a:gdLst/>
              <a:ahLst/>
              <a:cxnLst/>
              <a:rect l="l" t="t" r="r" b="b"/>
              <a:pathLst>
                <a:path w="8752" h="8764" extrusionOk="0">
                  <a:moveTo>
                    <a:pt x="4382" y="989"/>
                  </a:moveTo>
                  <a:cubicBezTo>
                    <a:pt x="4596" y="989"/>
                    <a:pt x="4775" y="1167"/>
                    <a:pt x="4775" y="1393"/>
                  </a:cubicBezTo>
                  <a:cubicBezTo>
                    <a:pt x="4775" y="1608"/>
                    <a:pt x="4596" y="1786"/>
                    <a:pt x="4382" y="1786"/>
                  </a:cubicBezTo>
                  <a:cubicBezTo>
                    <a:pt x="4155" y="1786"/>
                    <a:pt x="3977" y="1608"/>
                    <a:pt x="3977" y="1393"/>
                  </a:cubicBezTo>
                  <a:cubicBezTo>
                    <a:pt x="3977" y="1167"/>
                    <a:pt x="4155" y="989"/>
                    <a:pt x="4382" y="989"/>
                  </a:cubicBezTo>
                  <a:close/>
                  <a:moveTo>
                    <a:pt x="2262" y="1870"/>
                  </a:moveTo>
                  <a:cubicBezTo>
                    <a:pt x="2489" y="1870"/>
                    <a:pt x="2667" y="2048"/>
                    <a:pt x="2667" y="2263"/>
                  </a:cubicBezTo>
                  <a:cubicBezTo>
                    <a:pt x="2667" y="2489"/>
                    <a:pt x="2489" y="2667"/>
                    <a:pt x="2262" y="2667"/>
                  </a:cubicBezTo>
                  <a:cubicBezTo>
                    <a:pt x="2048" y="2667"/>
                    <a:pt x="1869" y="2489"/>
                    <a:pt x="1869" y="2263"/>
                  </a:cubicBezTo>
                  <a:cubicBezTo>
                    <a:pt x="1869" y="2048"/>
                    <a:pt x="2048" y="1870"/>
                    <a:pt x="2262" y="1870"/>
                  </a:cubicBezTo>
                  <a:close/>
                  <a:moveTo>
                    <a:pt x="6489" y="1870"/>
                  </a:moveTo>
                  <a:cubicBezTo>
                    <a:pt x="6715" y="1870"/>
                    <a:pt x="6894" y="2048"/>
                    <a:pt x="6894" y="2263"/>
                  </a:cubicBezTo>
                  <a:cubicBezTo>
                    <a:pt x="6894" y="2489"/>
                    <a:pt x="6715" y="2667"/>
                    <a:pt x="6489" y="2667"/>
                  </a:cubicBezTo>
                  <a:cubicBezTo>
                    <a:pt x="6275" y="2667"/>
                    <a:pt x="6096" y="2489"/>
                    <a:pt x="6096" y="2263"/>
                  </a:cubicBezTo>
                  <a:cubicBezTo>
                    <a:pt x="6096" y="2048"/>
                    <a:pt x="6275" y="1870"/>
                    <a:pt x="6489" y="1870"/>
                  </a:cubicBezTo>
                  <a:close/>
                  <a:moveTo>
                    <a:pt x="3524" y="3120"/>
                  </a:moveTo>
                  <a:cubicBezTo>
                    <a:pt x="3739" y="3120"/>
                    <a:pt x="3917" y="3298"/>
                    <a:pt x="3917" y="3525"/>
                  </a:cubicBezTo>
                  <a:cubicBezTo>
                    <a:pt x="3917" y="3739"/>
                    <a:pt x="3739" y="3918"/>
                    <a:pt x="3524" y="3918"/>
                  </a:cubicBezTo>
                  <a:cubicBezTo>
                    <a:pt x="3298" y="3918"/>
                    <a:pt x="3120" y="3739"/>
                    <a:pt x="3120" y="3525"/>
                  </a:cubicBezTo>
                  <a:cubicBezTo>
                    <a:pt x="3120" y="3298"/>
                    <a:pt x="3298" y="3120"/>
                    <a:pt x="3524" y="3120"/>
                  </a:cubicBezTo>
                  <a:close/>
                  <a:moveTo>
                    <a:pt x="5227" y="3120"/>
                  </a:moveTo>
                  <a:cubicBezTo>
                    <a:pt x="5453" y="3120"/>
                    <a:pt x="5632" y="3298"/>
                    <a:pt x="5632" y="3525"/>
                  </a:cubicBezTo>
                  <a:cubicBezTo>
                    <a:pt x="5632" y="3739"/>
                    <a:pt x="5453" y="3918"/>
                    <a:pt x="5227" y="3918"/>
                  </a:cubicBezTo>
                  <a:cubicBezTo>
                    <a:pt x="5013" y="3918"/>
                    <a:pt x="4834" y="3739"/>
                    <a:pt x="4834" y="3525"/>
                  </a:cubicBezTo>
                  <a:cubicBezTo>
                    <a:pt x="4834" y="3298"/>
                    <a:pt x="5013" y="3120"/>
                    <a:pt x="5227" y="3120"/>
                  </a:cubicBezTo>
                  <a:close/>
                  <a:moveTo>
                    <a:pt x="1381" y="3977"/>
                  </a:moveTo>
                  <a:cubicBezTo>
                    <a:pt x="1607" y="3977"/>
                    <a:pt x="1786" y="4156"/>
                    <a:pt x="1786" y="4382"/>
                  </a:cubicBezTo>
                  <a:cubicBezTo>
                    <a:pt x="1786" y="4596"/>
                    <a:pt x="1607" y="4775"/>
                    <a:pt x="1381" y="4775"/>
                  </a:cubicBezTo>
                  <a:cubicBezTo>
                    <a:pt x="1167" y="4775"/>
                    <a:pt x="988" y="4596"/>
                    <a:pt x="988" y="4382"/>
                  </a:cubicBezTo>
                  <a:cubicBezTo>
                    <a:pt x="988" y="4156"/>
                    <a:pt x="1167" y="3977"/>
                    <a:pt x="1381" y="3977"/>
                  </a:cubicBezTo>
                  <a:close/>
                  <a:moveTo>
                    <a:pt x="7370" y="3977"/>
                  </a:moveTo>
                  <a:cubicBezTo>
                    <a:pt x="7584" y="3977"/>
                    <a:pt x="7763" y="4156"/>
                    <a:pt x="7763" y="4382"/>
                  </a:cubicBezTo>
                  <a:cubicBezTo>
                    <a:pt x="7763" y="4596"/>
                    <a:pt x="7584" y="4775"/>
                    <a:pt x="7370" y="4775"/>
                  </a:cubicBezTo>
                  <a:cubicBezTo>
                    <a:pt x="7144" y="4775"/>
                    <a:pt x="6965" y="4596"/>
                    <a:pt x="6965" y="4382"/>
                  </a:cubicBezTo>
                  <a:cubicBezTo>
                    <a:pt x="6965" y="4156"/>
                    <a:pt x="7144" y="3977"/>
                    <a:pt x="7370" y="3977"/>
                  </a:cubicBezTo>
                  <a:close/>
                  <a:moveTo>
                    <a:pt x="3524" y="4834"/>
                  </a:moveTo>
                  <a:cubicBezTo>
                    <a:pt x="3739" y="4834"/>
                    <a:pt x="3917" y="5013"/>
                    <a:pt x="3917" y="5227"/>
                  </a:cubicBezTo>
                  <a:cubicBezTo>
                    <a:pt x="3917" y="5453"/>
                    <a:pt x="3739" y="5632"/>
                    <a:pt x="3524" y="5632"/>
                  </a:cubicBezTo>
                  <a:cubicBezTo>
                    <a:pt x="3298" y="5632"/>
                    <a:pt x="3120" y="5453"/>
                    <a:pt x="3120" y="5227"/>
                  </a:cubicBezTo>
                  <a:cubicBezTo>
                    <a:pt x="3120" y="5013"/>
                    <a:pt x="3298" y="4834"/>
                    <a:pt x="3524" y="4834"/>
                  </a:cubicBezTo>
                  <a:close/>
                  <a:moveTo>
                    <a:pt x="5227" y="4834"/>
                  </a:moveTo>
                  <a:cubicBezTo>
                    <a:pt x="5453" y="4834"/>
                    <a:pt x="5632" y="5013"/>
                    <a:pt x="5632" y="5227"/>
                  </a:cubicBezTo>
                  <a:cubicBezTo>
                    <a:pt x="5632" y="5453"/>
                    <a:pt x="5453" y="5632"/>
                    <a:pt x="5227" y="5632"/>
                  </a:cubicBezTo>
                  <a:cubicBezTo>
                    <a:pt x="5013" y="5632"/>
                    <a:pt x="4834" y="5453"/>
                    <a:pt x="4834" y="5227"/>
                  </a:cubicBezTo>
                  <a:cubicBezTo>
                    <a:pt x="4834" y="5013"/>
                    <a:pt x="5013" y="4834"/>
                    <a:pt x="5227" y="4834"/>
                  </a:cubicBezTo>
                  <a:close/>
                  <a:moveTo>
                    <a:pt x="2262" y="6096"/>
                  </a:moveTo>
                  <a:cubicBezTo>
                    <a:pt x="2489" y="6096"/>
                    <a:pt x="2667" y="6275"/>
                    <a:pt x="2667" y="6489"/>
                  </a:cubicBezTo>
                  <a:cubicBezTo>
                    <a:pt x="2667" y="6716"/>
                    <a:pt x="2489" y="6894"/>
                    <a:pt x="2262" y="6894"/>
                  </a:cubicBezTo>
                  <a:cubicBezTo>
                    <a:pt x="2048" y="6894"/>
                    <a:pt x="1869" y="6716"/>
                    <a:pt x="1869" y="6489"/>
                  </a:cubicBezTo>
                  <a:cubicBezTo>
                    <a:pt x="1869" y="6275"/>
                    <a:pt x="2048" y="6096"/>
                    <a:pt x="2262" y="6096"/>
                  </a:cubicBezTo>
                  <a:close/>
                  <a:moveTo>
                    <a:pt x="6489" y="6096"/>
                  </a:moveTo>
                  <a:cubicBezTo>
                    <a:pt x="6715" y="6096"/>
                    <a:pt x="6894" y="6275"/>
                    <a:pt x="6894" y="6489"/>
                  </a:cubicBezTo>
                  <a:cubicBezTo>
                    <a:pt x="6894" y="6716"/>
                    <a:pt x="6715" y="6894"/>
                    <a:pt x="6489" y="6894"/>
                  </a:cubicBezTo>
                  <a:cubicBezTo>
                    <a:pt x="6275" y="6894"/>
                    <a:pt x="6096" y="6716"/>
                    <a:pt x="6096" y="6489"/>
                  </a:cubicBezTo>
                  <a:cubicBezTo>
                    <a:pt x="6096" y="6275"/>
                    <a:pt x="6275" y="6096"/>
                    <a:pt x="6489" y="6096"/>
                  </a:cubicBezTo>
                  <a:close/>
                  <a:moveTo>
                    <a:pt x="4382" y="6966"/>
                  </a:moveTo>
                  <a:cubicBezTo>
                    <a:pt x="4596" y="6966"/>
                    <a:pt x="4775" y="7144"/>
                    <a:pt x="4775" y="7370"/>
                  </a:cubicBezTo>
                  <a:cubicBezTo>
                    <a:pt x="4775" y="7585"/>
                    <a:pt x="4596" y="7763"/>
                    <a:pt x="4382" y="7763"/>
                  </a:cubicBezTo>
                  <a:cubicBezTo>
                    <a:pt x="4155" y="7763"/>
                    <a:pt x="3977" y="7585"/>
                    <a:pt x="3977" y="7370"/>
                  </a:cubicBezTo>
                  <a:cubicBezTo>
                    <a:pt x="3977" y="7144"/>
                    <a:pt x="4155" y="6966"/>
                    <a:pt x="4382" y="6966"/>
                  </a:cubicBezTo>
                  <a:close/>
                  <a:moveTo>
                    <a:pt x="4382" y="0"/>
                  </a:moveTo>
                  <a:cubicBezTo>
                    <a:pt x="1965" y="0"/>
                    <a:pt x="0" y="1965"/>
                    <a:pt x="0" y="4382"/>
                  </a:cubicBezTo>
                  <a:cubicBezTo>
                    <a:pt x="0" y="6799"/>
                    <a:pt x="1965" y="8763"/>
                    <a:pt x="4382" y="8763"/>
                  </a:cubicBezTo>
                  <a:cubicBezTo>
                    <a:pt x="6787" y="8763"/>
                    <a:pt x="8751" y="6799"/>
                    <a:pt x="8751" y="4382"/>
                  </a:cubicBezTo>
                  <a:cubicBezTo>
                    <a:pt x="8751" y="1965"/>
                    <a:pt x="6787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7"/>
            <p:cNvSpPr/>
            <p:nvPr/>
          </p:nvSpPr>
          <p:spPr>
            <a:xfrm>
              <a:off x="8003004" y="4412880"/>
              <a:ext cx="54925" cy="61838"/>
            </a:xfrm>
            <a:custGeom>
              <a:avLst/>
              <a:gdLst/>
              <a:ahLst/>
              <a:cxnLst/>
              <a:rect l="l" t="t" r="r" b="b"/>
              <a:pathLst>
                <a:path w="1716" h="1932" extrusionOk="0">
                  <a:moveTo>
                    <a:pt x="1280" y="0"/>
                  </a:moveTo>
                  <a:cubicBezTo>
                    <a:pt x="1246" y="0"/>
                    <a:pt x="1213" y="5"/>
                    <a:pt x="1179" y="14"/>
                  </a:cubicBezTo>
                  <a:lnTo>
                    <a:pt x="334" y="241"/>
                  </a:lnTo>
                  <a:cubicBezTo>
                    <a:pt x="120" y="300"/>
                    <a:pt x="1" y="515"/>
                    <a:pt x="48" y="729"/>
                  </a:cubicBezTo>
                  <a:cubicBezTo>
                    <a:pt x="99" y="900"/>
                    <a:pt x="259" y="1028"/>
                    <a:pt x="437" y="1028"/>
                  </a:cubicBezTo>
                  <a:cubicBezTo>
                    <a:pt x="470" y="1028"/>
                    <a:pt x="503" y="1024"/>
                    <a:pt x="536" y="1015"/>
                  </a:cubicBezTo>
                  <a:lnTo>
                    <a:pt x="572" y="1003"/>
                  </a:lnTo>
                  <a:lnTo>
                    <a:pt x="822" y="1931"/>
                  </a:lnTo>
                  <a:cubicBezTo>
                    <a:pt x="1072" y="1836"/>
                    <a:pt x="1334" y="1765"/>
                    <a:pt x="1596" y="1717"/>
                  </a:cubicBezTo>
                  <a:lnTo>
                    <a:pt x="1346" y="800"/>
                  </a:lnTo>
                  <a:lnTo>
                    <a:pt x="1382" y="788"/>
                  </a:lnTo>
                  <a:cubicBezTo>
                    <a:pt x="1596" y="729"/>
                    <a:pt x="1715" y="515"/>
                    <a:pt x="1668" y="300"/>
                  </a:cubicBezTo>
                  <a:cubicBezTo>
                    <a:pt x="1618" y="121"/>
                    <a:pt x="1451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7"/>
            <p:cNvSpPr/>
            <p:nvPr/>
          </p:nvSpPr>
          <p:spPr>
            <a:xfrm>
              <a:off x="7913063" y="4460667"/>
              <a:ext cx="63695" cy="62447"/>
            </a:xfrm>
            <a:custGeom>
              <a:avLst/>
              <a:gdLst/>
              <a:ahLst/>
              <a:cxnLst/>
              <a:rect l="l" t="t" r="r" b="b"/>
              <a:pathLst>
                <a:path w="1990" h="1951" extrusionOk="0">
                  <a:moveTo>
                    <a:pt x="1055" y="1"/>
                  </a:moveTo>
                  <a:cubicBezTo>
                    <a:pt x="953" y="1"/>
                    <a:pt x="852" y="40"/>
                    <a:pt x="775" y="117"/>
                  </a:cubicBezTo>
                  <a:lnTo>
                    <a:pt x="156" y="736"/>
                  </a:lnTo>
                  <a:cubicBezTo>
                    <a:pt x="1" y="891"/>
                    <a:pt x="1" y="1141"/>
                    <a:pt x="156" y="1296"/>
                  </a:cubicBezTo>
                  <a:cubicBezTo>
                    <a:pt x="233" y="1373"/>
                    <a:pt x="334" y="1412"/>
                    <a:pt x="435" y="1412"/>
                  </a:cubicBezTo>
                  <a:cubicBezTo>
                    <a:pt x="537" y="1412"/>
                    <a:pt x="638" y="1373"/>
                    <a:pt x="715" y="1296"/>
                  </a:cubicBezTo>
                  <a:lnTo>
                    <a:pt x="751" y="1272"/>
                  </a:lnTo>
                  <a:lnTo>
                    <a:pt x="1430" y="1950"/>
                  </a:lnTo>
                  <a:cubicBezTo>
                    <a:pt x="1596" y="1748"/>
                    <a:pt x="1787" y="1558"/>
                    <a:pt x="1989" y="1391"/>
                  </a:cubicBezTo>
                  <a:lnTo>
                    <a:pt x="1311" y="712"/>
                  </a:lnTo>
                  <a:lnTo>
                    <a:pt x="1334" y="688"/>
                  </a:lnTo>
                  <a:cubicBezTo>
                    <a:pt x="1489" y="522"/>
                    <a:pt x="1489" y="272"/>
                    <a:pt x="1334" y="117"/>
                  </a:cubicBezTo>
                  <a:cubicBezTo>
                    <a:pt x="1257" y="40"/>
                    <a:pt x="1156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7"/>
            <p:cNvSpPr/>
            <p:nvPr/>
          </p:nvSpPr>
          <p:spPr>
            <a:xfrm>
              <a:off x="7865052" y="4550576"/>
              <a:ext cx="62927" cy="52524"/>
            </a:xfrm>
            <a:custGeom>
              <a:avLst/>
              <a:gdLst/>
              <a:ahLst/>
              <a:cxnLst/>
              <a:rect l="l" t="t" r="r" b="b"/>
              <a:pathLst>
                <a:path w="1966" h="1641" extrusionOk="0">
                  <a:moveTo>
                    <a:pt x="680" y="0"/>
                  </a:moveTo>
                  <a:cubicBezTo>
                    <a:pt x="500" y="0"/>
                    <a:pt x="337" y="114"/>
                    <a:pt x="286" y="296"/>
                  </a:cubicBezTo>
                  <a:lnTo>
                    <a:pt x="60" y="1142"/>
                  </a:lnTo>
                  <a:cubicBezTo>
                    <a:pt x="1" y="1344"/>
                    <a:pt x="132" y="1570"/>
                    <a:pt x="346" y="1630"/>
                  </a:cubicBezTo>
                  <a:cubicBezTo>
                    <a:pt x="376" y="1637"/>
                    <a:pt x="406" y="1640"/>
                    <a:pt x="436" y="1640"/>
                  </a:cubicBezTo>
                  <a:cubicBezTo>
                    <a:pt x="611" y="1640"/>
                    <a:pt x="783" y="1527"/>
                    <a:pt x="834" y="1344"/>
                  </a:cubicBezTo>
                  <a:lnTo>
                    <a:pt x="846" y="1308"/>
                  </a:lnTo>
                  <a:lnTo>
                    <a:pt x="1763" y="1558"/>
                  </a:lnTo>
                  <a:cubicBezTo>
                    <a:pt x="1810" y="1296"/>
                    <a:pt x="1882" y="1035"/>
                    <a:pt x="1965" y="785"/>
                  </a:cubicBezTo>
                  <a:lnTo>
                    <a:pt x="1048" y="534"/>
                  </a:lnTo>
                  <a:lnTo>
                    <a:pt x="1060" y="499"/>
                  </a:lnTo>
                  <a:cubicBezTo>
                    <a:pt x="1120" y="296"/>
                    <a:pt x="989" y="70"/>
                    <a:pt x="775" y="11"/>
                  </a:cubicBezTo>
                  <a:cubicBezTo>
                    <a:pt x="743" y="4"/>
                    <a:pt x="711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7"/>
            <p:cNvSpPr/>
            <p:nvPr/>
          </p:nvSpPr>
          <p:spPr>
            <a:xfrm>
              <a:off x="7865052" y="4658633"/>
              <a:ext cx="62927" cy="52428"/>
            </a:xfrm>
            <a:custGeom>
              <a:avLst/>
              <a:gdLst/>
              <a:ahLst/>
              <a:cxnLst/>
              <a:rect l="l" t="t" r="r" b="b"/>
              <a:pathLst>
                <a:path w="1966" h="1638" extrusionOk="0">
                  <a:moveTo>
                    <a:pt x="453" y="1"/>
                  </a:moveTo>
                  <a:cubicBezTo>
                    <a:pt x="417" y="1"/>
                    <a:pt x="381" y="6"/>
                    <a:pt x="346" y="16"/>
                  </a:cubicBezTo>
                  <a:cubicBezTo>
                    <a:pt x="132" y="76"/>
                    <a:pt x="1" y="290"/>
                    <a:pt x="60" y="504"/>
                  </a:cubicBezTo>
                  <a:lnTo>
                    <a:pt x="286" y="1338"/>
                  </a:lnTo>
                  <a:cubicBezTo>
                    <a:pt x="336" y="1517"/>
                    <a:pt x="494" y="1638"/>
                    <a:pt x="670" y="1638"/>
                  </a:cubicBezTo>
                  <a:cubicBezTo>
                    <a:pt x="704" y="1638"/>
                    <a:pt x="739" y="1633"/>
                    <a:pt x="775" y="1623"/>
                  </a:cubicBezTo>
                  <a:cubicBezTo>
                    <a:pt x="989" y="1564"/>
                    <a:pt x="1120" y="1349"/>
                    <a:pt x="1060" y="1135"/>
                  </a:cubicBezTo>
                  <a:lnTo>
                    <a:pt x="1048" y="1099"/>
                  </a:lnTo>
                  <a:lnTo>
                    <a:pt x="1965" y="849"/>
                  </a:lnTo>
                  <a:cubicBezTo>
                    <a:pt x="1882" y="599"/>
                    <a:pt x="1810" y="349"/>
                    <a:pt x="1763" y="87"/>
                  </a:cubicBezTo>
                  <a:lnTo>
                    <a:pt x="846" y="326"/>
                  </a:lnTo>
                  <a:lnTo>
                    <a:pt x="834" y="290"/>
                  </a:lnTo>
                  <a:cubicBezTo>
                    <a:pt x="785" y="113"/>
                    <a:pt x="62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7"/>
            <p:cNvSpPr/>
            <p:nvPr/>
          </p:nvSpPr>
          <p:spPr>
            <a:xfrm>
              <a:off x="7913063" y="4738396"/>
              <a:ext cx="63695" cy="62447"/>
            </a:xfrm>
            <a:custGeom>
              <a:avLst/>
              <a:gdLst/>
              <a:ahLst/>
              <a:cxnLst/>
              <a:rect l="l" t="t" r="r" b="b"/>
              <a:pathLst>
                <a:path w="1990" h="1951" extrusionOk="0">
                  <a:moveTo>
                    <a:pt x="1430" y="0"/>
                  </a:moveTo>
                  <a:lnTo>
                    <a:pt x="751" y="679"/>
                  </a:lnTo>
                  <a:lnTo>
                    <a:pt x="715" y="655"/>
                  </a:lnTo>
                  <a:cubicBezTo>
                    <a:pt x="638" y="578"/>
                    <a:pt x="537" y="539"/>
                    <a:pt x="435" y="539"/>
                  </a:cubicBezTo>
                  <a:cubicBezTo>
                    <a:pt x="334" y="539"/>
                    <a:pt x="233" y="578"/>
                    <a:pt x="156" y="655"/>
                  </a:cubicBezTo>
                  <a:cubicBezTo>
                    <a:pt x="1" y="810"/>
                    <a:pt x="1" y="1060"/>
                    <a:pt x="156" y="1227"/>
                  </a:cubicBezTo>
                  <a:lnTo>
                    <a:pt x="775" y="1834"/>
                  </a:lnTo>
                  <a:cubicBezTo>
                    <a:pt x="852" y="1911"/>
                    <a:pt x="953" y="1950"/>
                    <a:pt x="1055" y="1950"/>
                  </a:cubicBezTo>
                  <a:cubicBezTo>
                    <a:pt x="1156" y="1950"/>
                    <a:pt x="1257" y="1911"/>
                    <a:pt x="1334" y="1834"/>
                  </a:cubicBezTo>
                  <a:cubicBezTo>
                    <a:pt x="1489" y="1679"/>
                    <a:pt x="1489" y="1429"/>
                    <a:pt x="1334" y="1274"/>
                  </a:cubicBezTo>
                  <a:lnTo>
                    <a:pt x="1311" y="1251"/>
                  </a:lnTo>
                  <a:lnTo>
                    <a:pt x="1989" y="572"/>
                  </a:lnTo>
                  <a:cubicBezTo>
                    <a:pt x="1787" y="393"/>
                    <a:pt x="1596" y="203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7"/>
            <p:cNvSpPr/>
            <p:nvPr/>
          </p:nvSpPr>
          <p:spPr>
            <a:xfrm>
              <a:off x="8003004" y="4787175"/>
              <a:ext cx="54925" cy="61454"/>
            </a:xfrm>
            <a:custGeom>
              <a:avLst/>
              <a:gdLst/>
              <a:ahLst/>
              <a:cxnLst/>
              <a:rect l="l" t="t" r="r" b="b"/>
              <a:pathLst>
                <a:path w="1716" h="1920" extrusionOk="0">
                  <a:moveTo>
                    <a:pt x="822" y="0"/>
                  </a:moveTo>
                  <a:lnTo>
                    <a:pt x="572" y="917"/>
                  </a:lnTo>
                  <a:lnTo>
                    <a:pt x="536" y="905"/>
                  </a:lnTo>
                  <a:cubicBezTo>
                    <a:pt x="507" y="899"/>
                    <a:pt x="477" y="896"/>
                    <a:pt x="447" y="896"/>
                  </a:cubicBezTo>
                  <a:cubicBezTo>
                    <a:pt x="266" y="896"/>
                    <a:pt x="100" y="1017"/>
                    <a:pt x="48" y="1191"/>
                  </a:cubicBezTo>
                  <a:cubicBezTo>
                    <a:pt x="1" y="1405"/>
                    <a:pt x="120" y="1620"/>
                    <a:pt x="334" y="1679"/>
                  </a:cubicBezTo>
                  <a:lnTo>
                    <a:pt x="1179" y="1905"/>
                  </a:lnTo>
                  <a:cubicBezTo>
                    <a:pt x="1213" y="1915"/>
                    <a:pt x="1246" y="1920"/>
                    <a:pt x="1280" y="1920"/>
                  </a:cubicBezTo>
                  <a:cubicBezTo>
                    <a:pt x="1451" y="1920"/>
                    <a:pt x="1618" y="1799"/>
                    <a:pt x="1668" y="1620"/>
                  </a:cubicBezTo>
                  <a:cubicBezTo>
                    <a:pt x="1715" y="1417"/>
                    <a:pt x="1596" y="1191"/>
                    <a:pt x="1382" y="1132"/>
                  </a:cubicBezTo>
                  <a:lnTo>
                    <a:pt x="1346" y="1132"/>
                  </a:lnTo>
                  <a:lnTo>
                    <a:pt x="1596" y="203"/>
                  </a:lnTo>
                  <a:cubicBezTo>
                    <a:pt x="1334" y="155"/>
                    <a:pt x="1072" y="84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7"/>
            <p:cNvSpPr/>
            <p:nvPr/>
          </p:nvSpPr>
          <p:spPr>
            <a:xfrm>
              <a:off x="8110870" y="4787175"/>
              <a:ext cx="55277" cy="61454"/>
            </a:xfrm>
            <a:custGeom>
              <a:avLst/>
              <a:gdLst/>
              <a:ahLst/>
              <a:cxnLst/>
              <a:rect l="l" t="t" r="r" b="b"/>
              <a:pathLst>
                <a:path w="1727" h="1920" extrusionOk="0">
                  <a:moveTo>
                    <a:pt x="893" y="0"/>
                  </a:moveTo>
                  <a:cubicBezTo>
                    <a:pt x="643" y="84"/>
                    <a:pt x="393" y="155"/>
                    <a:pt x="119" y="203"/>
                  </a:cubicBezTo>
                  <a:lnTo>
                    <a:pt x="369" y="1132"/>
                  </a:lnTo>
                  <a:lnTo>
                    <a:pt x="334" y="1132"/>
                  </a:lnTo>
                  <a:cubicBezTo>
                    <a:pt x="119" y="1191"/>
                    <a:pt x="0" y="1417"/>
                    <a:pt x="60" y="1620"/>
                  </a:cubicBezTo>
                  <a:cubicBezTo>
                    <a:pt x="100" y="1799"/>
                    <a:pt x="264" y="1920"/>
                    <a:pt x="442" y="1920"/>
                  </a:cubicBezTo>
                  <a:cubicBezTo>
                    <a:pt x="477" y="1920"/>
                    <a:pt x="513" y="1915"/>
                    <a:pt x="548" y="1905"/>
                  </a:cubicBezTo>
                  <a:lnTo>
                    <a:pt x="1381" y="1679"/>
                  </a:lnTo>
                  <a:cubicBezTo>
                    <a:pt x="1596" y="1620"/>
                    <a:pt x="1727" y="1405"/>
                    <a:pt x="1667" y="1191"/>
                  </a:cubicBezTo>
                  <a:cubicBezTo>
                    <a:pt x="1616" y="1017"/>
                    <a:pt x="1450" y="896"/>
                    <a:pt x="1268" y="896"/>
                  </a:cubicBezTo>
                  <a:cubicBezTo>
                    <a:pt x="1239" y="896"/>
                    <a:pt x="1209" y="899"/>
                    <a:pt x="1179" y="905"/>
                  </a:cubicBezTo>
                  <a:lnTo>
                    <a:pt x="1143" y="917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7"/>
            <p:cNvSpPr/>
            <p:nvPr/>
          </p:nvSpPr>
          <p:spPr>
            <a:xfrm>
              <a:off x="8192041" y="4738396"/>
              <a:ext cx="63663" cy="62447"/>
            </a:xfrm>
            <a:custGeom>
              <a:avLst/>
              <a:gdLst/>
              <a:ahLst/>
              <a:cxnLst/>
              <a:rect l="l" t="t" r="r" b="b"/>
              <a:pathLst>
                <a:path w="1989" h="1951" extrusionOk="0">
                  <a:moveTo>
                    <a:pt x="572" y="0"/>
                  </a:moveTo>
                  <a:cubicBezTo>
                    <a:pt x="393" y="203"/>
                    <a:pt x="203" y="393"/>
                    <a:pt x="0" y="572"/>
                  </a:cubicBezTo>
                  <a:lnTo>
                    <a:pt x="679" y="1251"/>
                  </a:lnTo>
                  <a:lnTo>
                    <a:pt x="655" y="1274"/>
                  </a:lnTo>
                  <a:cubicBezTo>
                    <a:pt x="500" y="1429"/>
                    <a:pt x="500" y="1679"/>
                    <a:pt x="655" y="1834"/>
                  </a:cubicBezTo>
                  <a:cubicBezTo>
                    <a:pt x="732" y="1911"/>
                    <a:pt x="834" y="1950"/>
                    <a:pt x="935" y="1950"/>
                  </a:cubicBezTo>
                  <a:cubicBezTo>
                    <a:pt x="1036" y="1950"/>
                    <a:pt x="1137" y="1911"/>
                    <a:pt x="1215" y="1834"/>
                  </a:cubicBezTo>
                  <a:lnTo>
                    <a:pt x="1834" y="1215"/>
                  </a:lnTo>
                  <a:cubicBezTo>
                    <a:pt x="1989" y="1060"/>
                    <a:pt x="1989" y="810"/>
                    <a:pt x="1834" y="655"/>
                  </a:cubicBezTo>
                  <a:cubicBezTo>
                    <a:pt x="1756" y="578"/>
                    <a:pt x="1655" y="539"/>
                    <a:pt x="1554" y="539"/>
                  </a:cubicBezTo>
                  <a:cubicBezTo>
                    <a:pt x="1453" y="539"/>
                    <a:pt x="1352" y="578"/>
                    <a:pt x="1274" y="655"/>
                  </a:cubicBezTo>
                  <a:lnTo>
                    <a:pt x="1250" y="67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7"/>
            <p:cNvSpPr/>
            <p:nvPr/>
          </p:nvSpPr>
          <p:spPr>
            <a:xfrm>
              <a:off x="8240820" y="4550576"/>
              <a:ext cx="62895" cy="52524"/>
            </a:xfrm>
            <a:custGeom>
              <a:avLst/>
              <a:gdLst/>
              <a:ahLst/>
              <a:cxnLst/>
              <a:rect l="l" t="t" r="r" b="b"/>
              <a:pathLst>
                <a:path w="1965" h="1641" extrusionOk="0">
                  <a:moveTo>
                    <a:pt x="1285" y="0"/>
                  </a:moveTo>
                  <a:cubicBezTo>
                    <a:pt x="1254" y="0"/>
                    <a:pt x="1222" y="4"/>
                    <a:pt x="1191" y="11"/>
                  </a:cubicBezTo>
                  <a:cubicBezTo>
                    <a:pt x="977" y="70"/>
                    <a:pt x="857" y="296"/>
                    <a:pt x="905" y="499"/>
                  </a:cubicBezTo>
                  <a:lnTo>
                    <a:pt x="917" y="534"/>
                  </a:lnTo>
                  <a:lnTo>
                    <a:pt x="0" y="785"/>
                  </a:lnTo>
                  <a:cubicBezTo>
                    <a:pt x="84" y="1035"/>
                    <a:pt x="155" y="1296"/>
                    <a:pt x="203" y="1558"/>
                  </a:cubicBezTo>
                  <a:lnTo>
                    <a:pt x="1131" y="1308"/>
                  </a:lnTo>
                  <a:lnTo>
                    <a:pt x="1131" y="1344"/>
                  </a:lnTo>
                  <a:cubicBezTo>
                    <a:pt x="1182" y="1527"/>
                    <a:pt x="1354" y="1640"/>
                    <a:pt x="1529" y="1640"/>
                  </a:cubicBezTo>
                  <a:cubicBezTo>
                    <a:pt x="1559" y="1640"/>
                    <a:pt x="1590" y="1637"/>
                    <a:pt x="1619" y="1630"/>
                  </a:cubicBezTo>
                  <a:cubicBezTo>
                    <a:pt x="1834" y="1570"/>
                    <a:pt x="1965" y="1344"/>
                    <a:pt x="1905" y="1142"/>
                  </a:cubicBezTo>
                  <a:lnTo>
                    <a:pt x="1679" y="296"/>
                  </a:lnTo>
                  <a:cubicBezTo>
                    <a:pt x="1628" y="114"/>
                    <a:pt x="1465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7"/>
            <p:cNvSpPr/>
            <p:nvPr/>
          </p:nvSpPr>
          <p:spPr>
            <a:xfrm>
              <a:off x="8192041" y="4460667"/>
              <a:ext cx="63663" cy="62447"/>
            </a:xfrm>
            <a:custGeom>
              <a:avLst/>
              <a:gdLst/>
              <a:ahLst/>
              <a:cxnLst/>
              <a:rect l="l" t="t" r="r" b="b"/>
              <a:pathLst>
                <a:path w="1989" h="1951" extrusionOk="0">
                  <a:moveTo>
                    <a:pt x="935" y="1"/>
                  </a:moveTo>
                  <a:cubicBezTo>
                    <a:pt x="834" y="1"/>
                    <a:pt x="732" y="40"/>
                    <a:pt x="655" y="117"/>
                  </a:cubicBezTo>
                  <a:cubicBezTo>
                    <a:pt x="500" y="272"/>
                    <a:pt x="500" y="522"/>
                    <a:pt x="655" y="688"/>
                  </a:cubicBezTo>
                  <a:lnTo>
                    <a:pt x="679" y="712"/>
                  </a:lnTo>
                  <a:lnTo>
                    <a:pt x="0" y="1391"/>
                  </a:lnTo>
                  <a:cubicBezTo>
                    <a:pt x="203" y="1558"/>
                    <a:pt x="393" y="1748"/>
                    <a:pt x="572" y="1950"/>
                  </a:cubicBezTo>
                  <a:lnTo>
                    <a:pt x="1250" y="1272"/>
                  </a:lnTo>
                  <a:lnTo>
                    <a:pt x="1274" y="1296"/>
                  </a:lnTo>
                  <a:cubicBezTo>
                    <a:pt x="1352" y="1373"/>
                    <a:pt x="1453" y="1412"/>
                    <a:pt x="1554" y="1412"/>
                  </a:cubicBezTo>
                  <a:cubicBezTo>
                    <a:pt x="1655" y="1412"/>
                    <a:pt x="1756" y="1373"/>
                    <a:pt x="1834" y="1296"/>
                  </a:cubicBezTo>
                  <a:cubicBezTo>
                    <a:pt x="1989" y="1141"/>
                    <a:pt x="1989" y="891"/>
                    <a:pt x="1834" y="736"/>
                  </a:cubicBezTo>
                  <a:lnTo>
                    <a:pt x="1215" y="117"/>
                  </a:lnTo>
                  <a:cubicBezTo>
                    <a:pt x="1137" y="40"/>
                    <a:pt x="1036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7"/>
            <p:cNvSpPr/>
            <p:nvPr/>
          </p:nvSpPr>
          <p:spPr>
            <a:xfrm>
              <a:off x="8110870" y="4412880"/>
              <a:ext cx="55277" cy="61838"/>
            </a:xfrm>
            <a:custGeom>
              <a:avLst/>
              <a:gdLst/>
              <a:ahLst/>
              <a:cxnLst/>
              <a:rect l="l" t="t" r="r" b="b"/>
              <a:pathLst>
                <a:path w="1727" h="1932" extrusionOk="0">
                  <a:moveTo>
                    <a:pt x="442" y="0"/>
                  </a:moveTo>
                  <a:cubicBezTo>
                    <a:pt x="264" y="0"/>
                    <a:pt x="100" y="121"/>
                    <a:pt x="60" y="300"/>
                  </a:cubicBezTo>
                  <a:cubicBezTo>
                    <a:pt x="0" y="515"/>
                    <a:pt x="119" y="729"/>
                    <a:pt x="334" y="788"/>
                  </a:cubicBezTo>
                  <a:lnTo>
                    <a:pt x="369" y="800"/>
                  </a:lnTo>
                  <a:lnTo>
                    <a:pt x="119" y="1717"/>
                  </a:lnTo>
                  <a:cubicBezTo>
                    <a:pt x="393" y="1765"/>
                    <a:pt x="643" y="1836"/>
                    <a:pt x="893" y="1931"/>
                  </a:cubicBezTo>
                  <a:lnTo>
                    <a:pt x="1143" y="1003"/>
                  </a:lnTo>
                  <a:lnTo>
                    <a:pt x="1179" y="1015"/>
                  </a:lnTo>
                  <a:cubicBezTo>
                    <a:pt x="1212" y="1024"/>
                    <a:pt x="1246" y="1028"/>
                    <a:pt x="1278" y="1028"/>
                  </a:cubicBezTo>
                  <a:cubicBezTo>
                    <a:pt x="1456" y="1028"/>
                    <a:pt x="1617" y="900"/>
                    <a:pt x="1667" y="729"/>
                  </a:cubicBezTo>
                  <a:cubicBezTo>
                    <a:pt x="1727" y="515"/>
                    <a:pt x="1596" y="300"/>
                    <a:pt x="1381" y="241"/>
                  </a:cubicBezTo>
                  <a:lnTo>
                    <a:pt x="548" y="14"/>
                  </a:lnTo>
                  <a:cubicBezTo>
                    <a:pt x="513" y="5"/>
                    <a:pt x="477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7"/>
            <p:cNvSpPr/>
            <p:nvPr/>
          </p:nvSpPr>
          <p:spPr>
            <a:xfrm>
              <a:off x="8240820" y="4658633"/>
              <a:ext cx="62895" cy="52428"/>
            </a:xfrm>
            <a:custGeom>
              <a:avLst/>
              <a:gdLst/>
              <a:ahLst/>
              <a:cxnLst/>
              <a:rect l="l" t="t" r="r" b="b"/>
              <a:pathLst>
                <a:path w="1965" h="1638" extrusionOk="0">
                  <a:moveTo>
                    <a:pt x="1513" y="1"/>
                  </a:moveTo>
                  <a:cubicBezTo>
                    <a:pt x="1343" y="1"/>
                    <a:pt x="1180" y="113"/>
                    <a:pt x="1131" y="290"/>
                  </a:cubicBezTo>
                  <a:lnTo>
                    <a:pt x="1131" y="326"/>
                  </a:lnTo>
                  <a:lnTo>
                    <a:pt x="203" y="87"/>
                  </a:lnTo>
                  <a:cubicBezTo>
                    <a:pt x="155" y="349"/>
                    <a:pt x="84" y="599"/>
                    <a:pt x="0" y="849"/>
                  </a:cubicBezTo>
                  <a:lnTo>
                    <a:pt x="917" y="1099"/>
                  </a:lnTo>
                  <a:lnTo>
                    <a:pt x="905" y="1135"/>
                  </a:lnTo>
                  <a:cubicBezTo>
                    <a:pt x="857" y="1349"/>
                    <a:pt x="977" y="1564"/>
                    <a:pt x="1191" y="1623"/>
                  </a:cubicBezTo>
                  <a:cubicBezTo>
                    <a:pt x="1226" y="1633"/>
                    <a:pt x="1261" y="1638"/>
                    <a:pt x="1295" y="1638"/>
                  </a:cubicBezTo>
                  <a:cubicBezTo>
                    <a:pt x="1471" y="1638"/>
                    <a:pt x="1629" y="1517"/>
                    <a:pt x="1679" y="1338"/>
                  </a:cubicBezTo>
                  <a:lnTo>
                    <a:pt x="1905" y="504"/>
                  </a:lnTo>
                  <a:cubicBezTo>
                    <a:pt x="1965" y="290"/>
                    <a:pt x="1834" y="64"/>
                    <a:pt x="1619" y="16"/>
                  </a:cubicBezTo>
                  <a:cubicBezTo>
                    <a:pt x="1584" y="6"/>
                    <a:pt x="1548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67"/>
          <p:cNvGrpSpPr/>
          <p:nvPr/>
        </p:nvGrpSpPr>
        <p:grpSpPr>
          <a:xfrm>
            <a:off x="5116759" y="278641"/>
            <a:ext cx="1113326" cy="1105672"/>
            <a:chOff x="7865052" y="4412880"/>
            <a:chExt cx="438663" cy="435750"/>
          </a:xfrm>
        </p:grpSpPr>
        <p:sp>
          <p:nvSpPr>
            <p:cNvPr id="1582" name="Google Shape;1582;p67"/>
            <p:cNvSpPr/>
            <p:nvPr/>
          </p:nvSpPr>
          <p:spPr>
            <a:xfrm>
              <a:off x="7944335" y="4490690"/>
              <a:ext cx="280130" cy="280514"/>
            </a:xfrm>
            <a:custGeom>
              <a:avLst/>
              <a:gdLst/>
              <a:ahLst/>
              <a:cxnLst/>
              <a:rect l="l" t="t" r="r" b="b"/>
              <a:pathLst>
                <a:path w="8752" h="8764" extrusionOk="0">
                  <a:moveTo>
                    <a:pt x="4382" y="989"/>
                  </a:moveTo>
                  <a:cubicBezTo>
                    <a:pt x="4596" y="989"/>
                    <a:pt x="4775" y="1167"/>
                    <a:pt x="4775" y="1393"/>
                  </a:cubicBezTo>
                  <a:cubicBezTo>
                    <a:pt x="4775" y="1608"/>
                    <a:pt x="4596" y="1786"/>
                    <a:pt x="4382" y="1786"/>
                  </a:cubicBezTo>
                  <a:cubicBezTo>
                    <a:pt x="4155" y="1786"/>
                    <a:pt x="3977" y="1608"/>
                    <a:pt x="3977" y="1393"/>
                  </a:cubicBezTo>
                  <a:cubicBezTo>
                    <a:pt x="3977" y="1167"/>
                    <a:pt x="4155" y="989"/>
                    <a:pt x="4382" y="989"/>
                  </a:cubicBezTo>
                  <a:close/>
                  <a:moveTo>
                    <a:pt x="2262" y="1870"/>
                  </a:moveTo>
                  <a:cubicBezTo>
                    <a:pt x="2489" y="1870"/>
                    <a:pt x="2667" y="2048"/>
                    <a:pt x="2667" y="2263"/>
                  </a:cubicBezTo>
                  <a:cubicBezTo>
                    <a:pt x="2667" y="2489"/>
                    <a:pt x="2489" y="2667"/>
                    <a:pt x="2262" y="2667"/>
                  </a:cubicBezTo>
                  <a:cubicBezTo>
                    <a:pt x="2048" y="2667"/>
                    <a:pt x="1869" y="2489"/>
                    <a:pt x="1869" y="2263"/>
                  </a:cubicBezTo>
                  <a:cubicBezTo>
                    <a:pt x="1869" y="2048"/>
                    <a:pt x="2048" y="1870"/>
                    <a:pt x="2262" y="1870"/>
                  </a:cubicBezTo>
                  <a:close/>
                  <a:moveTo>
                    <a:pt x="6489" y="1870"/>
                  </a:moveTo>
                  <a:cubicBezTo>
                    <a:pt x="6715" y="1870"/>
                    <a:pt x="6894" y="2048"/>
                    <a:pt x="6894" y="2263"/>
                  </a:cubicBezTo>
                  <a:cubicBezTo>
                    <a:pt x="6894" y="2489"/>
                    <a:pt x="6715" y="2667"/>
                    <a:pt x="6489" y="2667"/>
                  </a:cubicBezTo>
                  <a:cubicBezTo>
                    <a:pt x="6275" y="2667"/>
                    <a:pt x="6096" y="2489"/>
                    <a:pt x="6096" y="2263"/>
                  </a:cubicBezTo>
                  <a:cubicBezTo>
                    <a:pt x="6096" y="2048"/>
                    <a:pt x="6275" y="1870"/>
                    <a:pt x="6489" y="1870"/>
                  </a:cubicBezTo>
                  <a:close/>
                  <a:moveTo>
                    <a:pt x="3524" y="3120"/>
                  </a:moveTo>
                  <a:cubicBezTo>
                    <a:pt x="3739" y="3120"/>
                    <a:pt x="3917" y="3298"/>
                    <a:pt x="3917" y="3525"/>
                  </a:cubicBezTo>
                  <a:cubicBezTo>
                    <a:pt x="3917" y="3739"/>
                    <a:pt x="3739" y="3918"/>
                    <a:pt x="3524" y="3918"/>
                  </a:cubicBezTo>
                  <a:cubicBezTo>
                    <a:pt x="3298" y="3918"/>
                    <a:pt x="3120" y="3739"/>
                    <a:pt x="3120" y="3525"/>
                  </a:cubicBezTo>
                  <a:cubicBezTo>
                    <a:pt x="3120" y="3298"/>
                    <a:pt x="3298" y="3120"/>
                    <a:pt x="3524" y="3120"/>
                  </a:cubicBezTo>
                  <a:close/>
                  <a:moveTo>
                    <a:pt x="5227" y="3120"/>
                  </a:moveTo>
                  <a:cubicBezTo>
                    <a:pt x="5453" y="3120"/>
                    <a:pt x="5632" y="3298"/>
                    <a:pt x="5632" y="3525"/>
                  </a:cubicBezTo>
                  <a:cubicBezTo>
                    <a:pt x="5632" y="3739"/>
                    <a:pt x="5453" y="3918"/>
                    <a:pt x="5227" y="3918"/>
                  </a:cubicBezTo>
                  <a:cubicBezTo>
                    <a:pt x="5013" y="3918"/>
                    <a:pt x="4834" y="3739"/>
                    <a:pt x="4834" y="3525"/>
                  </a:cubicBezTo>
                  <a:cubicBezTo>
                    <a:pt x="4834" y="3298"/>
                    <a:pt x="5013" y="3120"/>
                    <a:pt x="5227" y="3120"/>
                  </a:cubicBezTo>
                  <a:close/>
                  <a:moveTo>
                    <a:pt x="1381" y="3977"/>
                  </a:moveTo>
                  <a:cubicBezTo>
                    <a:pt x="1607" y="3977"/>
                    <a:pt x="1786" y="4156"/>
                    <a:pt x="1786" y="4382"/>
                  </a:cubicBezTo>
                  <a:cubicBezTo>
                    <a:pt x="1786" y="4596"/>
                    <a:pt x="1607" y="4775"/>
                    <a:pt x="1381" y="4775"/>
                  </a:cubicBezTo>
                  <a:cubicBezTo>
                    <a:pt x="1167" y="4775"/>
                    <a:pt x="988" y="4596"/>
                    <a:pt x="988" y="4382"/>
                  </a:cubicBezTo>
                  <a:cubicBezTo>
                    <a:pt x="988" y="4156"/>
                    <a:pt x="1167" y="3977"/>
                    <a:pt x="1381" y="3977"/>
                  </a:cubicBezTo>
                  <a:close/>
                  <a:moveTo>
                    <a:pt x="7370" y="3977"/>
                  </a:moveTo>
                  <a:cubicBezTo>
                    <a:pt x="7584" y="3977"/>
                    <a:pt x="7763" y="4156"/>
                    <a:pt x="7763" y="4382"/>
                  </a:cubicBezTo>
                  <a:cubicBezTo>
                    <a:pt x="7763" y="4596"/>
                    <a:pt x="7584" y="4775"/>
                    <a:pt x="7370" y="4775"/>
                  </a:cubicBezTo>
                  <a:cubicBezTo>
                    <a:pt x="7144" y="4775"/>
                    <a:pt x="6965" y="4596"/>
                    <a:pt x="6965" y="4382"/>
                  </a:cubicBezTo>
                  <a:cubicBezTo>
                    <a:pt x="6965" y="4156"/>
                    <a:pt x="7144" y="3977"/>
                    <a:pt x="7370" y="3977"/>
                  </a:cubicBezTo>
                  <a:close/>
                  <a:moveTo>
                    <a:pt x="3524" y="4834"/>
                  </a:moveTo>
                  <a:cubicBezTo>
                    <a:pt x="3739" y="4834"/>
                    <a:pt x="3917" y="5013"/>
                    <a:pt x="3917" y="5227"/>
                  </a:cubicBezTo>
                  <a:cubicBezTo>
                    <a:pt x="3917" y="5453"/>
                    <a:pt x="3739" y="5632"/>
                    <a:pt x="3524" y="5632"/>
                  </a:cubicBezTo>
                  <a:cubicBezTo>
                    <a:pt x="3298" y="5632"/>
                    <a:pt x="3120" y="5453"/>
                    <a:pt x="3120" y="5227"/>
                  </a:cubicBezTo>
                  <a:cubicBezTo>
                    <a:pt x="3120" y="5013"/>
                    <a:pt x="3298" y="4834"/>
                    <a:pt x="3524" y="4834"/>
                  </a:cubicBezTo>
                  <a:close/>
                  <a:moveTo>
                    <a:pt x="5227" y="4834"/>
                  </a:moveTo>
                  <a:cubicBezTo>
                    <a:pt x="5453" y="4834"/>
                    <a:pt x="5632" y="5013"/>
                    <a:pt x="5632" y="5227"/>
                  </a:cubicBezTo>
                  <a:cubicBezTo>
                    <a:pt x="5632" y="5453"/>
                    <a:pt x="5453" y="5632"/>
                    <a:pt x="5227" y="5632"/>
                  </a:cubicBezTo>
                  <a:cubicBezTo>
                    <a:pt x="5013" y="5632"/>
                    <a:pt x="4834" y="5453"/>
                    <a:pt x="4834" y="5227"/>
                  </a:cubicBezTo>
                  <a:cubicBezTo>
                    <a:pt x="4834" y="5013"/>
                    <a:pt x="5013" y="4834"/>
                    <a:pt x="5227" y="4834"/>
                  </a:cubicBezTo>
                  <a:close/>
                  <a:moveTo>
                    <a:pt x="2262" y="6096"/>
                  </a:moveTo>
                  <a:cubicBezTo>
                    <a:pt x="2489" y="6096"/>
                    <a:pt x="2667" y="6275"/>
                    <a:pt x="2667" y="6489"/>
                  </a:cubicBezTo>
                  <a:cubicBezTo>
                    <a:pt x="2667" y="6716"/>
                    <a:pt x="2489" y="6894"/>
                    <a:pt x="2262" y="6894"/>
                  </a:cubicBezTo>
                  <a:cubicBezTo>
                    <a:pt x="2048" y="6894"/>
                    <a:pt x="1869" y="6716"/>
                    <a:pt x="1869" y="6489"/>
                  </a:cubicBezTo>
                  <a:cubicBezTo>
                    <a:pt x="1869" y="6275"/>
                    <a:pt x="2048" y="6096"/>
                    <a:pt x="2262" y="6096"/>
                  </a:cubicBezTo>
                  <a:close/>
                  <a:moveTo>
                    <a:pt x="6489" y="6096"/>
                  </a:moveTo>
                  <a:cubicBezTo>
                    <a:pt x="6715" y="6096"/>
                    <a:pt x="6894" y="6275"/>
                    <a:pt x="6894" y="6489"/>
                  </a:cubicBezTo>
                  <a:cubicBezTo>
                    <a:pt x="6894" y="6716"/>
                    <a:pt x="6715" y="6894"/>
                    <a:pt x="6489" y="6894"/>
                  </a:cubicBezTo>
                  <a:cubicBezTo>
                    <a:pt x="6275" y="6894"/>
                    <a:pt x="6096" y="6716"/>
                    <a:pt x="6096" y="6489"/>
                  </a:cubicBezTo>
                  <a:cubicBezTo>
                    <a:pt x="6096" y="6275"/>
                    <a:pt x="6275" y="6096"/>
                    <a:pt x="6489" y="6096"/>
                  </a:cubicBezTo>
                  <a:close/>
                  <a:moveTo>
                    <a:pt x="4382" y="6966"/>
                  </a:moveTo>
                  <a:cubicBezTo>
                    <a:pt x="4596" y="6966"/>
                    <a:pt x="4775" y="7144"/>
                    <a:pt x="4775" y="7370"/>
                  </a:cubicBezTo>
                  <a:cubicBezTo>
                    <a:pt x="4775" y="7585"/>
                    <a:pt x="4596" y="7763"/>
                    <a:pt x="4382" y="7763"/>
                  </a:cubicBezTo>
                  <a:cubicBezTo>
                    <a:pt x="4155" y="7763"/>
                    <a:pt x="3977" y="7585"/>
                    <a:pt x="3977" y="7370"/>
                  </a:cubicBezTo>
                  <a:cubicBezTo>
                    <a:pt x="3977" y="7144"/>
                    <a:pt x="4155" y="6966"/>
                    <a:pt x="4382" y="6966"/>
                  </a:cubicBezTo>
                  <a:close/>
                  <a:moveTo>
                    <a:pt x="4382" y="0"/>
                  </a:moveTo>
                  <a:cubicBezTo>
                    <a:pt x="1965" y="0"/>
                    <a:pt x="0" y="1965"/>
                    <a:pt x="0" y="4382"/>
                  </a:cubicBezTo>
                  <a:cubicBezTo>
                    <a:pt x="0" y="6799"/>
                    <a:pt x="1965" y="8763"/>
                    <a:pt x="4382" y="8763"/>
                  </a:cubicBezTo>
                  <a:cubicBezTo>
                    <a:pt x="6787" y="8763"/>
                    <a:pt x="8751" y="6799"/>
                    <a:pt x="8751" y="4382"/>
                  </a:cubicBezTo>
                  <a:cubicBezTo>
                    <a:pt x="8751" y="1965"/>
                    <a:pt x="6787" y="0"/>
                    <a:pt x="4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7"/>
            <p:cNvSpPr/>
            <p:nvPr/>
          </p:nvSpPr>
          <p:spPr>
            <a:xfrm>
              <a:off x="8003004" y="4412880"/>
              <a:ext cx="54925" cy="61838"/>
            </a:xfrm>
            <a:custGeom>
              <a:avLst/>
              <a:gdLst/>
              <a:ahLst/>
              <a:cxnLst/>
              <a:rect l="l" t="t" r="r" b="b"/>
              <a:pathLst>
                <a:path w="1716" h="1932" extrusionOk="0">
                  <a:moveTo>
                    <a:pt x="1280" y="0"/>
                  </a:moveTo>
                  <a:cubicBezTo>
                    <a:pt x="1246" y="0"/>
                    <a:pt x="1213" y="5"/>
                    <a:pt x="1179" y="14"/>
                  </a:cubicBezTo>
                  <a:lnTo>
                    <a:pt x="334" y="241"/>
                  </a:lnTo>
                  <a:cubicBezTo>
                    <a:pt x="120" y="300"/>
                    <a:pt x="1" y="515"/>
                    <a:pt x="48" y="729"/>
                  </a:cubicBezTo>
                  <a:cubicBezTo>
                    <a:pt x="99" y="900"/>
                    <a:pt x="259" y="1028"/>
                    <a:pt x="437" y="1028"/>
                  </a:cubicBezTo>
                  <a:cubicBezTo>
                    <a:pt x="470" y="1028"/>
                    <a:pt x="503" y="1024"/>
                    <a:pt x="536" y="1015"/>
                  </a:cubicBezTo>
                  <a:lnTo>
                    <a:pt x="572" y="1003"/>
                  </a:lnTo>
                  <a:lnTo>
                    <a:pt x="822" y="1931"/>
                  </a:lnTo>
                  <a:cubicBezTo>
                    <a:pt x="1072" y="1836"/>
                    <a:pt x="1334" y="1765"/>
                    <a:pt x="1596" y="1717"/>
                  </a:cubicBezTo>
                  <a:lnTo>
                    <a:pt x="1346" y="800"/>
                  </a:lnTo>
                  <a:lnTo>
                    <a:pt x="1382" y="788"/>
                  </a:lnTo>
                  <a:cubicBezTo>
                    <a:pt x="1596" y="729"/>
                    <a:pt x="1715" y="515"/>
                    <a:pt x="1668" y="300"/>
                  </a:cubicBezTo>
                  <a:cubicBezTo>
                    <a:pt x="1618" y="121"/>
                    <a:pt x="1451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7"/>
            <p:cNvSpPr/>
            <p:nvPr/>
          </p:nvSpPr>
          <p:spPr>
            <a:xfrm>
              <a:off x="7913063" y="4460667"/>
              <a:ext cx="63695" cy="62447"/>
            </a:xfrm>
            <a:custGeom>
              <a:avLst/>
              <a:gdLst/>
              <a:ahLst/>
              <a:cxnLst/>
              <a:rect l="l" t="t" r="r" b="b"/>
              <a:pathLst>
                <a:path w="1990" h="1951" extrusionOk="0">
                  <a:moveTo>
                    <a:pt x="1055" y="1"/>
                  </a:moveTo>
                  <a:cubicBezTo>
                    <a:pt x="953" y="1"/>
                    <a:pt x="852" y="40"/>
                    <a:pt x="775" y="117"/>
                  </a:cubicBezTo>
                  <a:lnTo>
                    <a:pt x="156" y="736"/>
                  </a:lnTo>
                  <a:cubicBezTo>
                    <a:pt x="1" y="891"/>
                    <a:pt x="1" y="1141"/>
                    <a:pt x="156" y="1296"/>
                  </a:cubicBezTo>
                  <a:cubicBezTo>
                    <a:pt x="233" y="1373"/>
                    <a:pt x="334" y="1412"/>
                    <a:pt x="435" y="1412"/>
                  </a:cubicBezTo>
                  <a:cubicBezTo>
                    <a:pt x="537" y="1412"/>
                    <a:pt x="638" y="1373"/>
                    <a:pt x="715" y="1296"/>
                  </a:cubicBezTo>
                  <a:lnTo>
                    <a:pt x="751" y="1272"/>
                  </a:lnTo>
                  <a:lnTo>
                    <a:pt x="1430" y="1950"/>
                  </a:lnTo>
                  <a:cubicBezTo>
                    <a:pt x="1596" y="1748"/>
                    <a:pt x="1787" y="1558"/>
                    <a:pt x="1989" y="1391"/>
                  </a:cubicBezTo>
                  <a:lnTo>
                    <a:pt x="1311" y="712"/>
                  </a:lnTo>
                  <a:lnTo>
                    <a:pt x="1334" y="688"/>
                  </a:lnTo>
                  <a:cubicBezTo>
                    <a:pt x="1489" y="522"/>
                    <a:pt x="1489" y="272"/>
                    <a:pt x="1334" y="117"/>
                  </a:cubicBezTo>
                  <a:cubicBezTo>
                    <a:pt x="1257" y="40"/>
                    <a:pt x="1156" y="1"/>
                    <a:pt x="1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7"/>
            <p:cNvSpPr/>
            <p:nvPr/>
          </p:nvSpPr>
          <p:spPr>
            <a:xfrm>
              <a:off x="7865052" y="4550576"/>
              <a:ext cx="62927" cy="52524"/>
            </a:xfrm>
            <a:custGeom>
              <a:avLst/>
              <a:gdLst/>
              <a:ahLst/>
              <a:cxnLst/>
              <a:rect l="l" t="t" r="r" b="b"/>
              <a:pathLst>
                <a:path w="1966" h="1641" extrusionOk="0">
                  <a:moveTo>
                    <a:pt x="680" y="0"/>
                  </a:moveTo>
                  <a:cubicBezTo>
                    <a:pt x="500" y="0"/>
                    <a:pt x="337" y="114"/>
                    <a:pt x="286" y="296"/>
                  </a:cubicBezTo>
                  <a:lnTo>
                    <a:pt x="60" y="1142"/>
                  </a:lnTo>
                  <a:cubicBezTo>
                    <a:pt x="1" y="1344"/>
                    <a:pt x="132" y="1570"/>
                    <a:pt x="346" y="1630"/>
                  </a:cubicBezTo>
                  <a:cubicBezTo>
                    <a:pt x="376" y="1637"/>
                    <a:pt x="406" y="1640"/>
                    <a:pt x="436" y="1640"/>
                  </a:cubicBezTo>
                  <a:cubicBezTo>
                    <a:pt x="611" y="1640"/>
                    <a:pt x="783" y="1527"/>
                    <a:pt x="834" y="1344"/>
                  </a:cubicBezTo>
                  <a:lnTo>
                    <a:pt x="846" y="1308"/>
                  </a:lnTo>
                  <a:lnTo>
                    <a:pt x="1763" y="1558"/>
                  </a:lnTo>
                  <a:cubicBezTo>
                    <a:pt x="1810" y="1296"/>
                    <a:pt x="1882" y="1035"/>
                    <a:pt x="1965" y="785"/>
                  </a:cubicBezTo>
                  <a:lnTo>
                    <a:pt x="1048" y="534"/>
                  </a:lnTo>
                  <a:lnTo>
                    <a:pt x="1060" y="499"/>
                  </a:lnTo>
                  <a:cubicBezTo>
                    <a:pt x="1120" y="296"/>
                    <a:pt x="989" y="70"/>
                    <a:pt x="775" y="11"/>
                  </a:cubicBezTo>
                  <a:cubicBezTo>
                    <a:pt x="743" y="4"/>
                    <a:pt x="711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7"/>
            <p:cNvSpPr/>
            <p:nvPr/>
          </p:nvSpPr>
          <p:spPr>
            <a:xfrm>
              <a:off x="7865052" y="4658633"/>
              <a:ext cx="62927" cy="52428"/>
            </a:xfrm>
            <a:custGeom>
              <a:avLst/>
              <a:gdLst/>
              <a:ahLst/>
              <a:cxnLst/>
              <a:rect l="l" t="t" r="r" b="b"/>
              <a:pathLst>
                <a:path w="1966" h="1638" extrusionOk="0">
                  <a:moveTo>
                    <a:pt x="453" y="1"/>
                  </a:moveTo>
                  <a:cubicBezTo>
                    <a:pt x="417" y="1"/>
                    <a:pt x="381" y="6"/>
                    <a:pt x="346" y="16"/>
                  </a:cubicBezTo>
                  <a:cubicBezTo>
                    <a:pt x="132" y="76"/>
                    <a:pt x="1" y="290"/>
                    <a:pt x="60" y="504"/>
                  </a:cubicBezTo>
                  <a:lnTo>
                    <a:pt x="286" y="1338"/>
                  </a:lnTo>
                  <a:cubicBezTo>
                    <a:pt x="336" y="1517"/>
                    <a:pt x="494" y="1638"/>
                    <a:pt x="670" y="1638"/>
                  </a:cubicBezTo>
                  <a:cubicBezTo>
                    <a:pt x="704" y="1638"/>
                    <a:pt x="739" y="1633"/>
                    <a:pt x="775" y="1623"/>
                  </a:cubicBezTo>
                  <a:cubicBezTo>
                    <a:pt x="989" y="1564"/>
                    <a:pt x="1120" y="1349"/>
                    <a:pt x="1060" y="1135"/>
                  </a:cubicBezTo>
                  <a:lnTo>
                    <a:pt x="1048" y="1099"/>
                  </a:lnTo>
                  <a:lnTo>
                    <a:pt x="1965" y="849"/>
                  </a:lnTo>
                  <a:cubicBezTo>
                    <a:pt x="1882" y="599"/>
                    <a:pt x="1810" y="349"/>
                    <a:pt x="1763" y="87"/>
                  </a:cubicBezTo>
                  <a:lnTo>
                    <a:pt x="846" y="326"/>
                  </a:lnTo>
                  <a:lnTo>
                    <a:pt x="834" y="290"/>
                  </a:lnTo>
                  <a:cubicBezTo>
                    <a:pt x="785" y="113"/>
                    <a:pt x="622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7"/>
            <p:cNvSpPr/>
            <p:nvPr/>
          </p:nvSpPr>
          <p:spPr>
            <a:xfrm>
              <a:off x="7913063" y="4738396"/>
              <a:ext cx="63695" cy="62447"/>
            </a:xfrm>
            <a:custGeom>
              <a:avLst/>
              <a:gdLst/>
              <a:ahLst/>
              <a:cxnLst/>
              <a:rect l="l" t="t" r="r" b="b"/>
              <a:pathLst>
                <a:path w="1990" h="1951" extrusionOk="0">
                  <a:moveTo>
                    <a:pt x="1430" y="0"/>
                  </a:moveTo>
                  <a:lnTo>
                    <a:pt x="751" y="679"/>
                  </a:lnTo>
                  <a:lnTo>
                    <a:pt x="715" y="655"/>
                  </a:lnTo>
                  <a:cubicBezTo>
                    <a:pt x="638" y="578"/>
                    <a:pt x="537" y="539"/>
                    <a:pt x="435" y="539"/>
                  </a:cubicBezTo>
                  <a:cubicBezTo>
                    <a:pt x="334" y="539"/>
                    <a:pt x="233" y="578"/>
                    <a:pt x="156" y="655"/>
                  </a:cubicBezTo>
                  <a:cubicBezTo>
                    <a:pt x="1" y="810"/>
                    <a:pt x="1" y="1060"/>
                    <a:pt x="156" y="1227"/>
                  </a:cubicBezTo>
                  <a:lnTo>
                    <a:pt x="775" y="1834"/>
                  </a:lnTo>
                  <a:cubicBezTo>
                    <a:pt x="852" y="1911"/>
                    <a:pt x="953" y="1950"/>
                    <a:pt x="1055" y="1950"/>
                  </a:cubicBezTo>
                  <a:cubicBezTo>
                    <a:pt x="1156" y="1950"/>
                    <a:pt x="1257" y="1911"/>
                    <a:pt x="1334" y="1834"/>
                  </a:cubicBezTo>
                  <a:cubicBezTo>
                    <a:pt x="1489" y="1679"/>
                    <a:pt x="1489" y="1429"/>
                    <a:pt x="1334" y="1274"/>
                  </a:cubicBezTo>
                  <a:lnTo>
                    <a:pt x="1311" y="1251"/>
                  </a:lnTo>
                  <a:lnTo>
                    <a:pt x="1989" y="572"/>
                  </a:lnTo>
                  <a:cubicBezTo>
                    <a:pt x="1787" y="393"/>
                    <a:pt x="1596" y="203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7"/>
            <p:cNvSpPr/>
            <p:nvPr/>
          </p:nvSpPr>
          <p:spPr>
            <a:xfrm>
              <a:off x="8003004" y="4787175"/>
              <a:ext cx="54925" cy="61454"/>
            </a:xfrm>
            <a:custGeom>
              <a:avLst/>
              <a:gdLst/>
              <a:ahLst/>
              <a:cxnLst/>
              <a:rect l="l" t="t" r="r" b="b"/>
              <a:pathLst>
                <a:path w="1716" h="1920" extrusionOk="0">
                  <a:moveTo>
                    <a:pt x="822" y="0"/>
                  </a:moveTo>
                  <a:lnTo>
                    <a:pt x="572" y="917"/>
                  </a:lnTo>
                  <a:lnTo>
                    <a:pt x="536" y="905"/>
                  </a:lnTo>
                  <a:cubicBezTo>
                    <a:pt x="507" y="899"/>
                    <a:pt x="477" y="896"/>
                    <a:pt x="447" y="896"/>
                  </a:cubicBezTo>
                  <a:cubicBezTo>
                    <a:pt x="266" y="896"/>
                    <a:pt x="100" y="1017"/>
                    <a:pt x="48" y="1191"/>
                  </a:cubicBezTo>
                  <a:cubicBezTo>
                    <a:pt x="1" y="1405"/>
                    <a:pt x="120" y="1620"/>
                    <a:pt x="334" y="1679"/>
                  </a:cubicBezTo>
                  <a:lnTo>
                    <a:pt x="1179" y="1905"/>
                  </a:lnTo>
                  <a:cubicBezTo>
                    <a:pt x="1213" y="1915"/>
                    <a:pt x="1246" y="1920"/>
                    <a:pt x="1280" y="1920"/>
                  </a:cubicBezTo>
                  <a:cubicBezTo>
                    <a:pt x="1451" y="1920"/>
                    <a:pt x="1618" y="1799"/>
                    <a:pt x="1668" y="1620"/>
                  </a:cubicBezTo>
                  <a:cubicBezTo>
                    <a:pt x="1715" y="1417"/>
                    <a:pt x="1596" y="1191"/>
                    <a:pt x="1382" y="1132"/>
                  </a:cubicBezTo>
                  <a:lnTo>
                    <a:pt x="1346" y="1132"/>
                  </a:lnTo>
                  <a:lnTo>
                    <a:pt x="1596" y="203"/>
                  </a:lnTo>
                  <a:cubicBezTo>
                    <a:pt x="1334" y="155"/>
                    <a:pt x="1072" y="84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7"/>
            <p:cNvSpPr/>
            <p:nvPr/>
          </p:nvSpPr>
          <p:spPr>
            <a:xfrm>
              <a:off x="8110870" y="4787175"/>
              <a:ext cx="55277" cy="61454"/>
            </a:xfrm>
            <a:custGeom>
              <a:avLst/>
              <a:gdLst/>
              <a:ahLst/>
              <a:cxnLst/>
              <a:rect l="l" t="t" r="r" b="b"/>
              <a:pathLst>
                <a:path w="1727" h="1920" extrusionOk="0">
                  <a:moveTo>
                    <a:pt x="893" y="0"/>
                  </a:moveTo>
                  <a:cubicBezTo>
                    <a:pt x="643" y="84"/>
                    <a:pt x="393" y="155"/>
                    <a:pt x="119" y="203"/>
                  </a:cubicBezTo>
                  <a:lnTo>
                    <a:pt x="369" y="1132"/>
                  </a:lnTo>
                  <a:lnTo>
                    <a:pt x="334" y="1132"/>
                  </a:lnTo>
                  <a:cubicBezTo>
                    <a:pt x="119" y="1191"/>
                    <a:pt x="0" y="1417"/>
                    <a:pt x="60" y="1620"/>
                  </a:cubicBezTo>
                  <a:cubicBezTo>
                    <a:pt x="100" y="1799"/>
                    <a:pt x="264" y="1920"/>
                    <a:pt x="442" y="1920"/>
                  </a:cubicBezTo>
                  <a:cubicBezTo>
                    <a:pt x="477" y="1920"/>
                    <a:pt x="513" y="1915"/>
                    <a:pt x="548" y="1905"/>
                  </a:cubicBezTo>
                  <a:lnTo>
                    <a:pt x="1381" y="1679"/>
                  </a:lnTo>
                  <a:cubicBezTo>
                    <a:pt x="1596" y="1620"/>
                    <a:pt x="1727" y="1405"/>
                    <a:pt x="1667" y="1191"/>
                  </a:cubicBezTo>
                  <a:cubicBezTo>
                    <a:pt x="1616" y="1017"/>
                    <a:pt x="1450" y="896"/>
                    <a:pt x="1268" y="896"/>
                  </a:cubicBezTo>
                  <a:cubicBezTo>
                    <a:pt x="1239" y="896"/>
                    <a:pt x="1209" y="899"/>
                    <a:pt x="1179" y="905"/>
                  </a:cubicBezTo>
                  <a:lnTo>
                    <a:pt x="1143" y="917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7"/>
            <p:cNvSpPr/>
            <p:nvPr/>
          </p:nvSpPr>
          <p:spPr>
            <a:xfrm>
              <a:off x="8192041" y="4738396"/>
              <a:ext cx="63663" cy="62447"/>
            </a:xfrm>
            <a:custGeom>
              <a:avLst/>
              <a:gdLst/>
              <a:ahLst/>
              <a:cxnLst/>
              <a:rect l="l" t="t" r="r" b="b"/>
              <a:pathLst>
                <a:path w="1989" h="1951" extrusionOk="0">
                  <a:moveTo>
                    <a:pt x="572" y="0"/>
                  </a:moveTo>
                  <a:cubicBezTo>
                    <a:pt x="393" y="203"/>
                    <a:pt x="203" y="393"/>
                    <a:pt x="0" y="572"/>
                  </a:cubicBezTo>
                  <a:lnTo>
                    <a:pt x="679" y="1251"/>
                  </a:lnTo>
                  <a:lnTo>
                    <a:pt x="655" y="1274"/>
                  </a:lnTo>
                  <a:cubicBezTo>
                    <a:pt x="500" y="1429"/>
                    <a:pt x="500" y="1679"/>
                    <a:pt x="655" y="1834"/>
                  </a:cubicBezTo>
                  <a:cubicBezTo>
                    <a:pt x="732" y="1911"/>
                    <a:pt x="834" y="1950"/>
                    <a:pt x="935" y="1950"/>
                  </a:cubicBezTo>
                  <a:cubicBezTo>
                    <a:pt x="1036" y="1950"/>
                    <a:pt x="1137" y="1911"/>
                    <a:pt x="1215" y="1834"/>
                  </a:cubicBezTo>
                  <a:lnTo>
                    <a:pt x="1834" y="1215"/>
                  </a:lnTo>
                  <a:cubicBezTo>
                    <a:pt x="1989" y="1060"/>
                    <a:pt x="1989" y="810"/>
                    <a:pt x="1834" y="655"/>
                  </a:cubicBezTo>
                  <a:cubicBezTo>
                    <a:pt x="1756" y="578"/>
                    <a:pt x="1655" y="539"/>
                    <a:pt x="1554" y="539"/>
                  </a:cubicBezTo>
                  <a:cubicBezTo>
                    <a:pt x="1453" y="539"/>
                    <a:pt x="1352" y="578"/>
                    <a:pt x="1274" y="655"/>
                  </a:cubicBezTo>
                  <a:lnTo>
                    <a:pt x="1250" y="67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7"/>
            <p:cNvSpPr/>
            <p:nvPr/>
          </p:nvSpPr>
          <p:spPr>
            <a:xfrm>
              <a:off x="8240820" y="4658633"/>
              <a:ext cx="62895" cy="52428"/>
            </a:xfrm>
            <a:custGeom>
              <a:avLst/>
              <a:gdLst/>
              <a:ahLst/>
              <a:cxnLst/>
              <a:rect l="l" t="t" r="r" b="b"/>
              <a:pathLst>
                <a:path w="1965" h="1638" extrusionOk="0">
                  <a:moveTo>
                    <a:pt x="1513" y="1"/>
                  </a:moveTo>
                  <a:cubicBezTo>
                    <a:pt x="1343" y="1"/>
                    <a:pt x="1180" y="113"/>
                    <a:pt x="1131" y="290"/>
                  </a:cubicBezTo>
                  <a:lnTo>
                    <a:pt x="1131" y="326"/>
                  </a:lnTo>
                  <a:lnTo>
                    <a:pt x="203" y="87"/>
                  </a:lnTo>
                  <a:cubicBezTo>
                    <a:pt x="155" y="349"/>
                    <a:pt x="84" y="599"/>
                    <a:pt x="0" y="849"/>
                  </a:cubicBezTo>
                  <a:lnTo>
                    <a:pt x="917" y="1099"/>
                  </a:lnTo>
                  <a:lnTo>
                    <a:pt x="905" y="1135"/>
                  </a:lnTo>
                  <a:cubicBezTo>
                    <a:pt x="857" y="1349"/>
                    <a:pt x="977" y="1564"/>
                    <a:pt x="1191" y="1623"/>
                  </a:cubicBezTo>
                  <a:cubicBezTo>
                    <a:pt x="1226" y="1633"/>
                    <a:pt x="1261" y="1638"/>
                    <a:pt x="1295" y="1638"/>
                  </a:cubicBezTo>
                  <a:cubicBezTo>
                    <a:pt x="1471" y="1638"/>
                    <a:pt x="1629" y="1517"/>
                    <a:pt x="1679" y="1338"/>
                  </a:cubicBezTo>
                  <a:lnTo>
                    <a:pt x="1905" y="504"/>
                  </a:lnTo>
                  <a:cubicBezTo>
                    <a:pt x="1965" y="290"/>
                    <a:pt x="1834" y="64"/>
                    <a:pt x="1619" y="16"/>
                  </a:cubicBezTo>
                  <a:cubicBezTo>
                    <a:pt x="1584" y="6"/>
                    <a:pt x="1548" y="1"/>
                    <a:pt x="1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7"/>
            <p:cNvSpPr/>
            <p:nvPr/>
          </p:nvSpPr>
          <p:spPr>
            <a:xfrm>
              <a:off x="8240820" y="4550576"/>
              <a:ext cx="62895" cy="52524"/>
            </a:xfrm>
            <a:custGeom>
              <a:avLst/>
              <a:gdLst/>
              <a:ahLst/>
              <a:cxnLst/>
              <a:rect l="l" t="t" r="r" b="b"/>
              <a:pathLst>
                <a:path w="1965" h="1641" extrusionOk="0">
                  <a:moveTo>
                    <a:pt x="1285" y="0"/>
                  </a:moveTo>
                  <a:cubicBezTo>
                    <a:pt x="1254" y="0"/>
                    <a:pt x="1222" y="4"/>
                    <a:pt x="1191" y="11"/>
                  </a:cubicBezTo>
                  <a:cubicBezTo>
                    <a:pt x="977" y="70"/>
                    <a:pt x="857" y="296"/>
                    <a:pt x="905" y="499"/>
                  </a:cubicBezTo>
                  <a:lnTo>
                    <a:pt x="917" y="534"/>
                  </a:lnTo>
                  <a:lnTo>
                    <a:pt x="0" y="785"/>
                  </a:lnTo>
                  <a:cubicBezTo>
                    <a:pt x="84" y="1035"/>
                    <a:pt x="155" y="1296"/>
                    <a:pt x="203" y="1558"/>
                  </a:cubicBezTo>
                  <a:lnTo>
                    <a:pt x="1131" y="1308"/>
                  </a:lnTo>
                  <a:lnTo>
                    <a:pt x="1131" y="1344"/>
                  </a:lnTo>
                  <a:cubicBezTo>
                    <a:pt x="1182" y="1527"/>
                    <a:pt x="1354" y="1640"/>
                    <a:pt x="1529" y="1640"/>
                  </a:cubicBezTo>
                  <a:cubicBezTo>
                    <a:pt x="1559" y="1640"/>
                    <a:pt x="1590" y="1637"/>
                    <a:pt x="1619" y="1630"/>
                  </a:cubicBezTo>
                  <a:cubicBezTo>
                    <a:pt x="1834" y="1570"/>
                    <a:pt x="1965" y="1344"/>
                    <a:pt x="1905" y="1142"/>
                  </a:cubicBezTo>
                  <a:lnTo>
                    <a:pt x="1679" y="296"/>
                  </a:lnTo>
                  <a:cubicBezTo>
                    <a:pt x="1628" y="114"/>
                    <a:pt x="1465" y="0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7"/>
            <p:cNvSpPr/>
            <p:nvPr/>
          </p:nvSpPr>
          <p:spPr>
            <a:xfrm>
              <a:off x="8192041" y="4460667"/>
              <a:ext cx="63663" cy="62447"/>
            </a:xfrm>
            <a:custGeom>
              <a:avLst/>
              <a:gdLst/>
              <a:ahLst/>
              <a:cxnLst/>
              <a:rect l="l" t="t" r="r" b="b"/>
              <a:pathLst>
                <a:path w="1989" h="1951" extrusionOk="0">
                  <a:moveTo>
                    <a:pt x="935" y="1"/>
                  </a:moveTo>
                  <a:cubicBezTo>
                    <a:pt x="834" y="1"/>
                    <a:pt x="732" y="40"/>
                    <a:pt x="655" y="117"/>
                  </a:cubicBezTo>
                  <a:cubicBezTo>
                    <a:pt x="500" y="272"/>
                    <a:pt x="500" y="522"/>
                    <a:pt x="655" y="688"/>
                  </a:cubicBezTo>
                  <a:lnTo>
                    <a:pt x="679" y="712"/>
                  </a:lnTo>
                  <a:lnTo>
                    <a:pt x="0" y="1391"/>
                  </a:lnTo>
                  <a:cubicBezTo>
                    <a:pt x="203" y="1558"/>
                    <a:pt x="393" y="1748"/>
                    <a:pt x="572" y="1950"/>
                  </a:cubicBezTo>
                  <a:lnTo>
                    <a:pt x="1250" y="1272"/>
                  </a:lnTo>
                  <a:lnTo>
                    <a:pt x="1274" y="1296"/>
                  </a:lnTo>
                  <a:cubicBezTo>
                    <a:pt x="1352" y="1373"/>
                    <a:pt x="1453" y="1412"/>
                    <a:pt x="1554" y="1412"/>
                  </a:cubicBezTo>
                  <a:cubicBezTo>
                    <a:pt x="1655" y="1412"/>
                    <a:pt x="1756" y="1373"/>
                    <a:pt x="1834" y="1296"/>
                  </a:cubicBezTo>
                  <a:cubicBezTo>
                    <a:pt x="1989" y="1141"/>
                    <a:pt x="1989" y="891"/>
                    <a:pt x="1834" y="736"/>
                  </a:cubicBezTo>
                  <a:lnTo>
                    <a:pt x="1215" y="117"/>
                  </a:lnTo>
                  <a:cubicBezTo>
                    <a:pt x="1137" y="40"/>
                    <a:pt x="1036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7"/>
            <p:cNvSpPr/>
            <p:nvPr/>
          </p:nvSpPr>
          <p:spPr>
            <a:xfrm>
              <a:off x="8110870" y="4412880"/>
              <a:ext cx="55277" cy="61838"/>
            </a:xfrm>
            <a:custGeom>
              <a:avLst/>
              <a:gdLst/>
              <a:ahLst/>
              <a:cxnLst/>
              <a:rect l="l" t="t" r="r" b="b"/>
              <a:pathLst>
                <a:path w="1727" h="1932" extrusionOk="0">
                  <a:moveTo>
                    <a:pt x="442" y="0"/>
                  </a:moveTo>
                  <a:cubicBezTo>
                    <a:pt x="264" y="0"/>
                    <a:pt x="100" y="121"/>
                    <a:pt x="60" y="300"/>
                  </a:cubicBezTo>
                  <a:cubicBezTo>
                    <a:pt x="0" y="515"/>
                    <a:pt x="119" y="729"/>
                    <a:pt x="334" y="788"/>
                  </a:cubicBezTo>
                  <a:lnTo>
                    <a:pt x="369" y="800"/>
                  </a:lnTo>
                  <a:lnTo>
                    <a:pt x="119" y="1717"/>
                  </a:lnTo>
                  <a:cubicBezTo>
                    <a:pt x="393" y="1765"/>
                    <a:pt x="643" y="1836"/>
                    <a:pt x="893" y="1931"/>
                  </a:cubicBezTo>
                  <a:lnTo>
                    <a:pt x="1143" y="1003"/>
                  </a:lnTo>
                  <a:lnTo>
                    <a:pt x="1179" y="1015"/>
                  </a:lnTo>
                  <a:cubicBezTo>
                    <a:pt x="1212" y="1024"/>
                    <a:pt x="1246" y="1028"/>
                    <a:pt x="1278" y="1028"/>
                  </a:cubicBezTo>
                  <a:cubicBezTo>
                    <a:pt x="1456" y="1028"/>
                    <a:pt x="1617" y="900"/>
                    <a:pt x="1667" y="729"/>
                  </a:cubicBezTo>
                  <a:cubicBezTo>
                    <a:pt x="1727" y="515"/>
                    <a:pt x="1596" y="300"/>
                    <a:pt x="1381" y="241"/>
                  </a:cubicBezTo>
                  <a:lnTo>
                    <a:pt x="548" y="14"/>
                  </a:lnTo>
                  <a:cubicBezTo>
                    <a:pt x="513" y="5"/>
                    <a:pt x="477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553;p67">
            <a:extLst>
              <a:ext uri="{FF2B5EF4-FFF2-40B4-BE49-F238E27FC236}">
                <a16:creationId xmlns:a16="http://schemas.microsoft.com/office/drawing/2014/main" id="{9915361D-E8ED-EF2B-F2BF-4A8D8A38ED8D}"/>
              </a:ext>
            </a:extLst>
          </p:cNvPr>
          <p:cNvSpPr/>
          <p:nvPr/>
        </p:nvSpPr>
        <p:spPr>
          <a:xfrm>
            <a:off x="6255757" y="4342081"/>
            <a:ext cx="99984" cy="100369"/>
          </a:xfrm>
          <a:custGeom>
            <a:avLst/>
            <a:gdLst/>
            <a:ahLst/>
            <a:cxnLst/>
            <a:rect l="l" t="t" r="r" b="b"/>
            <a:pathLst>
              <a:path w="2061" h="2073" extrusionOk="0">
                <a:moveTo>
                  <a:pt x="1025" y="1"/>
                </a:moveTo>
                <a:cubicBezTo>
                  <a:pt x="465" y="1"/>
                  <a:pt x="1" y="465"/>
                  <a:pt x="1" y="1037"/>
                </a:cubicBezTo>
                <a:cubicBezTo>
                  <a:pt x="1" y="1608"/>
                  <a:pt x="465" y="2073"/>
                  <a:pt x="1025" y="2073"/>
                </a:cubicBezTo>
                <a:cubicBezTo>
                  <a:pt x="1596" y="2073"/>
                  <a:pt x="2060" y="1608"/>
                  <a:pt x="2060" y="1037"/>
                </a:cubicBezTo>
                <a:cubicBezTo>
                  <a:pt x="2060" y="465"/>
                  <a:pt x="1596" y="1"/>
                  <a:pt x="10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raphic 12" descr="Monitor outline">
            <a:extLst>
              <a:ext uri="{FF2B5EF4-FFF2-40B4-BE49-F238E27FC236}">
                <a16:creationId xmlns:a16="http://schemas.microsoft.com/office/drawing/2014/main" id="{04D37FDA-12DC-788F-4012-62B82765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561" y="886454"/>
            <a:ext cx="4459061" cy="4254953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0F886821-F29A-232E-9BDE-D8BC6B5FE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89" b="32120"/>
          <a:stretch/>
        </p:blipFill>
        <p:spPr>
          <a:xfrm>
            <a:off x="5153125" y="1665546"/>
            <a:ext cx="3362192" cy="21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" grpId="0"/>
      <p:bldP spid="15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725121" y="436183"/>
            <a:ext cx="1697576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Dataset</a:t>
            </a:r>
            <a:endParaRPr lang="en-US" sz="3200"/>
          </a:p>
        </p:txBody>
      </p:sp>
      <p:sp>
        <p:nvSpPr>
          <p:cNvPr id="536" name="Google Shape;536;p46"/>
          <p:cNvSpPr txBox="1">
            <a:spLocks noGrp="1"/>
          </p:cNvSpPr>
          <p:nvPr>
            <p:ph type="body" idx="2"/>
          </p:nvPr>
        </p:nvSpPr>
        <p:spPr>
          <a:xfrm>
            <a:off x="373119" y="1358641"/>
            <a:ext cx="8573420" cy="264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>
                <a:effectLst/>
                <a:latin typeface="Calibri"/>
                <a:ea typeface="Calibri" panose="020F0502020204030204" pitchFamily="34" charset="0"/>
                <a:cs typeface="Arial"/>
              </a:rPr>
              <a:t>Choosing the suitable dataset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Arial"/>
              </a:rPr>
              <a:t>To find a suitable analysis material we had to narrow our search on datasets that contained information about Qatar, since that is where the focus of our topic lies.</a:t>
            </a:r>
            <a:r>
              <a:rPr lang="en-US" sz="1800">
                <a:latin typeface="Calibri"/>
                <a:ea typeface="Calibri" panose="020F0502020204030204" pitchFamily="34" charset="0"/>
                <a:cs typeface="Arial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har char="•"/>
            </a:pPr>
            <a:r>
              <a:rPr lang="en" sz="1800">
                <a:latin typeface="Calibri"/>
                <a:ea typeface="Signika"/>
                <a:cs typeface="Calibri"/>
                <a:sym typeface="Signika"/>
              </a:rPr>
              <a:t>The datasets given on Canvas where mainly gathered data from the United States and lacked information on Qatar.</a:t>
            </a:r>
            <a:endParaRPr lang="en">
              <a:latin typeface="Calibri"/>
              <a:cs typeface="Calibri"/>
            </a:endParaRPr>
          </a:p>
          <a:p>
            <a:pPr marL="0" indent="0">
              <a:buNone/>
            </a:pPr>
            <a:endParaRPr lang="en" sz="1800">
              <a:latin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" sz="1800">
                <a:latin typeface="Calibri"/>
                <a:cs typeface="Calibri"/>
              </a:rPr>
              <a:t>S</a:t>
            </a:r>
            <a:r>
              <a:rPr lang="en" sz="1800">
                <a:latin typeface="Calibri"/>
                <a:ea typeface="Signika"/>
                <a:cs typeface="Calibri"/>
                <a:sym typeface="Signika"/>
              </a:rPr>
              <a:t>o, we had to use links from the Qatar government sites</a:t>
            </a:r>
            <a:r>
              <a:rPr lang="en" sz="1800">
                <a:latin typeface="Calibri"/>
                <a:cs typeface="Calibri"/>
              </a:rPr>
              <a:t> such as.</a:t>
            </a:r>
          </a:p>
          <a:p>
            <a:pPr marL="0" indent="0">
              <a:buNone/>
            </a:pPr>
            <a:r>
              <a:rPr lang="en" sz="1800">
                <a:solidFill>
                  <a:srgbClr val="0070C0"/>
                </a:solidFill>
                <a:ea typeface="Calibri" panose="020F0502020204030204" pitchFamily="34" charset="0"/>
                <a:cs typeface="Calibri"/>
              </a:rPr>
              <a:t>     “https://www.data.gov.qa/explore/dataset/covid-19-cases-in-qatar/table/?sort=date”</a:t>
            </a:r>
            <a:r>
              <a:rPr lang="en" sz="1800">
                <a:ea typeface="Calibri" panose="020F0502020204030204" pitchFamily="34" charset="0"/>
                <a:cs typeface="Calibri"/>
              </a:rPr>
              <a:t> </a:t>
            </a:r>
            <a:endParaRPr lang="en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9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0"/>
      <p:bldP spid="5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624592" y="245683"/>
            <a:ext cx="1702857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Dataset</a:t>
            </a:r>
            <a:endParaRPr lang="en-US" sz="3200"/>
          </a:p>
        </p:txBody>
      </p:sp>
      <p:sp>
        <p:nvSpPr>
          <p:cNvPr id="536" name="Google Shape;536;p46"/>
          <p:cNvSpPr txBox="1">
            <a:spLocks noGrp="1"/>
          </p:cNvSpPr>
          <p:nvPr>
            <p:ph type="body" idx="2"/>
          </p:nvPr>
        </p:nvSpPr>
        <p:spPr>
          <a:xfrm>
            <a:off x="631655" y="977641"/>
            <a:ext cx="7879456" cy="2964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 are the features present in the dataset:</a:t>
            </a:r>
            <a:endParaRPr lang="en"/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4328778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89AEAD-C6FB-49DC-BFEE-E34FBBA3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74" y="1520413"/>
            <a:ext cx="6806985" cy="26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>
            <a:spLocks noGrp="1"/>
          </p:cNvSpPr>
          <p:nvPr>
            <p:ph type="title"/>
          </p:nvPr>
        </p:nvSpPr>
        <p:spPr>
          <a:xfrm>
            <a:off x="3012796" y="330102"/>
            <a:ext cx="3126847" cy="73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0"/>
              <a:t>NULL VALUES</a:t>
            </a:r>
            <a:endParaRPr lang="en-US" sz="3200"/>
          </a:p>
        </p:txBody>
      </p:sp>
      <p:sp>
        <p:nvSpPr>
          <p:cNvPr id="536" name="Google Shape;536;p46"/>
          <p:cNvSpPr txBox="1">
            <a:spLocks noGrp="1"/>
          </p:cNvSpPr>
          <p:nvPr>
            <p:ph type="body" idx="2"/>
          </p:nvPr>
        </p:nvSpPr>
        <p:spPr>
          <a:xfrm>
            <a:off x="-1185" y="1734900"/>
            <a:ext cx="3512700" cy="194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Checking for the columns that have null values </a:t>
            </a:r>
          </a:p>
          <a:p>
            <a:r>
              <a:rPr lang="en"/>
              <a:t>Dropping unwanted columns with that contained missing values of more than 50% </a:t>
            </a:r>
          </a:p>
          <a:p>
            <a:r>
              <a:rPr lang="en"/>
              <a:t>Revising the dataset for further cleaning</a:t>
            </a:r>
          </a:p>
        </p:txBody>
      </p:sp>
      <p:grpSp>
        <p:nvGrpSpPr>
          <p:cNvPr id="537" name="Google Shape;537;p46"/>
          <p:cNvGrpSpPr/>
          <p:nvPr/>
        </p:nvGrpSpPr>
        <p:grpSpPr>
          <a:xfrm>
            <a:off x="1571471" y="4328779"/>
            <a:ext cx="516150" cy="512890"/>
            <a:chOff x="7098372" y="986300"/>
            <a:chExt cx="461054" cy="458142"/>
          </a:xfrm>
        </p:grpSpPr>
        <p:sp>
          <p:nvSpPr>
            <p:cNvPr id="538" name="Google Shape;538;p46"/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37;p46">
            <a:extLst>
              <a:ext uri="{FF2B5EF4-FFF2-40B4-BE49-F238E27FC236}">
                <a16:creationId xmlns:a16="http://schemas.microsoft.com/office/drawing/2014/main" id="{6698F7FE-1165-910A-674C-7F502C7EC12D}"/>
              </a:ext>
            </a:extLst>
          </p:cNvPr>
          <p:cNvGrpSpPr/>
          <p:nvPr/>
        </p:nvGrpSpPr>
        <p:grpSpPr>
          <a:xfrm>
            <a:off x="8511111" y="69742"/>
            <a:ext cx="516151" cy="512891"/>
            <a:chOff x="7098372" y="986300"/>
            <a:chExt cx="461055" cy="458143"/>
          </a:xfrm>
        </p:grpSpPr>
        <p:sp>
          <p:nvSpPr>
            <p:cNvPr id="104" name="Google Shape;538;p46">
              <a:extLst>
                <a:ext uri="{FF2B5EF4-FFF2-40B4-BE49-F238E27FC236}">
                  <a16:creationId xmlns:a16="http://schemas.microsoft.com/office/drawing/2014/main" id="{E371FB01-3CBF-31AE-5939-D336D5E01C65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46">
              <a:extLst>
                <a:ext uri="{FF2B5EF4-FFF2-40B4-BE49-F238E27FC236}">
                  <a16:creationId xmlns:a16="http://schemas.microsoft.com/office/drawing/2014/main" id="{996ACBCC-DC8F-8139-3A3D-6B3C684A15A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0;p46">
              <a:extLst>
                <a:ext uri="{FF2B5EF4-FFF2-40B4-BE49-F238E27FC236}">
                  <a16:creationId xmlns:a16="http://schemas.microsoft.com/office/drawing/2014/main" id="{BEAB40B2-D2D2-8F44-581E-15D7368122FB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;p46">
              <a:extLst>
                <a:ext uri="{FF2B5EF4-FFF2-40B4-BE49-F238E27FC236}">
                  <a16:creationId xmlns:a16="http://schemas.microsoft.com/office/drawing/2014/main" id="{0A88687E-E598-DEDC-74AF-7B80A7980ECC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2;p46">
              <a:extLst>
                <a:ext uri="{FF2B5EF4-FFF2-40B4-BE49-F238E27FC236}">
                  <a16:creationId xmlns:a16="http://schemas.microsoft.com/office/drawing/2014/main" id="{256289E5-6A81-5306-C5B4-FBEFD7FA2833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3;p46">
              <a:extLst>
                <a:ext uri="{FF2B5EF4-FFF2-40B4-BE49-F238E27FC236}">
                  <a16:creationId xmlns:a16="http://schemas.microsoft.com/office/drawing/2014/main" id="{DF582D25-D686-23BF-E803-859F3FDC4DA5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4;p46">
              <a:extLst>
                <a:ext uri="{FF2B5EF4-FFF2-40B4-BE49-F238E27FC236}">
                  <a16:creationId xmlns:a16="http://schemas.microsoft.com/office/drawing/2014/main" id="{94D93F70-1AAA-246D-B280-40FBF93168D8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;p46">
              <a:extLst>
                <a:ext uri="{FF2B5EF4-FFF2-40B4-BE49-F238E27FC236}">
                  <a16:creationId xmlns:a16="http://schemas.microsoft.com/office/drawing/2014/main" id="{9D4B78F3-7F0A-1887-67F2-B7C707BA5440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6;p46">
              <a:extLst>
                <a:ext uri="{FF2B5EF4-FFF2-40B4-BE49-F238E27FC236}">
                  <a16:creationId xmlns:a16="http://schemas.microsoft.com/office/drawing/2014/main" id="{16145221-379B-BAF2-0CB2-AB23CF08AA9C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7;p46">
              <a:extLst>
                <a:ext uri="{FF2B5EF4-FFF2-40B4-BE49-F238E27FC236}">
                  <a16:creationId xmlns:a16="http://schemas.microsoft.com/office/drawing/2014/main" id="{2A0FC654-2D4C-D79B-6CC9-A0B7AC1F77E8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8;p46">
              <a:extLst>
                <a:ext uri="{FF2B5EF4-FFF2-40B4-BE49-F238E27FC236}">
                  <a16:creationId xmlns:a16="http://schemas.microsoft.com/office/drawing/2014/main" id="{E0BE5BC6-39BB-E78A-FD5F-DE8B6CFD655B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9;p46">
              <a:extLst>
                <a:ext uri="{FF2B5EF4-FFF2-40B4-BE49-F238E27FC236}">
                  <a16:creationId xmlns:a16="http://schemas.microsoft.com/office/drawing/2014/main" id="{44799976-BF27-1B24-0122-875936CE53ED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;p46">
              <a:extLst>
                <a:ext uri="{FF2B5EF4-FFF2-40B4-BE49-F238E27FC236}">
                  <a16:creationId xmlns:a16="http://schemas.microsoft.com/office/drawing/2014/main" id="{9DC32A69-DFB9-85CB-6D74-8E4F4EF25F39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37;p46">
            <a:extLst>
              <a:ext uri="{FF2B5EF4-FFF2-40B4-BE49-F238E27FC236}">
                <a16:creationId xmlns:a16="http://schemas.microsoft.com/office/drawing/2014/main" id="{661463DD-0925-B4CF-8FCF-711B35DC5840}"/>
              </a:ext>
            </a:extLst>
          </p:cNvPr>
          <p:cNvGrpSpPr/>
          <p:nvPr/>
        </p:nvGrpSpPr>
        <p:grpSpPr>
          <a:xfrm>
            <a:off x="115504" y="96957"/>
            <a:ext cx="516151" cy="512891"/>
            <a:chOff x="7098372" y="986300"/>
            <a:chExt cx="461055" cy="458143"/>
          </a:xfrm>
        </p:grpSpPr>
        <p:sp>
          <p:nvSpPr>
            <p:cNvPr id="118" name="Google Shape;538;p46">
              <a:extLst>
                <a:ext uri="{FF2B5EF4-FFF2-40B4-BE49-F238E27FC236}">
                  <a16:creationId xmlns:a16="http://schemas.microsoft.com/office/drawing/2014/main" id="{93D1667B-CF28-F1EE-09E5-32BBD6FCEA59}"/>
                </a:ext>
              </a:extLst>
            </p:cNvPr>
            <p:cNvSpPr/>
            <p:nvPr/>
          </p:nvSpPr>
          <p:spPr>
            <a:xfrm>
              <a:off x="7181444" y="1067932"/>
              <a:ext cx="294912" cy="294912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8" y="1048"/>
                  </a:moveTo>
                  <a:cubicBezTo>
                    <a:pt x="4834" y="1048"/>
                    <a:pt x="5025" y="1226"/>
                    <a:pt x="5025" y="1465"/>
                  </a:cubicBezTo>
                  <a:cubicBezTo>
                    <a:pt x="5025" y="1691"/>
                    <a:pt x="4834" y="1881"/>
                    <a:pt x="4608" y="1881"/>
                  </a:cubicBezTo>
                  <a:cubicBezTo>
                    <a:pt x="4370" y="1881"/>
                    <a:pt x="4191" y="1691"/>
                    <a:pt x="4191" y="1465"/>
                  </a:cubicBezTo>
                  <a:cubicBezTo>
                    <a:pt x="4191" y="1226"/>
                    <a:pt x="4370" y="1048"/>
                    <a:pt x="4608" y="1048"/>
                  </a:cubicBezTo>
                  <a:close/>
                  <a:moveTo>
                    <a:pt x="2382" y="1965"/>
                  </a:moveTo>
                  <a:cubicBezTo>
                    <a:pt x="2620" y="1965"/>
                    <a:pt x="2798" y="2155"/>
                    <a:pt x="2798" y="2381"/>
                  </a:cubicBezTo>
                  <a:cubicBezTo>
                    <a:pt x="2798" y="2620"/>
                    <a:pt x="2620" y="2798"/>
                    <a:pt x="2382" y="2798"/>
                  </a:cubicBezTo>
                  <a:cubicBezTo>
                    <a:pt x="2155" y="2798"/>
                    <a:pt x="1965" y="2620"/>
                    <a:pt x="1965" y="2381"/>
                  </a:cubicBezTo>
                  <a:cubicBezTo>
                    <a:pt x="1965" y="2155"/>
                    <a:pt x="2155" y="1965"/>
                    <a:pt x="2382" y="1965"/>
                  </a:cubicBezTo>
                  <a:close/>
                  <a:moveTo>
                    <a:pt x="6823" y="1965"/>
                  </a:moveTo>
                  <a:cubicBezTo>
                    <a:pt x="7061" y="1965"/>
                    <a:pt x="7251" y="2155"/>
                    <a:pt x="7251" y="2381"/>
                  </a:cubicBezTo>
                  <a:cubicBezTo>
                    <a:pt x="7251" y="2620"/>
                    <a:pt x="7061" y="2798"/>
                    <a:pt x="6823" y="2798"/>
                  </a:cubicBezTo>
                  <a:cubicBezTo>
                    <a:pt x="6596" y="2798"/>
                    <a:pt x="6406" y="2620"/>
                    <a:pt x="6406" y="2381"/>
                  </a:cubicBezTo>
                  <a:cubicBezTo>
                    <a:pt x="6406" y="2155"/>
                    <a:pt x="6596" y="1965"/>
                    <a:pt x="6823" y="1965"/>
                  </a:cubicBezTo>
                  <a:close/>
                  <a:moveTo>
                    <a:pt x="3703" y="3286"/>
                  </a:moveTo>
                  <a:cubicBezTo>
                    <a:pt x="3941" y="3286"/>
                    <a:pt x="4132" y="3477"/>
                    <a:pt x="4132" y="3703"/>
                  </a:cubicBezTo>
                  <a:cubicBezTo>
                    <a:pt x="4132" y="3941"/>
                    <a:pt x="3941" y="4132"/>
                    <a:pt x="3703" y="4132"/>
                  </a:cubicBezTo>
                  <a:cubicBezTo>
                    <a:pt x="3477" y="4132"/>
                    <a:pt x="3286" y="3941"/>
                    <a:pt x="3286" y="3703"/>
                  </a:cubicBezTo>
                  <a:cubicBezTo>
                    <a:pt x="3286" y="3477"/>
                    <a:pt x="3477" y="3286"/>
                    <a:pt x="3703" y="3286"/>
                  </a:cubicBezTo>
                  <a:close/>
                  <a:moveTo>
                    <a:pt x="5501" y="3286"/>
                  </a:moveTo>
                  <a:cubicBezTo>
                    <a:pt x="5739" y="3286"/>
                    <a:pt x="5918" y="3477"/>
                    <a:pt x="5918" y="3703"/>
                  </a:cubicBezTo>
                  <a:cubicBezTo>
                    <a:pt x="5918" y="3941"/>
                    <a:pt x="5739" y="4132"/>
                    <a:pt x="5501" y="4132"/>
                  </a:cubicBezTo>
                  <a:cubicBezTo>
                    <a:pt x="5275" y="4132"/>
                    <a:pt x="5084" y="3941"/>
                    <a:pt x="5084" y="3703"/>
                  </a:cubicBezTo>
                  <a:cubicBezTo>
                    <a:pt x="5084" y="3477"/>
                    <a:pt x="5275" y="3286"/>
                    <a:pt x="5501" y="3286"/>
                  </a:cubicBezTo>
                  <a:close/>
                  <a:moveTo>
                    <a:pt x="1465" y="4191"/>
                  </a:moveTo>
                  <a:cubicBezTo>
                    <a:pt x="1691" y="4191"/>
                    <a:pt x="1882" y="4370"/>
                    <a:pt x="1882" y="4608"/>
                  </a:cubicBezTo>
                  <a:cubicBezTo>
                    <a:pt x="1882" y="4834"/>
                    <a:pt x="1691" y="5025"/>
                    <a:pt x="1465" y="5025"/>
                  </a:cubicBezTo>
                  <a:cubicBezTo>
                    <a:pt x="1227" y="5025"/>
                    <a:pt x="1048" y="4834"/>
                    <a:pt x="1048" y="4608"/>
                  </a:cubicBezTo>
                  <a:cubicBezTo>
                    <a:pt x="1048" y="4370"/>
                    <a:pt x="1227" y="4191"/>
                    <a:pt x="1465" y="4191"/>
                  </a:cubicBezTo>
                  <a:close/>
                  <a:moveTo>
                    <a:pt x="7751" y="4191"/>
                  </a:moveTo>
                  <a:cubicBezTo>
                    <a:pt x="7978" y="4191"/>
                    <a:pt x="8168" y="4370"/>
                    <a:pt x="8168" y="4608"/>
                  </a:cubicBezTo>
                  <a:cubicBezTo>
                    <a:pt x="8168" y="4834"/>
                    <a:pt x="7978" y="5025"/>
                    <a:pt x="7751" y="5025"/>
                  </a:cubicBezTo>
                  <a:cubicBezTo>
                    <a:pt x="7513" y="5025"/>
                    <a:pt x="7335" y="4834"/>
                    <a:pt x="7335" y="4608"/>
                  </a:cubicBezTo>
                  <a:cubicBezTo>
                    <a:pt x="7335" y="4370"/>
                    <a:pt x="7513" y="4191"/>
                    <a:pt x="7751" y="4191"/>
                  </a:cubicBezTo>
                  <a:close/>
                  <a:moveTo>
                    <a:pt x="3703" y="5084"/>
                  </a:moveTo>
                  <a:cubicBezTo>
                    <a:pt x="3941" y="5084"/>
                    <a:pt x="4132" y="5275"/>
                    <a:pt x="4132" y="5501"/>
                  </a:cubicBezTo>
                  <a:cubicBezTo>
                    <a:pt x="4132" y="5739"/>
                    <a:pt x="3941" y="5918"/>
                    <a:pt x="3703" y="5918"/>
                  </a:cubicBezTo>
                  <a:cubicBezTo>
                    <a:pt x="3477" y="5918"/>
                    <a:pt x="3286" y="5739"/>
                    <a:pt x="3286" y="5501"/>
                  </a:cubicBezTo>
                  <a:cubicBezTo>
                    <a:pt x="3286" y="5275"/>
                    <a:pt x="3477" y="5084"/>
                    <a:pt x="3703" y="5084"/>
                  </a:cubicBezTo>
                  <a:close/>
                  <a:moveTo>
                    <a:pt x="5501" y="5084"/>
                  </a:moveTo>
                  <a:cubicBezTo>
                    <a:pt x="5739" y="5084"/>
                    <a:pt x="5918" y="5275"/>
                    <a:pt x="5918" y="5501"/>
                  </a:cubicBezTo>
                  <a:cubicBezTo>
                    <a:pt x="5918" y="5739"/>
                    <a:pt x="5739" y="5918"/>
                    <a:pt x="5501" y="5918"/>
                  </a:cubicBezTo>
                  <a:cubicBezTo>
                    <a:pt x="5275" y="5918"/>
                    <a:pt x="5084" y="5739"/>
                    <a:pt x="5084" y="5501"/>
                  </a:cubicBezTo>
                  <a:cubicBezTo>
                    <a:pt x="5084" y="5275"/>
                    <a:pt x="5275" y="5084"/>
                    <a:pt x="5501" y="5084"/>
                  </a:cubicBezTo>
                  <a:close/>
                  <a:moveTo>
                    <a:pt x="2382" y="6406"/>
                  </a:moveTo>
                  <a:cubicBezTo>
                    <a:pt x="2620" y="6406"/>
                    <a:pt x="2798" y="6596"/>
                    <a:pt x="2798" y="6834"/>
                  </a:cubicBezTo>
                  <a:cubicBezTo>
                    <a:pt x="2798" y="7061"/>
                    <a:pt x="2620" y="7251"/>
                    <a:pt x="2382" y="7251"/>
                  </a:cubicBezTo>
                  <a:cubicBezTo>
                    <a:pt x="2155" y="7251"/>
                    <a:pt x="1965" y="7061"/>
                    <a:pt x="1965" y="6834"/>
                  </a:cubicBezTo>
                  <a:cubicBezTo>
                    <a:pt x="1965" y="6596"/>
                    <a:pt x="2155" y="6406"/>
                    <a:pt x="2382" y="6406"/>
                  </a:cubicBezTo>
                  <a:close/>
                  <a:moveTo>
                    <a:pt x="6823" y="6406"/>
                  </a:moveTo>
                  <a:cubicBezTo>
                    <a:pt x="7061" y="6406"/>
                    <a:pt x="7251" y="6596"/>
                    <a:pt x="7251" y="6834"/>
                  </a:cubicBezTo>
                  <a:cubicBezTo>
                    <a:pt x="7251" y="7061"/>
                    <a:pt x="7061" y="7251"/>
                    <a:pt x="6823" y="7251"/>
                  </a:cubicBezTo>
                  <a:cubicBezTo>
                    <a:pt x="6596" y="7251"/>
                    <a:pt x="6406" y="7061"/>
                    <a:pt x="6406" y="6834"/>
                  </a:cubicBezTo>
                  <a:cubicBezTo>
                    <a:pt x="6406" y="6596"/>
                    <a:pt x="6596" y="6406"/>
                    <a:pt x="6823" y="6406"/>
                  </a:cubicBezTo>
                  <a:close/>
                  <a:moveTo>
                    <a:pt x="4608" y="7334"/>
                  </a:moveTo>
                  <a:cubicBezTo>
                    <a:pt x="4834" y="7334"/>
                    <a:pt x="5025" y="7513"/>
                    <a:pt x="5025" y="7751"/>
                  </a:cubicBezTo>
                  <a:cubicBezTo>
                    <a:pt x="5025" y="7977"/>
                    <a:pt x="4834" y="8168"/>
                    <a:pt x="4608" y="8168"/>
                  </a:cubicBezTo>
                  <a:cubicBezTo>
                    <a:pt x="4370" y="8168"/>
                    <a:pt x="4191" y="7977"/>
                    <a:pt x="4191" y="7751"/>
                  </a:cubicBezTo>
                  <a:cubicBezTo>
                    <a:pt x="4191" y="7513"/>
                    <a:pt x="4370" y="7334"/>
                    <a:pt x="4608" y="7334"/>
                  </a:cubicBezTo>
                  <a:close/>
                  <a:moveTo>
                    <a:pt x="4608" y="0"/>
                  </a:moveTo>
                  <a:cubicBezTo>
                    <a:pt x="2072" y="0"/>
                    <a:pt x="0" y="2072"/>
                    <a:pt x="0" y="4608"/>
                  </a:cubicBezTo>
                  <a:cubicBezTo>
                    <a:pt x="0" y="7144"/>
                    <a:pt x="2072" y="9216"/>
                    <a:pt x="4608" y="9216"/>
                  </a:cubicBezTo>
                  <a:cubicBezTo>
                    <a:pt x="7144" y="9216"/>
                    <a:pt x="9216" y="7144"/>
                    <a:pt x="9216" y="4608"/>
                  </a:cubicBezTo>
                  <a:cubicBezTo>
                    <a:pt x="9216" y="2072"/>
                    <a:pt x="714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39;p46">
              <a:extLst>
                <a:ext uri="{FF2B5EF4-FFF2-40B4-BE49-F238E27FC236}">
                  <a16:creationId xmlns:a16="http://schemas.microsoft.com/office/drawing/2014/main" id="{BF239A6B-32AB-597C-80F5-BE6ED07F99E8}"/>
                </a:ext>
              </a:extLst>
            </p:cNvPr>
            <p:cNvSpPr/>
            <p:nvPr/>
          </p:nvSpPr>
          <p:spPr>
            <a:xfrm>
              <a:off x="7356707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941" y="0"/>
                  </a:moveTo>
                  <a:cubicBezTo>
                    <a:pt x="679" y="96"/>
                    <a:pt x="405" y="167"/>
                    <a:pt x="131" y="215"/>
                  </a:cubicBezTo>
                  <a:lnTo>
                    <a:pt x="393" y="1191"/>
                  </a:lnTo>
                  <a:lnTo>
                    <a:pt x="357" y="1203"/>
                  </a:lnTo>
                  <a:cubicBezTo>
                    <a:pt x="131" y="1263"/>
                    <a:pt x="0" y="1489"/>
                    <a:pt x="60" y="1715"/>
                  </a:cubicBezTo>
                  <a:cubicBezTo>
                    <a:pt x="110" y="1896"/>
                    <a:pt x="279" y="2026"/>
                    <a:pt x="467" y="2026"/>
                  </a:cubicBezTo>
                  <a:cubicBezTo>
                    <a:pt x="502" y="2026"/>
                    <a:pt x="537" y="2022"/>
                    <a:pt x="572" y="2013"/>
                  </a:cubicBezTo>
                  <a:lnTo>
                    <a:pt x="1453" y="1774"/>
                  </a:lnTo>
                  <a:cubicBezTo>
                    <a:pt x="1679" y="1715"/>
                    <a:pt x="1810" y="1477"/>
                    <a:pt x="1750" y="1263"/>
                  </a:cubicBezTo>
                  <a:cubicBezTo>
                    <a:pt x="1701" y="1084"/>
                    <a:pt x="1536" y="947"/>
                    <a:pt x="1352" y="947"/>
                  </a:cubicBezTo>
                  <a:cubicBezTo>
                    <a:pt x="1315" y="947"/>
                    <a:pt x="1277" y="953"/>
                    <a:pt x="1238" y="965"/>
                  </a:cubicBezTo>
                  <a:lnTo>
                    <a:pt x="1203" y="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0;p46">
              <a:extLst>
                <a:ext uri="{FF2B5EF4-FFF2-40B4-BE49-F238E27FC236}">
                  <a16:creationId xmlns:a16="http://schemas.microsoft.com/office/drawing/2014/main" id="{96215627-4BC5-89D4-6D28-EDFE6CF975F8}"/>
                </a:ext>
              </a:extLst>
            </p:cNvPr>
            <p:cNvSpPr/>
            <p:nvPr/>
          </p:nvSpPr>
          <p:spPr>
            <a:xfrm>
              <a:off x="7442051" y="1328539"/>
              <a:ext cx="66688" cy="65440"/>
            </a:xfrm>
            <a:custGeom>
              <a:avLst/>
              <a:gdLst/>
              <a:ahLst/>
              <a:cxnLst/>
              <a:rect l="l" t="t" r="r" b="b"/>
              <a:pathLst>
                <a:path w="2084" h="2045" extrusionOk="0">
                  <a:moveTo>
                    <a:pt x="596" y="0"/>
                  </a:moveTo>
                  <a:cubicBezTo>
                    <a:pt x="417" y="214"/>
                    <a:pt x="215" y="417"/>
                    <a:pt x="0" y="595"/>
                  </a:cubicBezTo>
                  <a:lnTo>
                    <a:pt x="715" y="1310"/>
                  </a:lnTo>
                  <a:lnTo>
                    <a:pt x="691" y="1334"/>
                  </a:lnTo>
                  <a:cubicBezTo>
                    <a:pt x="524" y="1500"/>
                    <a:pt x="524" y="1762"/>
                    <a:pt x="691" y="1929"/>
                  </a:cubicBezTo>
                  <a:cubicBezTo>
                    <a:pt x="768" y="2006"/>
                    <a:pt x="875" y="2045"/>
                    <a:pt x="982" y="2045"/>
                  </a:cubicBezTo>
                  <a:cubicBezTo>
                    <a:pt x="1090" y="2045"/>
                    <a:pt x="1197" y="2006"/>
                    <a:pt x="1274" y="1929"/>
                  </a:cubicBezTo>
                  <a:lnTo>
                    <a:pt x="1929" y="1274"/>
                  </a:lnTo>
                  <a:cubicBezTo>
                    <a:pt x="2084" y="1119"/>
                    <a:pt x="2084" y="845"/>
                    <a:pt x="1929" y="691"/>
                  </a:cubicBezTo>
                  <a:cubicBezTo>
                    <a:pt x="1846" y="607"/>
                    <a:pt x="1739" y="566"/>
                    <a:pt x="1631" y="566"/>
                  </a:cubicBezTo>
                  <a:cubicBezTo>
                    <a:pt x="1524" y="566"/>
                    <a:pt x="1417" y="607"/>
                    <a:pt x="1334" y="691"/>
                  </a:cubicBezTo>
                  <a:lnTo>
                    <a:pt x="1310" y="71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1;p46">
              <a:extLst>
                <a:ext uri="{FF2B5EF4-FFF2-40B4-BE49-F238E27FC236}">
                  <a16:creationId xmlns:a16="http://schemas.microsoft.com/office/drawing/2014/main" id="{BA67186D-80BA-5138-4034-F4005AAFD308}"/>
                </a:ext>
              </a:extLst>
            </p:cNvPr>
            <p:cNvSpPr/>
            <p:nvPr/>
          </p:nvSpPr>
          <p:spPr>
            <a:xfrm>
              <a:off x="7493091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604" y="0"/>
                  </a:moveTo>
                  <a:cubicBezTo>
                    <a:pt x="1424" y="0"/>
                    <a:pt x="1253" y="116"/>
                    <a:pt x="1203" y="313"/>
                  </a:cubicBezTo>
                  <a:lnTo>
                    <a:pt x="1191" y="349"/>
                  </a:lnTo>
                  <a:lnTo>
                    <a:pt x="215" y="87"/>
                  </a:lnTo>
                  <a:cubicBezTo>
                    <a:pt x="167" y="361"/>
                    <a:pt x="96" y="635"/>
                    <a:pt x="1" y="897"/>
                  </a:cubicBezTo>
                  <a:lnTo>
                    <a:pt x="965" y="1159"/>
                  </a:lnTo>
                  <a:lnTo>
                    <a:pt x="965" y="1194"/>
                  </a:lnTo>
                  <a:cubicBezTo>
                    <a:pt x="906" y="1409"/>
                    <a:pt x="1037" y="1647"/>
                    <a:pt x="1263" y="1706"/>
                  </a:cubicBezTo>
                  <a:cubicBezTo>
                    <a:pt x="1298" y="1716"/>
                    <a:pt x="1333" y="1721"/>
                    <a:pt x="1368" y="1721"/>
                  </a:cubicBezTo>
                  <a:cubicBezTo>
                    <a:pt x="1550" y="1721"/>
                    <a:pt x="1725" y="1598"/>
                    <a:pt x="1775" y="1409"/>
                  </a:cubicBezTo>
                  <a:lnTo>
                    <a:pt x="2013" y="528"/>
                  </a:lnTo>
                  <a:cubicBezTo>
                    <a:pt x="2072" y="301"/>
                    <a:pt x="1929" y="75"/>
                    <a:pt x="1715" y="16"/>
                  </a:cubicBezTo>
                  <a:cubicBezTo>
                    <a:pt x="1678" y="5"/>
                    <a:pt x="164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;p46">
              <a:extLst>
                <a:ext uri="{FF2B5EF4-FFF2-40B4-BE49-F238E27FC236}">
                  <a16:creationId xmlns:a16="http://schemas.microsoft.com/office/drawing/2014/main" id="{0D03095F-245B-ABCE-0CBE-D8539ACCD7BF}"/>
                </a:ext>
              </a:extLst>
            </p:cNvPr>
            <p:cNvSpPr/>
            <p:nvPr/>
          </p:nvSpPr>
          <p:spPr>
            <a:xfrm>
              <a:off x="7493091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1368" y="0"/>
                  </a:moveTo>
                  <a:cubicBezTo>
                    <a:pt x="1333" y="0"/>
                    <a:pt x="1298" y="5"/>
                    <a:pt x="1263" y="14"/>
                  </a:cubicBezTo>
                  <a:cubicBezTo>
                    <a:pt x="1037" y="74"/>
                    <a:pt x="906" y="300"/>
                    <a:pt x="965" y="526"/>
                  </a:cubicBezTo>
                  <a:lnTo>
                    <a:pt x="965" y="562"/>
                  </a:lnTo>
                  <a:lnTo>
                    <a:pt x="1" y="824"/>
                  </a:lnTo>
                  <a:cubicBezTo>
                    <a:pt x="96" y="1086"/>
                    <a:pt x="167" y="1360"/>
                    <a:pt x="215" y="1634"/>
                  </a:cubicBezTo>
                  <a:lnTo>
                    <a:pt x="1191" y="1372"/>
                  </a:lnTo>
                  <a:lnTo>
                    <a:pt x="1203" y="1408"/>
                  </a:lnTo>
                  <a:cubicBezTo>
                    <a:pt x="1253" y="1605"/>
                    <a:pt x="1424" y="1720"/>
                    <a:pt x="1604" y="1720"/>
                  </a:cubicBezTo>
                  <a:cubicBezTo>
                    <a:pt x="1641" y="1720"/>
                    <a:pt x="1678" y="1715"/>
                    <a:pt x="1715" y="1705"/>
                  </a:cubicBezTo>
                  <a:cubicBezTo>
                    <a:pt x="1929" y="1646"/>
                    <a:pt x="2072" y="1419"/>
                    <a:pt x="2013" y="1193"/>
                  </a:cubicBezTo>
                  <a:lnTo>
                    <a:pt x="1775" y="312"/>
                  </a:lnTo>
                  <a:cubicBezTo>
                    <a:pt x="1725" y="123"/>
                    <a:pt x="1550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3;p46">
              <a:extLst>
                <a:ext uri="{FF2B5EF4-FFF2-40B4-BE49-F238E27FC236}">
                  <a16:creationId xmlns:a16="http://schemas.microsoft.com/office/drawing/2014/main" id="{C8ADA7BA-669E-00D2-1CB7-CB31EA3A1DBE}"/>
                </a:ext>
              </a:extLst>
            </p:cNvPr>
            <p:cNvSpPr/>
            <p:nvPr/>
          </p:nvSpPr>
          <p:spPr>
            <a:xfrm>
              <a:off x="7442051" y="1036476"/>
              <a:ext cx="66688" cy="65760"/>
            </a:xfrm>
            <a:custGeom>
              <a:avLst/>
              <a:gdLst/>
              <a:ahLst/>
              <a:cxnLst/>
              <a:rect l="l" t="t" r="r" b="b"/>
              <a:pathLst>
                <a:path w="2084" h="2055" extrusionOk="0">
                  <a:moveTo>
                    <a:pt x="982" y="1"/>
                  </a:moveTo>
                  <a:cubicBezTo>
                    <a:pt x="875" y="1"/>
                    <a:pt x="768" y="43"/>
                    <a:pt x="691" y="126"/>
                  </a:cubicBezTo>
                  <a:cubicBezTo>
                    <a:pt x="524" y="293"/>
                    <a:pt x="524" y="555"/>
                    <a:pt x="691" y="721"/>
                  </a:cubicBezTo>
                  <a:lnTo>
                    <a:pt x="715" y="745"/>
                  </a:lnTo>
                  <a:lnTo>
                    <a:pt x="0" y="1459"/>
                  </a:lnTo>
                  <a:cubicBezTo>
                    <a:pt x="215" y="1638"/>
                    <a:pt x="417" y="1840"/>
                    <a:pt x="596" y="2055"/>
                  </a:cubicBezTo>
                  <a:lnTo>
                    <a:pt x="1310" y="1340"/>
                  </a:lnTo>
                  <a:lnTo>
                    <a:pt x="1334" y="1364"/>
                  </a:lnTo>
                  <a:cubicBezTo>
                    <a:pt x="1417" y="1447"/>
                    <a:pt x="1524" y="1489"/>
                    <a:pt x="1631" y="1489"/>
                  </a:cubicBezTo>
                  <a:cubicBezTo>
                    <a:pt x="1739" y="1489"/>
                    <a:pt x="1846" y="1447"/>
                    <a:pt x="1929" y="1364"/>
                  </a:cubicBezTo>
                  <a:cubicBezTo>
                    <a:pt x="2084" y="1197"/>
                    <a:pt x="2084" y="936"/>
                    <a:pt x="1929" y="769"/>
                  </a:cubicBezTo>
                  <a:lnTo>
                    <a:pt x="1274" y="126"/>
                  </a:lnTo>
                  <a:cubicBezTo>
                    <a:pt x="1197" y="43"/>
                    <a:pt x="1090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4;p46">
              <a:extLst>
                <a:ext uri="{FF2B5EF4-FFF2-40B4-BE49-F238E27FC236}">
                  <a16:creationId xmlns:a16="http://schemas.microsoft.com/office/drawing/2014/main" id="{CC3581FE-2FD2-AFB5-70A5-BB649556C7F7}"/>
                </a:ext>
              </a:extLst>
            </p:cNvPr>
            <p:cNvSpPr/>
            <p:nvPr/>
          </p:nvSpPr>
          <p:spPr>
            <a:xfrm>
              <a:off x="7356707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462" y="1"/>
                  </a:moveTo>
                  <a:cubicBezTo>
                    <a:pt x="276" y="1"/>
                    <a:pt x="110" y="123"/>
                    <a:pt x="60" y="313"/>
                  </a:cubicBezTo>
                  <a:cubicBezTo>
                    <a:pt x="0" y="539"/>
                    <a:pt x="131" y="765"/>
                    <a:pt x="357" y="825"/>
                  </a:cubicBezTo>
                  <a:lnTo>
                    <a:pt x="393" y="837"/>
                  </a:lnTo>
                  <a:lnTo>
                    <a:pt x="131" y="1801"/>
                  </a:lnTo>
                  <a:cubicBezTo>
                    <a:pt x="405" y="1861"/>
                    <a:pt x="679" y="1932"/>
                    <a:pt x="941" y="2027"/>
                  </a:cubicBezTo>
                  <a:lnTo>
                    <a:pt x="1203" y="1051"/>
                  </a:lnTo>
                  <a:lnTo>
                    <a:pt x="1238" y="1063"/>
                  </a:lnTo>
                  <a:cubicBezTo>
                    <a:pt x="1273" y="1072"/>
                    <a:pt x="1309" y="1076"/>
                    <a:pt x="1343" y="1076"/>
                  </a:cubicBezTo>
                  <a:cubicBezTo>
                    <a:pt x="1531" y="1076"/>
                    <a:pt x="1700" y="946"/>
                    <a:pt x="1750" y="765"/>
                  </a:cubicBezTo>
                  <a:cubicBezTo>
                    <a:pt x="1810" y="539"/>
                    <a:pt x="1679" y="313"/>
                    <a:pt x="1453" y="253"/>
                  </a:cubicBezTo>
                  <a:lnTo>
                    <a:pt x="572" y="15"/>
                  </a:lnTo>
                  <a:cubicBezTo>
                    <a:pt x="535" y="5"/>
                    <a:pt x="498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5;p46">
              <a:extLst>
                <a:ext uri="{FF2B5EF4-FFF2-40B4-BE49-F238E27FC236}">
                  <a16:creationId xmlns:a16="http://schemas.microsoft.com/office/drawing/2014/main" id="{3E08DB40-66F0-C015-0DC4-A029780AD165}"/>
                </a:ext>
              </a:extLst>
            </p:cNvPr>
            <p:cNvSpPr/>
            <p:nvPr/>
          </p:nvSpPr>
          <p:spPr>
            <a:xfrm>
              <a:off x="7243172" y="986300"/>
              <a:ext cx="57920" cy="64896"/>
            </a:xfrm>
            <a:custGeom>
              <a:avLst/>
              <a:gdLst/>
              <a:ahLst/>
              <a:cxnLst/>
              <a:rect l="l" t="t" r="r" b="b"/>
              <a:pathLst>
                <a:path w="1810" h="2028" extrusionOk="0">
                  <a:moveTo>
                    <a:pt x="1348" y="1"/>
                  </a:moveTo>
                  <a:cubicBezTo>
                    <a:pt x="1312" y="1"/>
                    <a:pt x="1275" y="5"/>
                    <a:pt x="1238" y="15"/>
                  </a:cubicBezTo>
                  <a:lnTo>
                    <a:pt x="357" y="253"/>
                  </a:lnTo>
                  <a:cubicBezTo>
                    <a:pt x="131" y="313"/>
                    <a:pt x="0" y="539"/>
                    <a:pt x="60" y="765"/>
                  </a:cubicBezTo>
                  <a:cubicBezTo>
                    <a:pt x="110" y="946"/>
                    <a:pt x="271" y="1076"/>
                    <a:pt x="463" y="1076"/>
                  </a:cubicBezTo>
                  <a:cubicBezTo>
                    <a:pt x="499" y="1076"/>
                    <a:pt x="535" y="1072"/>
                    <a:pt x="572" y="1063"/>
                  </a:cubicBezTo>
                  <a:lnTo>
                    <a:pt x="607" y="1051"/>
                  </a:lnTo>
                  <a:lnTo>
                    <a:pt x="869" y="2027"/>
                  </a:lnTo>
                  <a:cubicBezTo>
                    <a:pt x="1131" y="1932"/>
                    <a:pt x="1405" y="1861"/>
                    <a:pt x="1679" y="1801"/>
                  </a:cubicBezTo>
                  <a:lnTo>
                    <a:pt x="1417" y="837"/>
                  </a:lnTo>
                  <a:lnTo>
                    <a:pt x="1453" y="825"/>
                  </a:lnTo>
                  <a:cubicBezTo>
                    <a:pt x="1679" y="765"/>
                    <a:pt x="1810" y="539"/>
                    <a:pt x="1750" y="313"/>
                  </a:cubicBezTo>
                  <a:cubicBezTo>
                    <a:pt x="1701" y="123"/>
                    <a:pt x="1534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;p46">
              <a:extLst>
                <a:ext uri="{FF2B5EF4-FFF2-40B4-BE49-F238E27FC236}">
                  <a16:creationId xmlns:a16="http://schemas.microsoft.com/office/drawing/2014/main" id="{04679042-E750-50C3-4681-D656A055AFC8}"/>
                </a:ext>
              </a:extLst>
            </p:cNvPr>
            <p:cNvSpPr/>
            <p:nvPr/>
          </p:nvSpPr>
          <p:spPr>
            <a:xfrm>
              <a:off x="7148676" y="1036476"/>
              <a:ext cx="67072" cy="65760"/>
            </a:xfrm>
            <a:custGeom>
              <a:avLst/>
              <a:gdLst/>
              <a:ahLst/>
              <a:cxnLst/>
              <a:rect l="l" t="t" r="r" b="b"/>
              <a:pathLst>
                <a:path w="2096" h="2055" extrusionOk="0">
                  <a:moveTo>
                    <a:pt x="1108" y="1"/>
                  </a:moveTo>
                  <a:cubicBezTo>
                    <a:pt x="1001" y="1"/>
                    <a:pt x="893" y="43"/>
                    <a:pt x="810" y="126"/>
                  </a:cubicBezTo>
                  <a:lnTo>
                    <a:pt x="167" y="769"/>
                  </a:lnTo>
                  <a:cubicBezTo>
                    <a:pt x="0" y="936"/>
                    <a:pt x="0" y="1197"/>
                    <a:pt x="167" y="1364"/>
                  </a:cubicBezTo>
                  <a:cubicBezTo>
                    <a:pt x="250" y="1447"/>
                    <a:pt x="358" y="1489"/>
                    <a:pt x="465" y="1489"/>
                  </a:cubicBezTo>
                  <a:cubicBezTo>
                    <a:pt x="572" y="1489"/>
                    <a:pt x="679" y="1447"/>
                    <a:pt x="762" y="1364"/>
                  </a:cubicBezTo>
                  <a:lnTo>
                    <a:pt x="786" y="1340"/>
                  </a:lnTo>
                  <a:lnTo>
                    <a:pt x="1501" y="2055"/>
                  </a:lnTo>
                  <a:cubicBezTo>
                    <a:pt x="1679" y="1840"/>
                    <a:pt x="1882" y="1638"/>
                    <a:pt x="2096" y="1459"/>
                  </a:cubicBezTo>
                  <a:lnTo>
                    <a:pt x="1382" y="745"/>
                  </a:lnTo>
                  <a:lnTo>
                    <a:pt x="1405" y="721"/>
                  </a:lnTo>
                  <a:cubicBezTo>
                    <a:pt x="1572" y="555"/>
                    <a:pt x="1572" y="293"/>
                    <a:pt x="1405" y="126"/>
                  </a:cubicBezTo>
                  <a:cubicBezTo>
                    <a:pt x="1322" y="43"/>
                    <a:pt x="121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7;p46">
              <a:extLst>
                <a:ext uri="{FF2B5EF4-FFF2-40B4-BE49-F238E27FC236}">
                  <a16:creationId xmlns:a16="http://schemas.microsoft.com/office/drawing/2014/main" id="{8F8AA209-25E0-A9CD-CB8C-3EF9284502FA}"/>
                </a:ext>
              </a:extLst>
            </p:cNvPr>
            <p:cNvSpPr/>
            <p:nvPr/>
          </p:nvSpPr>
          <p:spPr>
            <a:xfrm>
              <a:off x="7098372" y="1131100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701" y="0"/>
                  </a:moveTo>
                  <a:cubicBezTo>
                    <a:pt x="515" y="0"/>
                    <a:pt x="348" y="123"/>
                    <a:pt x="298" y="312"/>
                  </a:cubicBezTo>
                  <a:lnTo>
                    <a:pt x="60" y="1193"/>
                  </a:lnTo>
                  <a:cubicBezTo>
                    <a:pt x="1" y="1419"/>
                    <a:pt x="132" y="1646"/>
                    <a:pt x="358" y="1705"/>
                  </a:cubicBezTo>
                  <a:cubicBezTo>
                    <a:pt x="395" y="1715"/>
                    <a:pt x="432" y="1720"/>
                    <a:pt x="469" y="1720"/>
                  </a:cubicBezTo>
                  <a:cubicBezTo>
                    <a:pt x="649" y="1720"/>
                    <a:pt x="821" y="1605"/>
                    <a:pt x="870" y="1408"/>
                  </a:cubicBezTo>
                  <a:lnTo>
                    <a:pt x="882" y="1372"/>
                  </a:lnTo>
                  <a:lnTo>
                    <a:pt x="1846" y="1634"/>
                  </a:lnTo>
                  <a:cubicBezTo>
                    <a:pt x="1906" y="1360"/>
                    <a:pt x="1977" y="1086"/>
                    <a:pt x="2072" y="824"/>
                  </a:cubicBezTo>
                  <a:lnTo>
                    <a:pt x="1096" y="562"/>
                  </a:lnTo>
                  <a:lnTo>
                    <a:pt x="1108" y="526"/>
                  </a:lnTo>
                  <a:cubicBezTo>
                    <a:pt x="1168" y="300"/>
                    <a:pt x="1037" y="74"/>
                    <a:pt x="810" y="14"/>
                  </a:cubicBezTo>
                  <a:cubicBezTo>
                    <a:pt x="774" y="5"/>
                    <a:pt x="737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8;p46">
              <a:extLst>
                <a:ext uri="{FF2B5EF4-FFF2-40B4-BE49-F238E27FC236}">
                  <a16:creationId xmlns:a16="http://schemas.microsoft.com/office/drawing/2014/main" id="{AE2616B7-226D-7350-EB36-D0069140693C}"/>
                </a:ext>
              </a:extLst>
            </p:cNvPr>
            <p:cNvSpPr/>
            <p:nvPr/>
          </p:nvSpPr>
          <p:spPr>
            <a:xfrm>
              <a:off x="7098372" y="1244603"/>
              <a:ext cx="66336" cy="55072"/>
            </a:xfrm>
            <a:custGeom>
              <a:avLst/>
              <a:gdLst/>
              <a:ahLst/>
              <a:cxnLst/>
              <a:rect l="l" t="t" r="r" b="b"/>
              <a:pathLst>
                <a:path w="2073" h="1721" extrusionOk="0">
                  <a:moveTo>
                    <a:pt x="469" y="0"/>
                  </a:moveTo>
                  <a:cubicBezTo>
                    <a:pt x="432" y="0"/>
                    <a:pt x="395" y="5"/>
                    <a:pt x="358" y="16"/>
                  </a:cubicBezTo>
                  <a:cubicBezTo>
                    <a:pt x="132" y="75"/>
                    <a:pt x="1" y="301"/>
                    <a:pt x="60" y="528"/>
                  </a:cubicBezTo>
                  <a:lnTo>
                    <a:pt x="298" y="1409"/>
                  </a:lnTo>
                  <a:cubicBezTo>
                    <a:pt x="348" y="1598"/>
                    <a:pt x="515" y="1721"/>
                    <a:pt x="701" y="1721"/>
                  </a:cubicBezTo>
                  <a:cubicBezTo>
                    <a:pt x="737" y="1721"/>
                    <a:pt x="774" y="1716"/>
                    <a:pt x="810" y="1706"/>
                  </a:cubicBezTo>
                  <a:cubicBezTo>
                    <a:pt x="1037" y="1647"/>
                    <a:pt x="1168" y="1409"/>
                    <a:pt x="1108" y="1194"/>
                  </a:cubicBezTo>
                  <a:lnTo>
                    <a:pt x="1096" y="1159"/>
                  </a:lnTo>
                  <a:lnTo>
                    <a:pt x="2072" y="897"/>
                  </a:lnTo>
                  <a:cubicBezTo>
                    <a:pt x="1977" y="635"/>
                    <a:pt x="1906" y="361"/>
                    <a:pt x="1846" y="87"/>
                  </a:cubicBezTo>
                  <a:lnTo>
                    <a:pt x="882" y="349"/>
                  </a:lnTo>
                  <a:lnTo>
                    <a:pt x="870" y="313"/>
                  </a:lnTo>
                  <a:cubicBezTo>
                    <a:pt x="821" y="116"/>
                    <a:pt x="649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49;p46">
              <a:extLst>
                <a:ext uri="{FF2B5EF4-FFF2-40B4-BE49-F238E27FC236}">
                  <a16:creationId xmlns:a16="http://schemas.microsoft.com/office/drawing/2014/main" id="{6296C6E0-589C-AB62-58ED-E459A50EB66A}"/>
                </a:ext>
              </a:extLst>
            </p:cNvPr>
            <p:cNvSpPr/>
            <p:nvPr/>
          </p:nvSpPr>
          <p:spPr>
            <a:xfrm>
              <a:off x="7148676" y="1328539"/>
              <a:ext cx="67072" cy="65440"/>
            </a:xfrm>
            <a:custGeom>
              <a:avLst/>
              <a:gdLst/>
              <a:ahLst/>
              <a:cxnLst/>
              <a:rect l="l" t="t" r="r" b="b"/>
              <a:pathLst>
                <a:path w="2096" h="2045" extrusionOk="0">
                  <a:moveTo>
                    <a:pt x="1501" y="0"/>
                  </a:moveTo>
                  <a:lnTo>
                    <a:pt x="786" y="714"/>
                  </a:lnTo>
                  <a:lnTo>
                    <a:pt x="762" y="691"/>
                  </a:lnTo>
                  <a:cubicBezTo>
                    <a:pt x="679" y="607"/>
                    <a:pt x="572" y="566"/>
                    <a:pt x="465" y="566"/>
                  </a:cubicBezTo>
                  <a:cubicBezTo>
                    <a:pt x="358" y="566"/>
                    <a:pt x="250" y="607"/>
                    <a:pt x="167" y="691"/>
                  </a:cubicBezTo>
                  <a:cubicBezTo>
                    <a:pt x="0" y="845"/>
                    <a:pt x="0" y="1119"/>
                    <a:pt x="167" y="1274"/>
                  </a:cubicBezTo>
                  <a:lnTo>
                    <a:pt x="810" y="1929"/>
                  </a:lnTo>
                  <a:cubicBezTo>
                    <a:pt x="893" y="2006"/>
                    <a:pt x="1001" y="2045"/>
                    <a:pt x="1108" y="2045"/>
                  </a:cubicBezTo>
                  <a:cubicBezTo>
                    <a:pt x="1215" y="2045"/>
                    <a:pt x="1322" y="2006"/>
                    <a:pt x="1405" y="1929"/>
                  </a:cubicBezTo>
                  <a:cubicBezTo>
                    <a:pt x="1572" y="1762"/>
                    <a:pt x="1572" y="1500"/>
                    <a:pt x="1405" y="1334"/>
                  </a:cubicBezTo>
                  <a:lnTo>
                    <a:pt x="1382" y="1310"/>
                  </a:lnTo>
                  <a:lnTo>
                    <a:pt x="2096" y="595"/>
                  </a:lnTo>
                  <a:cubicBezTo>
                    <a:pt x="1882" y="417"/>
                    <a:pt x="1679" y="214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0;p46">
              <a:extLst>
                <a:ext uri="{FF2B5EF4-FFF2-40B4-BE49-F238E27FC236}">
                  <a16:creationId xmlns:a16="http://schemas.microsoft.com/office/drawing/2014/main" id="{03DBE4D8-281D-AEA7-313B-8EDEE6EDEF95}"/>
                </a:ext>
              </a:extLst>
            </p:cNvPr>
            <p:cNvSpPr/>
            <p:nvPr/>
          </p:nvSpPr>
          <p:spPr>
            <a:xfrm>
              <a:off x="7243172" y="1379579"/>
              <a:ext cx="57920" cy="64864"/>
            </a:xfrm>
            <a:custGeom>
              <a:avLst/>
              <a:gdLst/>
              <a:ahLst/>
              <a:cxnLst/>
              <a:rect l="l" t="t" r="r" b="b"/>
              <a:pathLst>
                <a:path w="1810" h="2027" extrusionOk="0">
                  <a:moveTo>
                    <a:pt x="869" y="0"/>
                  </a:moveTo>
                  <a:lnTo>
                    <a:pt x="607" y="977"/>
                  </a:lnTo>
                  <a:lnTo>
                    <a:pt x="572" y="965"/>
                  </a:lnTo>
                  <a:cubicBezTo>
                    <a:pt x="532" y="953"/>
                    <a:pt x="492" y="947"/>
                    <a:pt x="454" y="947"/>
                  </a:cubicBezTo>
                  <a:cubicBezTo>
                    <a:pt x="266" y="947"/>
                    <a:pt x="109" y="1084"/>
                    <a:pt x="60" y="1263"/>
                  </a:cubicBezTo>
                  <a:cubicBezTo>
                    <a:pt x="0" y="1477"/>
                    <a:pt x="131" y="1715"/>
                    <a:pt x="357" y="1774"/>
                  </a:cubicBezTo>
                  <a:lnTo>
                    <a:pt x="1238" y="2013"/>
                  </a:lnTo>
                  <a:cubicBezTo>
                    <a:pt x="1273" y="2022"/>
                    <a:pt x="1308" y="2026"/>
                    <a:pt x="1343" y="2026"/>
                  </a:cubicBezTo>
                  <a:cubicBezTo>
                    <a:pt x="1531" y="2026"/>
                    <a:pt x="1700" y="1896"/>
                    <a:pt x="1750" y="1715"/>
                  </a:cubicBezTo>
                  <a:cubicBezTo>
                    <a:pt x="1810" y="1489"/>
                    <a:pt x="1679" y="1263"/>
                    <a:pt x="1453" y="1203"/>
                  </a:cubicBezTo>
                  <a:lnTo>
                    <a:pt x="1417" y="1191"/>
                  </a:lnTo>
                  <a:lnTo>
                    <a:pt x="1679" y="215"/>
                  </a:lnTo>
                  <a:cubicBezTo>
                    <a:pt x="1405" y="167"/>
                    <a:pt x="1131" y="96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60;p46">
            <a:extLst>
              <a:ext uri="{FF2B5EF4-FFF2-40B4-BE49-F238E27FC236}">
                <a16:creationId xmlns:a16="http://schemas.microsoft.com/office/drawing/2014/main" id="{0C8F51F4-15B7-A248-33D6-028149760779}"/>
              </a:ext>
            </a:extLst>
          </p:cNvPr>
          <p:cNvSpPr txBox="1">
            <a:spLocks/>
          </p:cNvSpPr>
          <p:nvPr/>
        </p:nvSpPr>
        <p:spPr>
          <a:xfrm>
            <a:off x="3499687" y="4331698"/>
            <a:ext cx="5326025" cy="69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 b="1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0"/>
              <a:t>Fig1.1: Our dataset did not contain any columns with null values except for one column (Vaccines).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157A82-6893-D3F2-8885-226FC19C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45" y="1396186"/>
            <a:ext cx="5259505" cy="508681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A870179-353C-0F67-9CD5-15C52AA6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218" y="1987547"/>
            <a:ext cx="5623142" cy="2200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ID-19 and Public Transport By Slidesgo">
  <a:themeElements>
    <a:clrScheme name="Simple Light">
      <a:dk1>
        <a:srgbClr val="383455"/>
      </a:dk1>
      <a:lt1>
        <a:srgbClr val="FFFFFF"/>
      </a:lt1>
      <a:dk2>
        <a:srgbClr val="F76F70"/>
      </a:dk2>
      <a:lt2>
        <a:srgbClr val="A2DAD3"/>
      </a:lt2>
      <a:accent1>
        <a:srgbClr val="383455"/>
      </a:accent1>
      <a:accent2>
        <a:srgbClr val="FFFFFF"/>
      </a:accent2>
      <a:accent3>
        <a:srgbClr val="F76F70"/>
      </a:accent3>
      <a:accent4>
        <a:srgbClr val="A2DAD3"/>
      </a:accent4>
      <a:accent5>
        <a:srgbClr val="FFFFFF"/>
      </a:accent5>
      <a:accent6>
        <a:srgbClr val="F76F70"/>
      </a:accent6>
      <a:hlink>
        <a:srgbClr val="3834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COVID-19 and Public Transport By Slidesgo</vt:lpstr>
      <vt:lpstr>Computer Science Workshop 4516CSQR</vt:lpstr>
      <vt:lpstr>TIMELINE </vt:lpstr>
      <vt:lpstr>Topic and Dataset</vt:lpstr>
      <vt:lpstr>Why we chose this?</vt:lpstr>
      <vt:lpstr>Data Preparation</vt:lpstr>
      <vt:lpstr>SOURCING THE DATASET</vt:lpstr>
      <vt:lpstr>Dataset</vt:lpstr>
      <vt:lpstr>Dataset</vt:lpstr>
      <vt:lpstr>NULL VALUES</vt:lpstr>
      <vt:lpstr>Removing Columns</vt:lpstr>
      <vt:lpstr>Re-naming Columns</vt:lpstr>
      <vt:lpstr>Datetime object</vt:lpstr>
      <vt:lpstr>Finding Positive and Recovered per month</vt:lpstr>
      <vt:lpstr>Row filtering</vt:lpstr>
      <vt:lpstr>Factors we could not change </vt:lpstr>
      <vt:lpstr>Data 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CONCLUSION</vt:lpstr>
      <vt:lpstr>TIME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Public Transport</dc:title>
  <dc:creator>RAHMA TALEB</dc:creator>
  <cp:revision>50</cp:revision>
  <dcterms:modified xsi:type="dcterms:W3CDTF">2022-04-13T09:32:38Z</dcterms:modified>
</cp:coreProperties>
</file>