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5ee8ca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5ee8ca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5ee8ca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5ee8ca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5ee8ca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5ee8ca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5ee8ca6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5ee8ca6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ee8ca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5ee8ca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5ee8ca6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5ee8ca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5ee8ca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5ee8ca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5ee8ca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5ee8ca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5ee8ca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5ee8ca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5ee8ca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5ee8ca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5ee8ca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5ee8ca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5ee8ca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5ee8ca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ee8ca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5ee8ca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5ee8ca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5ee8ca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125" y="616950"/>
            <a:ext cx="8658900" cy="19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Breast cancer classification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1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Anchormen Assessment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Tarek ben guiza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Support Vector Machine (SVM)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00" y="963250"/>
            <a:ext cx="5969025" cy="3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008975" y="4570800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Confusion Matrix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k-nearest neighbors algorithm (KNN)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0" y="1283200"/>
            <a:ext cx="7453101" cy="3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k-nearest neighbors algorithm (KNN)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25" y="1151350"/>
            <a:ext cx="5621100" cy="3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008975" y="4570800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Confusion Matrix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05725" y="1632025"/>
            <a:ext cx="85206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In this study, we started by understanding the data we prepared it for our needs to classify breast cancer type with three algorithms K-nearest neighbors (KNN), Support Vector Machine (SVM) and random forest RF. I focused more on the random forest algorithm because I thought it will perform the best but it had the same accuracy of 81% with SVM and KNN was the least performing with 69%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660225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Understand the data a bit more with more plots and research.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Make a proper comparison between the algorithm results.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Tune the algorithm parameters way much more, change the data set ratio (test/train)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477300" y="2285400"/>
            <a:ext cx="2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goal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Pearson Correlation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forest RF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Ordinary Least Square (OLS)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Parameter Tuning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Performance evaluation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 Vector Machine (SVM)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K-nearest neighbors (KNN)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Perspective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156 observation, 9135 Numeric features and 3045 Factor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3 response (cancer type)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evenly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distributed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over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1667125"/>
            <a:ext cx="4044850" cy="29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Pearson Correlation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50" y="689500"/>
            <a:ext cx="5019800" cy="4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Random forest (RF) 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Ordinary Least Square (OLS)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Parameter Tuning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50" y="3889075"/>
            <a:ext cx="4429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488" y="1017725"/>
            <a:ext cx="39052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Random forest (RF) 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0" y="1255350"/>
            <a:ext cx="67627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Random forest (RF) 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52" y="1017727"/>
            <a:ext cx="5732250" cy="3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999575" y="4511700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75" y="195549"/>
            <a:ext cx="7447224" cy="49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0" y="-122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Random forest (RF) 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Support Vector Machine (SVM)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25" y="1217725"/>
            <a:ext cx="7944149" cy="3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