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89" r:id="rId13"/>
  </p:sldIdLst>
  <p:sldSz cx="9144000" cy="5143500" type="screen16x9"/>
  <p:notesSz cx="6858000" cy="9144000"/>
  <p:embeddedFontLst>
    <p:embeddedFont>
      <p:font typeface="Fredoka One" panose="020B0604020202020204" charset="0"/>
      <p:regular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6A7DEB-6D83-4DC8-85AF-A1F908093CD9}">
  <a:tblStyle styleId="{EA6A7DEB-6D83-4DC8-85AF-A1F908093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aeb980ea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aeb980ea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8ceba84788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2" name="Google Shape;2502;g8ceba84788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c835154f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c835154f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c835154f2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c835154f2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781e0957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781e0957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aeb980ea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aeb980ea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9653453a3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9653453a3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7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0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1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CUSTOM_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71" r:id="rId9"/>
    <p:sldLayoutId id="2147483673" r:id="rId10"/>
    <p:sldLayoutId id="2147483674" r:id="rId11"/>
    <p:sldLayoutId id="2147483675" r:id="rId12"/>
    <p:sldLayoutId id="2147483676" r:id="rId13"/>
    <p:sldLayoutId id="2147483679" r:id="rId14"/>
    <p:sldLayoutId id="2147483680" r:id="rId15"/>
    <p:sldLayoutId id="2147483684" r:id="rId16"/>
  </p:sldLayoutIdLst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363675" y="857075"/>
            <a:ext cx="57357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Visualisateur de trafic réseau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363675" y="27147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Tarek Yacine ATBI &amp; Rania BILBEK</a:t>
            </a: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"/>
          </p:nvPr>
        </p:nvSpPr>
        <p:spPr>
          <a:xfrm>
            <a:off x="363675" y="430109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LU3IN033-A22</a:t>
            </a:r>
            <a:endParaRPr/>
          </a:p>
        </p:txBody>
      </p:sp>
      <p:grpSp>
        <p:nvGrpSpPr>
          <p:cNvPr id="541" name="Google Shape;541;p43"/>
          <p:cNvGrpSpPr/>
          <p:nvPr/>
        </p:nvGrpSpPr>
        <p:grpSpPr>
          <a:xfrm>
            <a:off x="5492938" y="1740292"/>
            <a:ext cx="3161562" cy="2905330"/>
            <a:chOff x="1668025" y="747500"/>
            <a:chExt cx="4519100" cy="4476625"/>
          </a:xfrm>
        </p:grpSpPr>
        <p:sp>
          <p:nvSpPr>
            <p:cNvPr id="542" name="Google Shape;542;p43"/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538;p43"/>
          <p:cNvSpPr txBox="1">
            <a:spLocks/>
          </p:cNvSpPr>
          <p:nvPr/>
        </p:nvSpPr>
        <p:spPr>
          <a:xfrm>
            <a:off x="363675" y="3103140"/>
            <a:ext cx="44103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fr-FR" dirty="0" smtClean="0"/>
              <a:t>Groupe 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2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des bibliothèques</a:t>
            </a:r>
            <a:endParaRPr/>
          </a:p>
        </p:txBody>
      </p:sp>
      <p:pic>
        <p:nvPicPr>
          <p:cNvPr id="973" name="Google Shape;9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00326" cy="37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175" y="1170125"/>
            <a:ext cx="4408423" cy="3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65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Implémentation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8" y="1383604"/>
            <a:ext cx="6296854" cy="3171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76"/>
          <p:cNvSpPr txBox="1">
            <a:spLocks noGrp="1"/>
          </p:cNvSpPr>
          <p:nvPr>
            <p:ph type="title"/>
          </p:nvPr>
        </p:nvSpPr>
        <p:spPr>
          <a:xfrm>
            <a:off x="680869" y="1867647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4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4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4"/>
          <p:cNvSpPr/>
          <p:nvPr/>
        </p:nvSpPr>
        <p:spPr>
          <a:xfrm>
            <a:off x="53805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4"/>
          <p:cNvSpPr/>
          <p:nvPr/>
        </p:nvSpPr>
        <p:spPr>
          <a:xfrm>
            <a:off x="26754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4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688" name="Google Shape;688;p44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</a:t>
            </a:r>
            <a:endParaRPr/>
          </a:p>
        </p:txBody>
      </p:sp>
      <p:sp>
        <p:nvSpPr>
          <p:cNvPr id="689" name="Google Shape;689;p44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utiliser ?</a:t>
            </a:r>
            <a:endParaRPr/>
          </a:p>
        </p:txBody>
      </p:sp>
      <p:sp>
        <p:nvSpPr>
          <p:cNvPr id="690" name="Google Shape;690;p44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Exécution</a:t>
            </a:r>
            <a:endParaRPr/>
          </a:p>
        </p:txBody>
      </p:sp>
      <p:sp>
        <p:nvSpPr>
          <p:cNvPr id="691" name="Google Shape;691;p44"/>
          <p:cNvSpPr txBox="1">
            <a:spLocks noGrp="1"/>
          </p:cNvSpPr>
          <p:nvPr>
            <p:ph type="subTitle" idx="8"/>
          </p:nvPr>
        </p:nvSpPr>
        <p:spPr>
          <a:xfrm>
            <a:off x="1799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692" name="Google Shape;692;p44"/>
          <p:cNvSpPr txBox="1">
            <a:spLocks noGrp="1"/>
          </p:cNvSpPr>
          <p:nvPr>
            <p:ph type="subTitle" idx="13"/>
          </p:nvPr>
        </p:nvSpPr>
        <p:spPr>
          <a:xfrm>
            <a:off x="4504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93" name="Google Shape;693;p44"/>
          <p:cNvSpPr txBox="1">
            <a:spLocks noGrp="1"/>
          </p:cNvSpPr>
          <p:nvPr>
            <p:ph type="title" idx="16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4" name="Google Shape;694;p44"/>
          <p:cNvSpPr txBox="1">
            <a:spLocks noGrp="1"/>
          </p:cNvSpPr>
          <p:nvPr>
            <p:ph type="title" idx="17"/>
          </p:nvPr>
        </p:nvSpPr>
        <p:spPr>
          <a:xfrm>
            <a:off x="2675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5" name="Google Shape;695;p44"/>
          <p:cNvSpPr txBox="1">
            <a:spLocks noGrp="1"/>
          </p:cNvSpPr>
          <p:nvPr>
            <p:ph type="title" idx="18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6" name="Google Shape;696;p44"/>
          <p:cNvSpPr txBox="1">
            <a:spLocks noGrp="1"/>
          </p:cNvSpPr>
          <p:nvPr>
            <p:ph type="title" idx="19"/>
          </p:nvPr>
        </p:nvSpPr>
        <p:spPr>
          <a:xfrm>
            <a:off x="5380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97" name="Google Shape;697;p44"/>
          <p:cNvSpPr txBox="1">
            <a:spLocks noGrp="1"/>
          </p:cNvSpPr>
          <p:nvPr>
            <p:ph type="title" idx="20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8" name="Google Shape;698;p44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4"/>
          <p:cNvSpPr/>
          <p:nvPr/>
        </p:nvSpPr>
        <p:spPr>
          <a:xfrm>
            <a:off x="7095800" y="2975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4"/>
          <p:cNvSpPr/>
          <p:nvPr/>
        </p:nvSpPr>
        <p:spPr>
          <a:xfrm rot="2506023">
            <a:off x="5225293" y="3099138"/>
            <a:ext cx="170284" cy="17028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5"/>
          <p:cNvSpPr/>
          <p:nvPr/>
        </p:nvSpPr>
        <p:spPr>
          <a:xfrm>
            <a:off x="4853063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5"/>
          <p:cNvSpPr/>
          <p:nvPr/>
        </p:nvSpPr>
        <p:spPr>
          <a:xfrm>
            <a:off x="1147838" y="1236350"/>
            <a:ext cx="3143100" cy="3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5"/>
          <p:cNvSpPr txBox="1">
            <a:spLocks noGrp="1"/>
          </p:cNvSpPr>
          <p:nvPr>
            <p:ph type="title"/>
          </p:nvPr>
        </p:nvSpPr>
        <p:spPr>
          <a:xfrm>
            <a:off x="3116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Problème une Solution</a:t>
            </a:r>
            <a:endParaRPr/>
          </a:p>
        </p:txBody>
      </p:sp>
      <p:sp>
        <p:nvSpPr>
          <p:cNvPr id="708" name="Google Shape;708;p45"/>
          <p:cNvSpPr txBox="1">
            <a:spLocks noGrp="1"/>
          </p:cNvSpPr>
          <p:nvPr>
            <p:ph type="subTitle" idx="3"/>
          </p:nvPr>
        </p:nvSpPr>
        <p:spPr>
          <a:xfrm>
            <a:off x="1699913" y="2712300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visualiser mon trafic réseau ?</a:t>
            </a:r>
            <a:endParaRPr/>
          </a:p>
        </p:txBody>
      </p:sp>
      <p:grpSp>
        <p:nvGrpSpPr>
          <p:cNvPr id="709" name="Google Shape;709;p45"/>
          <p:cNvGrpSpPr/>
          <p:nvPr/>
        </p:nvGrpSpPr>
        <p:grpSpPr>
          <a:xfrm>
            <a:off x="2629153" y="2324245"/>
            <a:ext cx="420630" cy="220838"/>
            <a:chOff x="2084325" y="363300"/>
            <a:chExt cx="484150" cy="254100"/>
          </a:xfrm>
        </p:grpSpPr>
        <p:sp>
          <p:nvSpPr>
            <p:cNvPr id="710" name="Google Shape;710;p45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12" name="Google Shape;712;p45"/>
          <p:cNvSpPr txBox="1">
            <a:spLocks noGrp="1"/>
          </p:cNvSpPr>
          <p:nvPr>
            <p:ph type="subTitle" idx="4"/>
          </p:nvPr>
        </p:nvSpPr>
        <p:spPr>
          <a:xfrm>
            <a:off x="4963426" y="2958275"/>
            <a:ext cx="25068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Visualisateur.puml</a:t>
            </a:r>
            <a:endParaRPr/>
          </a:p>
        </p:txBody>
      </p:sp>
      <p:grpSp>
        <p:nvGrpSpPr>
          <p:cNvPr id="713" name="Google Shape;713;p45"/>
          <p:cNvGrpSpPr/>
          <p:nvPr/>
        </p:nvGrpSpPr>
        <p:grpSpPr>
          <a:xfrm>
            <a:off x="6052226" y="2270063"/>
            <a:ext cx="329199" cy="329195"/>
            <a:chOff x="2404875" y="3955825"/>
            <a:chExt cx="296950" cy="295375"/>
          </a:xfrm>
        </p:grpSpPr>
        <p:sp>
          <p:nvSpPr>
            <p:cNvPr id="714" name="Google Shape;714;p45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5"/>
          <p:cNvSpPr/>
          <p:nvPr/>
        </p:nvSpPr>
        <p:spPr>
          <a:xfrm>
            <a:off x="5189825" y="4098999"/>
            <a:ext cx="185861" cy="18549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9" name="Google Shape;719;p45"/>
          <p:cNvCxnSpPr>
            <a:stCxn id="705" idx="2"/>
            <a:endCxn id="706" idx="6"/>
          </p:cNvCxnSpPr>
          <p:nvPr/>
        </p:nvCxnSpPr>
        <p:spPr>
          <a:xfrm rot="10800000">
            <a:off x="4290863" y="2808050"/>
            <a:ext cx="562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45"/>
          <p:cNvSpPr/>
          <p:nvPr/>
        </p:nvSpPr>
        <p:spPr>
          <a:xfrm>
            <a:off x="936875" y="1417825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5"/>
          <p:cNvSpPr/>
          <p:nvPr/>
        </p:nvSpPr>
        <p:spPr>
          <a:xfrm>
            <a:off x="3979125" y="1511025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7996175" y="3359550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5"/>
          <p:cNvSpPr/>
          <p:nvPr/>
        </p:nvSpPr>
        <p:spPr>
          <a:xfrm>
            <a:off x="8044700" y="2958275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45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725" name="Google Shape;725;p45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5"/>
          <p:cNvGrpSpPr/>
          <p:nvPr/>
        </p:nvGrpSpPr>
        <p:grpSpPr>
          <a:xfrm>
            <a:off x="247143" y="3097547"/>
            <a:ext cx="877308" cy="2042473"/>
            <a:chOff x="731955" y="2811840"/>
            <a:chExt cx="564367" cy="1313910"/>
          </a:xfrm>
        </p:grpSpPr>
        <p:sp>
          <p:nvSpPr>
            <p:cNvPr id="732" name="Google Shape;732;p45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Langage de programmation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outils</a:t>
            </a:r>
            <a:endParaRPr/>
          </a:p>
        </p:txBody>
      </p:sp>
      <p:sp>
        <p:nvSpPr>
          <p:cNvPr id="767" name="Google Shape;767;p46"/>
          <p:cNvSpPr/>
          <p:nvPr/>
        </p:nvSpPr>
        <p:spPr>
          <a:xfrm>
            <a:off x="3132900" y="2774075"/>
            <a:ext cx="2878200" cy="28782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6"/>
          <p:cNvGrpSpPr/>
          <p:nvPr/>
        </p:nvGrpSpPr>
        <p:grpSpPr>
          <a:xfrm>
            <a:off x="3099255" y="2887620"/>
            <a:ext cx="2774298" cy="2291624"/>
            <a:chOff x="2014100" y="2454475"/>
            <a:chExt cx="3277375" cy="2707175"/>
          </a:xfrm>
        </p:grpSpPr>
        <p:sp>
          <p:nvSpPr>
            <p:cNvPr id="769" name="Google Shape;769;p46"/>
            <p:cNvSpPr/>
            <p:nvPr/>
          </p:nvSpPr>
          <p:spPr>
            <a:xfrm>
              <a:off x="2014100" y="3588400"/>
              <a:ext cx="1200900" cy="1556300"/>
            </a:xfrm>
            <a:custGeom>
              <a:avLst/>
              <a:gdLst/>
              <a:ahLst/>
              <a:cxnLst/>
              <a:rect l="l" t="t" r="r" b="b"/>
              <a:pathLst>
                <a:path w="48036" h="62252" extrusionOk="0">
                  <a:moveTo>
                    <a:pt x="5987" y="0"/>
                  </a:moveTo>
                  <a:cubicBezTo>
                    <a:pt x="3657" y="0"/>
                    <a:pt x="1295" y="1432"/>
                    <a:pt x="668" y="3688"/>
                  </a:cubicBezTo>
                  <a:cubicBezTo>
                    <a:pt x="1" y="6056"/>
                    <a:pt x="1369" y="8524"/>
                    <a:pt x="2903" y="10492"/>
                  </a:cubicBezTo>
                  <a:cubicBezTo>
                    <a:pt x="5138" y="13395"/>
                    <a:pt x="7806" y="15996"/>
                    <a:pt x="10775" y="18131"/>
                  </a:cubicBezTo>
                  <a:cubicBezTo>
                    <a:pt x="11309" y="18532"/>
                    <a:pt x="11909" y="18932"/>
                    <a:pt x="12110" y="19566"/>
                  </a:cubicBezTo>
                  <a:cubicBezTo>
                    <a:pt x="12476" y="20733"/>
                    <a:pt x="11342" y="21834"/>
                    <a:pt x="10208" y="22167"/>
                  </a:cubicBezTo>
                  <a:cubicBezTo>
                    <a:pt x="8941" y="22601"/>
                    <a:pt x="7540" y="22434"/>
                    <a:pt x="6172" y="22568"/>
                  </a:cubicBezTo>
                  <a:cubicBezTo>
                    <a:pt x="4838" y="22701"/>
                    <a:pt x="3370" y="23268"/>
                    <a:pt x="2836" y="24502"/>
                  </a:cubicBezTo>
                  <a:cubicBezTo>
                    <a:pt x="2102" y="26237"/>
                    <a:pt x="3570" y="28072"/>
                    <a:pt x="5004" y="29306"/>
                  </a:cubicBezTo>
                  <a:cubicBezTo>
                    <a:pt x="7873" y="31741"/>
                    <a:pt x="11142" y="33676"/>
                    <a:pt x="14678" y="35010"/>
                  </a:cubicBezTo>
                  <a:cubicBezTo>
                    <a:pt x="15912" y="35477"/>
                    <a:pt x="17247" y="35911"/>
                    <a:pt x="18247" y="36811"/>
                  </a:cubicBezTo>
                  <a:cubicBezTo>
                    <a:pt x="19281" y="37679"/>
                    <a:pt x="19848" y="39246"/>
                    <a:pt x="19215" y="40414"/>
                  </a:cubicBezTo>
                  <a:cubicBezTo>
                    <a:pt x="18710" y="41370"/>
                    <a:pt x="17614" y="41797"/>
                    <a:pt x="16514" y="41797"/>
                  </a:cubicBezTo>
                  <a:cubicBezTo>
                    <a:pt x="16233" y="41797"/>
                    <a:pt x="15951" y="41769"/>
                    <a:pt x="15679" y="41715"/>
                  </a:cubicBezTo>
                  <a:cubicBezTo>
                    <a:pt x="14344" y="41448"/>
                    <a:pt x="13177" y="40714"/>
                    <a:pt x="11909" y="40214"/>
                  </a:cubicBezTo>
                  <a:cubicBezTo>
                    <a:pt x="11013" y="39868"/>
                    <a:pt x="10009" y="39670"/>
                    <a:pt x="9025" y="39670"/>
                  </a:cubicBezTo>
                  <a:cubicBezTo>
                    <a:pt x="7445" y="39670"/>
                    <a:pt x="5917" y="40181"/>
                    <a:pt x="4971" y="41415"/>
                  </a:cubicBezTo>
                  <a:cubicBezTo>
                    <a:pt x="3937" y="42716"/>
                    <a:pt x="3837" y="44584"/>
                    <a:pt x="4304" y="46185"/>
                  </a:cubicBezTo>
                  <a:cubicBezTo>
                    <a:pt x="4771" y="47752"/>
                    <a:pt x="5772" y="49153"/>
                    <a:pt x="6839" y="50421"/>
                  </a:cubicBezTo>
                  <a:cubicBezTo>
                    <a:pt x="10575" y="54858"/>
                    <a:pt x="15379" y="58460"/>
                    <a:pt x="20849" y="60428"/>
                  </a:cubicBezTo>
                  <a:cubicBezTo>
                    <a:pt x="24022" y="61570"/>
                    <a:pt x="27061" y="62251"/>
                    <a:pt x="30127" y="62251"/>
                  </a:cubicBezTo>
                  <a:cubicBezTo>
                    <a:pt x="32347" y="62251"/>
                    <a:pt x="34582" y="61894"/>
                    <a:pt x="36894" y="61095"/>
                  </a:cubicBezTo>
                  <a:lnTo>
                    <a:pt x="36894" y="61095"/>
                  </a:lnTo>
                  <a:lnTo>
                    <a:pt x="36861" y="61129"/>
                  </a:lnTo>
                  <a:cubicBezTo>
                    <a:pt x="45867" y="55124"/>
                    <a:pt x="48035" y="43750"/>
                    <a:pt x="47868" y="33509"/>
                  </a:cubicBezTo>
                  <a:cubicBezTo>
                    <a:pt x="47835" y="31808"/>
                    <a:pt x="48035" y="30006"/>
                    <a:pt x="47235" y="28472"/>
                  </a:cubicBezTo>
                  <a:cubicBezTo>
                    <a:pt x="46607" y="27295"/>
                    <a:pt x="45302" y="26384"/>
                    <a:pt x="44011" y="26384"/>
                  </a:cubicBezTo>
                  <a:cubicBezTo>
                    <a:pt x="43657" y="26384"/>
                    <a:pt x="43303" y="26453"/>
                    <a:pt x="42965" y="26604"/>
                  </a:cubicBezTo>
                  <a:cubicBezTo>
                    <a:pt x="41697" y="27204"/>
                    <a:pt x="41097" y="28672"/>
                    <a:pt x="40363" y="29873"/>
                  </a:cubicBezTo>
                  <a:cubicBezTo>
                    <a:pt x="39362" y="31474"/>
                    <a:pt x="37928" y="32775"/>
                    <a:pt x="36227" y="33609"/>
                  </a:cubicBezTo>
                  <a:cubicBezTo>
                    <a:pt x="35550" y="33957"/>
                    <a:pt x="34761" y="34205"/>
                    <a:pt x="34005" y="34205"/>
                  </a:cubicBezTo>
                  <a:cubicBezTo>
                    <a:pt x="33530" y="34205"/>
                    <a:pt x="33069" y="34107"/>
                    <a:pt x="32658" y="33876"/>
                  </a:cubicBezTo>
                  <a:cubicBezTo>
                    <a:pt x="31190" y="33042"/>
                    <a:pt x="31056" y="31007"/>
                    <a:pt x="31090" y="29306"/>
                  </a:cubicBezTo>
                  <a:cubicBezTo>
                    <a:pt x="31156" y="26137"/>
                    <a:pt x="31223" y="22968"/>
                    <a:pt x="31290" y="19799"/>
                  </a:cubicBezTo>
                  <a:cubicBezTo>
                    <a:pt x="31323" y="18098"/>
                    <a:pt x="31357" y="16363"/>
                    <a:pt x="30856" y="14729"/>
                  </a:cubicBezTo>
                  <a:cubicBezTo>
                    <a:pt x="30389" y="13094"/>
                    <a:pt x="29188" y="11593"/>
                    <a:pt x="27554" y="11093"/>
                  </a:cubicBezTo>
                  <a:cubicBezTo>
                    <a:pt x="27263" y="11010"/>
                    <a:pt x="26960" y="10970"/>
                    <a:pt x="26656" y="10970"/>
                  </a:cubicBezTo>
                  <a:cubicBezTo>
                    <a:pt x="25249" y="10970"/>
                    <a:pt x="23819" y="11823"/>
                    <a:pt x="23518" y="13194"/>
                  </a:cubicBezTo>
                  <a:cubicBezTo>
                    <a:pt x="23351" y="13895"/>
                    <a:pt x="23484" y="14595"/>
                    <a:pt x="23451" y="15296"/>
                  </a:cubicBezTo>
                  <a:cubicBezTo>
                    <a:pt x="23384" y="15996"/>
                    <a:pt x="23017" y="16797"/>
                    <a:pt x="22350" y="16964"/>
                  </a:cubicBezTo>
                  <a:cubicBezTo>
                    <a:pt x="22247" y="16995"/>
                    <a:pt x="22143" y="17009"/>
                    <a:pt x="22039" y="17009"/>
                  </a:cubicBezTo>
                  <a:cubicBezTo>
                    <a:pt x="21471" y="17009"/>
                    <a:pt x="20905" y="16586"/>
                    <a:pt x="20482" y="16163"/>
                  </a:cubicBezTo>
                  <a:cubicBezTo>
                    <a:pt x="18714" y="14429"/>
                    <a:pt x="17547" y="12194"/>
                    <a:pt x="16446" y="9959"/>
                  </a:cubicBezTo>
                  <a:cubicBezTo>
                    <a:pt x="15345" y="7757"/>
                    <a:pt x="14311" y="5489"/>
                    <a:pt x="12710" y="3588"/>
                  </a:cubicBezTo>
                  <a:cubicBezTo>
                    <a:pt x="11109" y="1686"/>
                    <a:pt x="8907" y="185"/>
                    <a:pt x="6439" y="18"/>
                  </a:cubicBezTo>
                  <a:cubicBezTo>
                    <a:pt x="6289" y="6"/>
                    <a:pt x="6138" y="0"/>
                    <a:pt x="59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2093325" y="3623025"/>
              <a:ext cx="824800" cy="1499450"/>
            </a:xfrm>
            <a:custGeom>
              <a:avLst/>
              <a:gdLst/>
              <a:ahLst/>
              <a:cxnLst/>
              <a:rect l="l" t="t" r="r" b="b"/>
              <a:pathLst>
                <a:path w="32992" h="59978" extrusionOk="0">
                  <a:moveTo>
                    <a:pt x="1" y="1"/>
                  </a:moveTo>
                  <a:cubicBezTo>
                    <a:pt x="1" y="1"/>
                    <a:pt x="68" y="68"/>
                    <a:pt x="168" y="168"/>
                  </a:cubicBezTo>
                  <a:lnTo>
                    <a:pt x="668" y="635"/>
                  </a:lnTo>
                  <a:cubicBezTo>
                    <a:pt x="1135" y="1035"/>
                    <a:pt x="1769" y="1602"/>
                    <a:pt x="2603" y="2403"/>
                  </a:cubicBezTo>
                  <a:cubicBezTo>
                    <a:pt x="4938" y="4604"/>
                    <a:pt x="7106" y="6973"/>
                    <a:pt x="9107" y="9508"/>
                  </a:cubicBezTo>
                  <a:cubicBezTo>
                    <a:pt x="10342" y="11076"/>
                    <a:pt x="11642" y="12910"/>
                    <a:pt x="13010" y="14845"/>
                  </a:cubicBezTo>
                  <a:cubicBezTo>
                    <a:pt x="14378" y="16813"/>
                    <a:pt x="15845" y="18948"/>
                    <a:pt x="17246" y="21216"/>
                  </a:cubicBezTo>
                  <a:cubicBezTo>
                    <a:pt x="18781" y="23584"/>
                    <a:pt x="20182" y="26020"/>
                    <a:pt x="21416" y="28555"/>
                  </a:cubicBezTo>
                  <a:cubicBezTo>
                    <a:pt x="22050" y="29856"/>
                    <a:pt x="22617" y="31223"/>
                    <a:pt x="23217" y="32624"/>
                  </a:cubicBezTo>
                  <a:cubicBezTo>
                    <a:pt x="23784" y="34025"/>
                    <a:pt x="24385" y="35426"/>
                    <a:pt x="24985" y="36861"/>
                  </a:cubicBezTo>
                  <a:cubicBezTo>
                    <a:pt x="27320" y="42598"/>
                    <a:pt x="31323" y="54807"/>
                    <a:pt x="32758" y="59977"/>
                  </a:cubicBezTo>
                  <a:lnTo>
                    <a:pt x="32991" y="59910"/>
                  </a:lnTo>
                  <a:cubicBezTo>
                    <a:pt x="31523" y="54740"/>
                    <a:pt x="27554" y="42531"/>
                    <a:pt x="25185" y="36761"/>
                  </a:cubicBezTo>
                  <a:lnTo>
                    <a:pt x="23451" y="32524"/>
                  </a:lnTo>
                  <a:cubicBezTo>
                    <a:pt x="22850" y="31123"/>
                    <a:pt x="22283" y="29756"/>
                    <a:pt x="21616" y="28421"/>
                  </a:cubicBezTo>
                  <a:cubicBezTo>
                    <a:pt x="20382" y="25919"/>
                    <a:pt x="18981" y="23451"/>
                    <a:pt x="17447" y="21083"/>
                  </a:cubicBezTo>
                  <a:cubicBezTo>
                    <a:pt x="16012" y="18814"/>
                    <a:pt x="14578" y="16713"/>
                    <a:pt x="13210" y="14745"/>
                  </a:cubicBezTo>
                  <a:cubicBezTo>
                    <a:pt x="11843" y="12777"/>
                    <a:pt x="10508" y="10975"/>
                    <a:pt x="9241" y="9374"/>
                  </a:cubicBezTo>
                  <a:cubicBezTo>
                    <a:pt x="7239" y="6839"/>
                    <a:pt x="5038" y="4471"/>
                    <a:pt x="2669" y="2303"/>
                  </a:cubicBezTo>
                  <a:cubicBezTo>
                    <a:pt x="1835" y="1535"/>
                    <a:pt x="1168" y="935"/>
                    <a:pt x="701" y="568"/>
                  </a:cubicBezTo>
                  <a:lnTo>
                    <a:pt x="201" y="134"/>
                  </a:lnTo>
                  <a:cubicBezTo>
                    <a:pt x="134" y="101"/>
                    <a:pt x="68" y="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2632875" y="3866550"/>
              <a:ext cx="70075" cy="467025"/>
            </a:xfrm>
            <a:custGeom>
              <a:avLst/>
              <a:gdLst/>
              <a:ahLst/>
              <a:cxnLst/>
              <a:rect l="l" t="t" r="r" b="b"/>
              <a:pathLst>
                <a:path w="2803" h="18681" extrusionOk="0">
                  <a:moveTo>
                    <a:pt x="2803" y="0"/>
                  </a:moveTo>
                  <a:cubicBezTo>
                    <a:pt x="2703" y="234"/>
                    <a:pt x="2636" y="467"/>
                    <a:pt x="2569" y="701"/>
                  </a:cubicBezTo>
                  <a:cubicBezTo>
                    <a:pt x="2436" y="1168"/>
                    <a:pt x="2303" y="1835"/>
                    <a:pt x="2136" y="2669"/>
                  </a:cubicBezTo>
                  <a:cubicBezTo>
                    <a:pt x="1769" y="4337"/>
                    <a:pt x="1402" y="6705"/>
                    <a:pt x="1102" y="9274"/>
                  </a:cubicBezTo>
                  <a:cubicBezTo>
                    <a:pt x="801" y="11875"/>
                    <a:pt x="535" y="14177"/>
                    <a:pt x="301" y="15912"/>
                  </a:cubicBezTo>
                  <a:cubicBezTo>
                    <a:pt x="201" y="16746"/>
                    <a:pt x="134" y="17413"/>
                    <a:pt x="68" y="17913"/>
                  </a:cubicBezTo>
                  <a:cubicBezTo>
                    <a:pt x="1" y="18180"/>
                    <a:pt x="1" y="18413"/>
                    <a:pt x="1" y="18680"/>
                  </a:cubicBezTo>
                  <a:cubicBezTo>
                    <a:pt x="68" y="18447"/>
                    <a:pt x="101" y="18180"/>
                    <a:pt x="168" y="17946"/>
                  </a:cubicBezTo>
                  <a:cubicBezTo>
                    <a:pt x="234" y="17479"/>
                    <a:pt x="368" y="16779"/>
                    <a:pt x="501" y="15945"/>
                  </a:cubicBezTo>
                  <a:cubicBezTo>
                    <a:pt x="768" y="14244"/>
                    <a:pt x="1035" y="11909"/>
                    <a:pt x="1369" y="9307"/>
                  </a:cubicBezTo>
                  <a:cubicBezTo>
                    <a:pt x="1669" y="6738"/>
                    <a:pt x="2002" y="4403"/>
                    <a:pt x="2303" y="2702"/>
                  </a:cubicBezTo>
                  <a:cubicBezTo>
                    <a:pt x="2436" y="1868"/>
                    <a:pt x="2569" y="1201"/>
                    <a:pt x="2669" y="734"/>
                  </a:cubicBezTo>
                  <a:cubicBezTo>
                    <a:pt x="2736" y="467"/>
                    <a:pt x="2770" y="2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080000" y="4222625"/>
              <a:ext cx="552900" cy="110950"/>
            </a:xfrm>
            <a:custGeom>
              <a:avLst/>
              <a:gdLst/>
              <a:ahLst/>
              <a:cxnLst/>
              <a:rect l="l" t="t" r="r" b="b"/>
              <a:pathLst>
                <a:path w="22116" h="4438" extrusionOk="0">
                  <a:moveTo>
                    <a:pt x="0" y="1"/>
                  </a:moveTo>
                  <a:cubicBezTo>
                    <a:pt x="67" y="34"/>
                    <a:pt x="167" y="34"/>
                    <a:pt x="234" y="34"/>
                  </a:cubicBezTo>
                  <a:lnTo>
                    <a:pt x="901" y="101"/>
                  </a:lnTo>
                  <a:cubicBezTo>
                    <a:pt x="1468" y="168"/>
                    <a:pt x="2268" y="234"/>
                    <a:pt x="3302" y="368"/>
                  </a:cubicBezTo>
                  <a:cubicBezTo>
                    <a:pt x="5304" y="601"/>
                    <a:pt x="8106" y="1035"/>
                    <a:pt x="11175" y="1669"/>
                  </a:cubicBezTo>
                  <a:cubicBezTo>
                    <a:pt x="14210" y="2269"/>
                    <a:pt x="16946" y="2970"/>
                    <a:pt x="18914" y="3503"/>
                  </a:cubicBezTo>
                  <a:cubicBezTo>
                    <a:pt x="19914" y="3803"/>
                    <a:pt x="20682" y="4037"/>
                    <a:pt x="21249" y="4204"/>
                  </a:cubicBezTo>
                  <a:lnTo>
                    <a:pt x="21882" y="4371"/>
                  </a:lnTo>
                  <a:cubicBezTo>
                    <a:pt x="21949" y="4404"/>
                    <a:pt x="22016" y="4404"/>
                    <a:pt x="22116" y="4437"/>
                  </a:cubicBezTo>
                  <a:cubicBezTo>
                    <a:pt x="22116" y="4437"/>
                    <a:pt x="22016" y="4371"/>
                    <a:pt x="21882" y="4337"/>
                  </a:cubicBezTo>
                  <a:lnTo>
                    <a:pt x="21282" y="4104"/>
                  </a:lnTo>
                  <a:cubicBezTo>
                    <a:pt x="20748" y="3904"/>
                    <a:pt x="19948" y="3637"/>
                    <a:pt x="18980" y="3336"/>
                  </a:cubicBezTo>
                  <a:cubicBezTo>
                    <a:pt x="17012" y="2736"/>
                    <a:pt x="14277" y="2036"/>
                    <a:pt x="11208" y="1402"/>
                  </a:cubicBezTo>
                  <a:cubicBezTo>
                    <a:pt x="8606" y="868"/>
                    <a:pt x="5938" y="468"/>
                    <a:pt x="3302" y="201"/>
                  </a:cubicBezTo>
                  <a:cubicBezTo>
                    <a:pt x="2268" y="101"/>
                    <a:pt x="1434" y="34"/>
                    <a:pt x="8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864725" y="4250975"/>
              <a:ext cx="289400" cy="693025"/>
            </a:xfrm>
            <a:custGeom>
              <a:avLst/>
              <a:gdLst/>
              <a:ahLst/>
              <a:cxnLst/>
              <a:rect l="l" t="t" r="r" b="b"/>
              <a:pathLst>
                <a:path w="11576" h="27721" extrusionOk="0">
                  <a:moveTo>
                    <a:pt x="11575" y="1"/>
                  </a:moveTo>
                  <a:cubicBezTo>
                    <a:pt x="11508" y="68"/>
                    <a:pt x="11442" y="168"/>
                    <a:pt x="11408" y="268"/>
                  </a:cubicBezTo>
                  <a:lnTo>
                    <a:pt x="11008" y="1035"/>
                  </a:lnTo>
                  <a:cubicBezTo>
                    <a:pt x="10674" y="1735"/>
                    <a:pt x="10241" y="2703"/>
                    <a:pt x="9674" y="3970"/>
                  </a:cubicBezTo>
                  <a:cubicBezTo>
                    <a:pt x="8573" y="6472"/>
                    <a:pt x="7172" y="9941"/>
                    <a:pt x="5638" y="13811"/>
                  </a:cubicBezTo>
                  <a:cubicBezTo>
                    <a:pt x="4103" y="17680"/>
                    <a:pt x="2735" y="21183"/>
                    <a:pt x="1668" y="23685"/>
                  </a:cubicBezTo>
                  <a:lnTo>
                    <a:pt x="434" y="26653"/>
                  </a:lnTo>
                  <a:lnTo>
                    <a:pt x="100" y="27454"/>
                  </a:lnTo>
                  <a:cubicBezTo>
                    <a:pt x="34" y="27554"/>
                    <a:pt x="0" y="27621"/>
                    <a:pt x="0" y="27721"/>
                  </a:cubicBezTo>
                  <a:cubicBezTo>
                    <a:pt x="34" y="27654"/>
                    <a:pt x="100" y="27554"/>
                    <a:pt x="134" y="27454"/>
                  </a:cubicBezTo>
                  <a:lnTo>
                    <a:pt x="534" y="26687"/>
                  </a:lnTo>
                  <a:cubicBezTo>
                    <a:pt x="867" y="25986"/>
                    <a:pt x="1301" y="25019"/>
                    <a:pt x="1868" y="23751"/>
                  </a:cubicBezTo>
                  <a:cubicBezTo>
                    <a:pt x="2969" y="21249"/>
                    <a:pt x="4370" y="17780"/>
                    <a:pt x="5904" y="13911"/>
                  </a:cubicBezTo>
                  <a:cubicBezTo>
                    <a:pt x="7439" y="10041"/>
                    <a:pt x="8806" y="6539"/>
                    <a:pt x="9874" y="4037"/>
                  </a:cubicBezTo>
                  <a:lnTo>
                    <a:pt x="11108" y="1068"/>
                  </a:lnTo>
                  <a:cubicBezTo>
                    <a:pt x="11242" y="735"/>
                    <a:pt x="11375" y="468"/>
                    <a:pt x="11442" y="268"/>
                  </a:cubicBezTo>
                  <a:cubicBezTo>
                    <a:pt x="11508" y="168"/>
                    <a:pt x="11542" y="68"/>
                    <a:pt x="115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131700" y="4699650"/>
              <a:ext cx="732200" cy="245200"/>
            </a:xfrm>
            <a:custGeom>
              <a:avLst/>
              <a:gdLst/>
              <a:ahLst/>
              <a:cxnLst/>
              <a:rect l="l" t="t" r="r" b="b"/>
              <a:pathLst>
                <a:path w="29288" h="9808" extrusionOk="0">
                  <a:moveTo>
                    <a:pt x="0" y="0"/>
                  </a:moveTo>
                  <a:cubicBezTo>
                    <a:pt x="100" y="33"/>
                    <a:pt x="200" y="100"/>
                    <a:pt x="300" y="134"/>
                  </a:cubicBezTo>
                  <a:lnTo>
                    <a:pt x="1134" y="400"/>
                  </a:lnTo>
                  <a:lnTo>
                    <a:pt x="4270" y="1434"/>
                  </a:lnTo>
                  <a:cubicBezTo>
                    <a:pt x="6939" y="2335"/>
                    <a:pt x="10574" y="3603"/>
                    <a:pt x="14577" y="5037"/>
                  </a:cubicBezTo>
                  <a:cubicBezTo>
                    <a:pt x="18614" y="6438"/>
                    <a:pt x="22283" y="7672"/>
                    <a:pt x="24951" y="8506"/>
                  </a:cubicBezTo>
                  <a:cubicBezTo>
                    <a:pt x="26286" y="8940"/>
                    <a:pt x="27353" y="9273"/>
                    <a:pt x="28120" y="9474"/>
                  </a:cubicBezTo>
                  <a:lnTo>
                    <a:pt x="28988" y="9740"/>
                  </a:lnTo>
                  <a:cubicBezTo>
                    <a:pt x="29088" y="9774"/>
                    <a:pt x="29188" y="9807"/>
                    <a:pt x="29288" y="9807"/>
                  </a:cubicBezTo>
                  <a:cubicBezTo>
                    <a:pt x="29188" y="9740"/>
                    <a:pt x="29088" y="9707"/>
                    <a:pt x="28988" y="9674"/>
                  </a:cubicBezTo>
                  <a:lnTo>
                    <a:pt x="28154" y="9407"/>
                  </a:lnTo>
                  <a:lnTo>
                    <a:pt x="24985" y="8339"/>
                  </a:lnTo>
                  <a:cubicBezTo>
                    <a:pt x="22350" y="7472"/>
                    <a:pt x="18714" y="6205"/>
                    <a:pt x="14677" y="4770"/>
                  </a:cubicBezTo>
                  <a:cubicBezTo>
                    <a:pt x="10641" y="3369"/>
                    <a:pt x="7005" y="2135"/>
                    <a:pt x="4337" y="1268"/>
                  </a:cubicBezTo>
                  <a:cubicBezTo>
                    <a:pt x="3002" y="867"/>
                    <a:pt x="1902" y="534"/>
                    <a:pt x="1168" y="300"/>
                  </a:cubicBezTo>
                  <a:lnTo>
                    <a:pt x="300" y="67"/>
                  </a:lnTo>
                  <a:cubicBezTo>
                    <a:pt x="200" y="33"/>
                    <a:pt x="100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4078075" y="3145300"/>
              <a:ext cx="1207500" cy="2016350"/>
            </a:xfrm>
            <a:custGeom>
              <a:avLst/>
              <a:gdLst/>
              <a:ahLst/>
              <a:cxnLst/>
              <a:rect l="l" t="t" r="r" b="b"/>
              <a:pathLst>
                <a:path w="48300" h="80654" extrusionOk="0">
                  <a:moveTo>
                    <a:pt x="42801" y="0"/>
                  </a:moveTo>
                  <a:cubicBezTo>
                    <a:pt x="41305" y="0"/>
                    <a:pt x="38418" y="1060"/>
                    <a:pt x="35760" y="8102"/>
                  </a:cubicBezTo>
                  <a:cubicBezTo>
                    <a:pt x="31924" y="18176"/>
                    <a:pt x="30689" y="23880"/>
                    <a:pt x="30689" y="23880"/>
                  </a:cubicBezTo>
                  <a:cubicBezTo>
                    <a:pt x="30689" y="23880"/>
                    <a:pt x="30031" y="25196"/>
                    <a:pt x="29022" y="25196"/>
                  </a:cubicBezTo>
                  <a:cubicBezTo>
                    <a:pt x="28746" y="25196"/>
                    <a:pt x="28443" y="25098"/>
                    <a:pt x="28121" y="24847"/>
                  </a:cubicBezTo>
                  <a:cubicBezTo>
                    <a:pt x="26758" y="23840"/>
                    <a:pt x="24817" y="20965"/>
                    <a:pt x="22810" y="20965"/>
                  </a:cubicBezTo>
                  <a:cubicBezTo>
                    <a:pt x="22558" y="20965"/>
                    <a:pt x="22304" y="21011"/>
                    <a:pt x="22050" y="21111"/>
                  </a:cubicBezTo>
                  <a:cubicBezTo>
                    <a:pt x="19682" y="22079"/>
                    <a:pt x="19215" y="24881"/>
                    <a:pt x="20082" y="28784"/>
                  </a:cubicBezTo>
                  <a:cubicBezTo>
                    <a:pt x="20982" y="32720"/>
                    <a:pt x="22650" y="41359"/>
                    <a:pt x="22784" y="42126"/>
                  </a:cubicBezTo>
                  <a:cubicBezTo>
                    <a:pt x="22918" y="42743"/>
                    <a:pt x="22729" y="43639"/>
                    <a:pt x="22044" y="43639"/>
                  </a:cubicBezTo>
                  <a:cubicBezTo>
                    <a:pt x="21876" y="43639"/>
                    <a:pt x="21679" y="43585"/>
                    <a:pt x="21449" y="43461"/>
                  </a:cubicBezTo>
                  <a:cubicBezTo>
                    <a:pt x="20535" y="42991"/>
                    <a:pt x="16083" y="39064"/>
                    <a:pt x="12864" y="39064"/>
                  </a:cubicBezTo>
                  <a:cubicBezTo>
                    <a:pt x="11973" y="39064"/>
                    <a:pt x="11176" y="39365"/>
                    <a:pt x="10575" y="40125"/>
                  </a:cubicBezTo>
                  <a:cubicBezTo>
                    <a:pt x="7840" y="43594"/>
                    <a:pt x="12109" y="54102"/>
                    <a:pt x="12576" y="55269"/>
                  </a:cubicBezTo>
                  <a:cubicBezTo>
                    <a:pt x="13010" y="56403"/>
                    <a:pt x="12843" y="56937"/>
                    <a:pt x="12310" y="57304"/>
                  </a:cubicBezTo>
                  <a:cubicBezTo>
                    <a:pt x="12272" y="57330"/>
                    <a:pt x="12226" y="57342"/>
                    <a:pt x="12172" y="57342"/>
                  </a:cubicBezTo>
                  <a:cubicBezTo>
                    <a:pt x="11473" y="57342"/>
                    <a:pt x="9494" y="55217"/>
                    <a:pt x="7573" y="53668"/>
                  </a:cubicBezTo>
                  <a:cubicBezTo>
                    <a:pt x="6236" y="52550"/>
                    <a:pt x="4611" y="51476"/>
                    <a:pt x="3256" y="51476"/>
                  </a:cubicBezTo>
                  <a:cubicBezTo>
                    <a:pt x="2549" y="51476"/>
                    <a:pt x="1916" y="51768"/>
                    <a:pt x="1435" y="52500"/>
                  </a:cubicBezTo>
                  <a:cubicBezTo>
                    <a:pt x="1" y="54635"/>
                    <a:pt x="368" y="62841"/>
                    <a:pt x="9574" y="75217"/>
                  </a:cubicBezTo>
                  <a:lnTo>
                    <a:pt x="14211" y="80654"/>
                  </a:lnTo>
                  <a:lnTo>
                    <a:pt x="21316" y="79486"/>
                  </a:lnTo>
                  <a:cubicBezTo>
                    <a:pt x="36327" y="76051"/>
                    <a:pt x="41931" y="70046"/>
                    <a:pt x="42231" y="67478"/>
                  </a:cubicBezTo>
                  <a:cubicBezTo>
                    <a:pt x="42531" y="64943"/>
                    <a:pt x="39462" y="64409"/>
                    <a:pt x="36827" y="64376"/>
                  </a:cubicBezTo>
                  <a:cubicBezTo>
                    <a:pt x="36607" y="64370"/>
                    <a:pt x="36385" y="64368"/>
                    <a:pt x="36161" y="64368"/>
                  </a:cubicBezTo>
                  <a:cubicBezTo>
                    <a:pt x="34915" y="64368"/>
                    <a:pt x="33631" y="64440"/>
                    <a:pt x="32637" y="64440"/>
                  </a:cubicBezTo>
                  <a:cubicBezTo>
                    <a:pt x="31638" y="64440"/>
                    <a:pt x="30933" y="64367"/>
                    <a:pt x="30856" y="64075"/>
                  </a:cubicBezTo>
                  <a:cubicBezTo>
                    <a:pt x="30689" y="63442"/>
                    <a:pt x="30890" y="62941"/>
                    <a:pt x="31990" y="62341"/>
                  </a:cubicBezTo>
                  <a:cubicBezTo>
                    <a:pt x="33058" y="61774"/>
                    <a:pt x="43165" y="56537"/>
                    <a:pt x="43298" y="52100"/>
                  </a:cubicBezTo>
                  <a:cubicBezTo>
                    <a:pt x="43465" y="47664"/>
                    <a:pt x="34125" y="47897"/>
                    <a:pt x="32858" y="47630"/>
                  </a:cubicBezTo>
                  <a:cubicBezTo>
                    <a:pt x="31557" y="47330"/>
                    <a:pt x="32090" y="46229"/>
                    <a:pt x="32691" y="45729"/>
                  </a:cubicBezTo>
                  <a:cubicBezTo>
                    <a:pt x="33291" y="45229"/>
                    <a:pt x="40196" y="39725"/>
                    <a:pt x="43398" y="37323"/>
                  </a:cubicBezTo>
                  <a:cubicBezTo>
                    <a:pt x="46634" y="34921"/>
                    <a:pt x="48068" y="32453"/>
                    <a:pt x="46901" y="30218"/>
                  </a:cubicBezTo>
                  <a:cubicBezTo>
                    <a:pt x="46343" y="29151"/>
                    <a:pt x="45090" y="28892"/>
                    <a:pt x="43735" y="28892"/>
                  </a:cubicBezTo>
                  <a:cubicBezTo>
                    <a:pt x="42454" y="28892"/>
                    <a:pt x="41082" y="29123"/>
                    <a:pt x="40118" y="29123"/>
                  </a:cubicBezTo>
                  <a:cubicBezTo>
                    <a:pt x="40029" y="29123"/>
                    <a:pt x="39944" y="29121"/>
                    <a:pt x="39863" y="29117"/>
                  </a:cubicBezTo>
                  <a:cubicBezTo>
                    <a:pt x="37961" y="29017"/>
                    <a:pt x="38528" y="26715"/>
                    <a:pt x="38528" y="26715"/>
                  </a:cubicBezTo>
                  <a:cubicBezTo>
                    <a:pt x="38528" y="26715"/>
                    <a:pt x="41297" y="21545"/>
                    <a:pt x="44933" y="11404"/>
                  </a:cubicBezTo>
                  <a:cubicBezTo>
                    <a:pt x="48299" y="2015"/>
                    <a:pt x="44402" y="376"/>
                    <a:pt x="43806" y="184"/>
                  </a:cubicBezTo>
                  <a:lnTo>
                    <a:pt x="43806" y="184"/>
                  </a:lnTo>
                  <a:cubicBezTo>
                    <a:pt x="43710" y="142"/>
                    <a:pt x="43349" y="0"/>
                    <a:pt x="428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4437500" y="3374525"/>
              <a:ext cx="649650" cy="1750450"/>
            </a:xfrm>
            <a:custGeom>
              <a:avLst/>
              <a:gdLst/>
              <a:ahLst/>
              <a:cxnLst/>
              <a:rect l="l" t="t" r="r" b="b"/>
              <a:pathLst>
                <a:path w="25986" h="70018" extrusionOk="0">
                  <a:moveTo>
                    <a:pt x="25986" y="0"/>
                  </a:moveTo>
                  <a:lnTo>
                    <a:pt x="25986" y="0"/>
                  </a:lnTo>
                  <a:cubicBezTo>
                    <a:pt x="25985" y="2"/>
                    <a:pt x="25952" y="68"/>
                    <a:pt x="25886" y="201"/>
                  </a:cubicBezTo>
                  <a:cubicBezTo>
                    <a:pt x="25853" y="367"/>
                    <a:pt x="25752" y="568"/>
                    <a:pt x="25652" y="834"/>
                  </a:cubicBezTo>
                  <a:lnTo>
                    <a:pt x="24785" y="3236"/>
                  </a:lnTo>
                  <a:cubicBezTo>
                    <a:pt x="24018" y="5304"/>
                    <a:pt x="22917" y="8306"/>
                    <a:pt x="21549" y="12009"/>
                  </a:cubicBezTo>
                  <a:cubicBezTo>
                    <a:pt x="18814" y="19448"/>
                    <a:pt x="14978" y="29655"/>
                    <a:pt x="10742" y="40963"/>
                  </a:cubicBezTo>
                  <a:cubicBezTo>
                    <a:pt x="6505" y="52271"/>
                    <a:pt x="2703" y="62545"/>
                    <a:pt x="1" y="69984"/>
                  </a:cubicBezTo>
                  <a:lnTo>
                    <a:pt x="134" y="70017"/>
                  </a:lnTo>
                  <a:cubicBezTo>
                    <a:pt x="2869" y="62612"/>
                    <a:pt x="6706" y="52338"/>
                    <a:pt x="10975" y="41063"/>
                  </a:cubicBezTo>
                  <a:cubicBezTo>
                    <a:pt x="15212" y="29755"/>
                    <a:pt x="19014" y="19514"/>
                    <a:pt x="21716" y="12076"/>
                  </a:cubicBezTo>
                  <a:cubicBezTo>
                    <a:pt x="23051" y="8340"/>
                    <a:pt x="24151" y="5338"/>
                    <a:pt x="24885" y="3236"/>
                  </a:cubicBezTo>
                  <a:lnTo>
                    <a:pt x="25719" y="834"/>
                  </a:lnTo>
                  <a:lnTo>
                    <a:pt x="25919" y="201"/>
                  </a:lnTo>
                  <a:cubicBezTo>
                    <a:pt x="25952" y="68"/>
                    <a:pt x="25985" y="2"/>
                    <a:pt x="25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4703525" y="3797325"/>
              <a:ext cx="114275" cy="308575"/>
            </a:xfrm>
            <a:custGeom>
              <a:avLst/>
              <a:gdLst/>
              <a:ahLst/>
              <a:cxnLst/>
              <a:rect l="l" t="t" r="r" b="b"/>
              <a:pathLst>
                <a:path w="4571" h="12343" extrusionOk="0">
                  <a:moveTo>
                    <a:pt x="1" y="1"/>
                  </a:moveTo>
                  <a:cubicBezTo>
                    <a:pt x="1" y="167"/>
                    <a:pt x="67" y="334"/>
                    <a:pt x="134" y="501"/>
                  </a:cubicBezTo>
                  <a:lnTo>
                    <a:pt x="634" y="1835"/>
                  </a:lnTo>
                  <a:cubicBezTo>
                    <a:pt x="1035" y="3003"/>
                    <a:pt x="1602" y="4504"/>
                    <a:pt x="2202" y="6205"/>
                  </a:cubicBezTo>
                  <a:cubicBezTo>
                    <a:pt x="2803" y="7906"/>
                    <a:pt x="3370" y="9474"/>
                    <a:pt x="3803" y="10575"/>
                  </a:cubicBezTo>
                  <a:cubicBezTo>
                    <a:pt x="4004" y="11109"/>
                    <a:pt x="4204" y="11576"/>
                    <a:pt x="4337" y="11876"/>
                  </a:cubicBezTo>
                  <a:cubicBezTo>
                    <a:pt x="4404" y="12043"/>
                    <a:pt x="4471" y="12176"/>
                    <a:pt x="4571" y="12343"/>
                  </a:cubicBezTo>
                  <a:cubicBezTo>
                    <a:pt x="4537" y="12143"/>
                    <a:pt x="4471" y="11976"/>
                    <a:pt x="4404" y="11809"/>
                  </a:cubicBezTo>
                  <a:cubicBezTo>
                    <a:pt x="4304" y="11475"/>
                    <a:pt x="4137" y="11008"/>
                    <a:pt x="3937" y="10508"/>
                  </a:cubicBezTo>
                  <a:lnTo>
                    <a:pt x="2402" y="6105"/>
                  </a:lnTo>
                  <a:cubicBezTo>
                    <a:pt x="1802" y="4404"/>
                    <a:pt x="1202" y="2869"/>
                    <a:pt x="768" y="1769"/>
                  </a:cubicBezTo>
                  <a:cubicBezTo>
                    <a:pt x="534" y="1201"/>
                    <a:pt x="368" y="768"/>
                    <a:pt x="234" y="468"/>
                  </a:cubicBezTo>
                  <a:cubicBezTo>
                    <a:pt x="167" y="301"/>
                    <a:pt x="67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4833625" y="3962425"/>
              <a:ext cx="351950" cy="144375"/>
            </a:xfrm>
            <a:custGeom>
              <a:avLst/>
              <a:gdLst/>
              <a:ahLst/>
              <a:cxnLst/>
              <a:rect l="l" t="t" r="r" b="b"/>
              <a:pathLst>
                <a:path w="14078" h="5775" extrusionOk="0">
                  <a:moveTo>
                    <a:pt x="14041" y="1"/>
                  </a:moveTo>
                  <a:cubicBezTo>
                    <a:pt x="13927" y="1"/>
                    <a:pt x="10824" y="1223"/>
                    <a:pt x="7005" y="2803"/>
                  </a:cubicBezTo>
                  <a:cubicBezTo>
                    <a:pt x="3136" y="4371"/>
                    <a:pt x="0" y="5705"/>
                    <a:pt x="34" y="5772"/>
                  </a:cubicBezTo>
                  <a:cubicBezTo>
                    <a:pt x="35" y="5774"/>
                    <a:pt x="37" y="5775"/>
                    <a:pt x="42" y="5775"/>
                  </a:cubicBezTo>
                  <a:cubicBezTo>
                    <a:pt x="226" y="5775"/>
                    <a:pt x="3300" y="4532"/>
                    <a:pt x="7072" y="3003"/>
                  </a:cubicBezTo>
                  <a:cubicBezTo>
                    <a:pt x="10942" y="1402"/>
                    <a:pt x="14077" y="68"/>
                    <a:pt x="14044" y="1"/>
                  </a:cubicBezTo>
                  <a:cubicBezTo>
                    <a:pt x="14043" y="1"/>
                    <a:pt x="14042" y="1"/>
                    <a:pt x="140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4651825" y="4483650"/>
              <a:ext cx="331100" cy="49850"/>
            </a:xfrm>
            <a:custGeom>
              <a:avLst/>
              <a:gdLst/>
              <a:ahLst/>
              <a:cxnLst/>
              <a:rect l="l" t="t" r="r" b="b"/>
              <a:pathLst>
                <a:path w="13244" h="1994" extrusionOk="0">
                  <a:moveTo>
                    <a:pt x="13243" y="1"/>
                  </a:moveTo>
                  <a:cubicBezTo>
                    <a:pt x="13077" y="1"/>
                    <a:pt x="12910" y="34"/>
                    <a:pt x="12743" y="67"/>
                  </a:cubicBezTo>
                  <a:lnTo>
                    <a:pt x="11309" y="334"/>
                  </a:lnTo>
                  <a:cubicBezTo>
                    <a:pt x="10141" y="568"/>
                    <a:pt x="8473" y="868"/>
                    <a:pt x="6672" y="1135"/>
                  </a:cubicBezTo>
                  <a:cubicBezTo>
                    <a:pt x="4837" y="1435"/>
                    <a:pt x="3169" y="1602"/>
                    <a:pt x="1969" y="1735"/>
                  </a:cubicBezTo>
                  <a:lnTo>
                    <a:pt x="534" y="1902"/>
                  </a:lnTo>
                  <a:cubicBezTo>
                    <a:pt x="334" y="1902"/>
                    <a:pt x="167" y="1935"/>
                    <a:pt x="1" y="1969"/>
                  </a:cubicBezTo>
                  <a:cubicBezTo>
                    <a:pt x="84" y="1985"/>
                    <a:pt x="176" y="1994"/>
                    <a:pt x="267" y="1994"/>
                  </a:cubicBezTo>
                  <a:cubicBezTo>
                    <a:pt x="359" y="1994"/>
                    <a:pt x="451" y="1985"/>
                    <a:pt x="534" y="1969"/>
                  </a:cubicBezTo>
                  <a:cubicBezTo>
                    <a:pt x="868" y="1969"/>
                    <a:pt x="1368" y="1935"/>
                    <a:pt x="1969" y="1902"/>
                  </a:cubicBezTo>
                  <a:cubicBezTo>
                    <a:pt x="3169" y="1802"/>
                    <a:pt x="4871" y="1635"/>
                    <a:pt x="6672" y="1368"/>
                  </a:cubicBezTo>
                  <a:cubicBezTo>
                    <a:pt x="8507" y="1101"/>
                    <a:pt x="10174" y="768"/>
                    <a:pt x="11342" y="501"/>
                  </a:cubicBezTo>
                  <a:cubicBezTo>
                    <a:pt x="11942" y="367"/>
                    <a:pt x="12443" y="234"/>
                    <a:pt x="12743" y="167"/>
                  </a:cubicBezTo>
                  <a:cubicBezTo>
                    <a:pt x="12910" y="134"/>
                    <a:pt x="13110" y="67"/>
                    <a:pt x="132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471700" y="4280175"/>
              <a:ext cx="182650" cy="249375"/>
            </a:xfrm>
            <a:custGeom>
              <a:avLst/>
              <a:gdLst/>
              <a:ahLst/>
              <a:cxnLst/>
              <a:rect l="l" t="t" r="r" b="b"/>
              <a:pathLst>
                <a:path w="7306" h="997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134"/>
                    <a:pt x="134" y="267"/>
                    <a:pt x="234" y="401"/>
                  </a:cubicBezTo>
                  <a:lnTo>
                    <a:pt x="1001" y="1501"/>
                  </a:lnTo>
                  <a:cubicBezTo>
                    <a:pt x="1635" y="2402"/>
                    <a:pt x="2536" y="3670"/>
                    <a:pt x="3570" y="5037"/>
                  </a:cubicBezTo>
                  <a:cubicBezTo>
                    <a:pt x="4570" y="6438"/>
                    <a:pt x="5504" y="7673"/>
                    <a:pt x="6171" y="8573"/>
                  </a:cubicBezTo>
                  <a:lnTo>
                    <a:pt x="7005" y="9607"/>
                  </a:lnTo>
                  <a:cubicBezTo>
                    <a:pt x="7072" y="9741"/>
                    <a:pt x="7206" y="9874"/>
                    <a:pt x="7306" y="9974"/>
                  </a:cubicBezTo>
                  <a:cubicBezTo>
                    <a:pt x="7239" y="9841"/>
                    <a:pt x="7172" y="9707"/>
                    <a:pt x="7072" y="9574"/>
                  </a:cubicBezTo>
                  <a:cubicBezTo>
                    <a:pt x="6839" y="9274"/>
                    <a:pt x="6605" y="8907"/>
                    <a:pt x="6305" y="8473"/>
                  </a:cubicBezTo>
                  <a:cubicBezTo>
                    <a:pt x="5671" y="7572"/>
                    <a:pt x="4737" y="6305"/>
                    <a:pt x="3736" y="4904"/>
                  </a:cubicBezTo>
                  <a:cubicBezTo>
                    <a:pt x="2736" y="3536"/>
                    <a:pt x="1802" y="2302"/>
                    <a:pt x="1135" y="1401"/>
                  </a:cubicBezTo>
                  <a:lnTo>
                    <a:pt x="334" y="367"/>
                  </a:lnTo>
                  <a:cubicBezTo>
                    <a:pt x="234" y="201"/>
                    <a:pt x="134" y="1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4262375" y="4636250"/>
              <a:ext cx="237700" cy="317775"/>
            </a:xfrm>
            <a:custGeom>
              <a:avLst/>
              <a:gdLst/>
              <a:ahLst/>
              <a:cxnLst/>
              <a:rect l="l" t="t" r="r" b="b"/>
              <a:pathLst>
                <a:path w="9508" h="12711" extrusionOk="0">
                  <a:moveTo>
                    <a:pt x="1" y="1"/>
                  </a:moveTo>
                  <a:cubicBezTo>
                    <a:pt x="101" y="168"/>
                    <a:pt x="201" y="335"/>
                    <a:pt x="334" y="501"/>
                  </a:cubicBezTo>
                  <a:lnTo>
                    <a:pt x="1335" y="1902"/>
                  </a:lnTo>
                  <a:cubicBezTo>
                    <a:pt x="2169" y="3070"/>
                    <a:pt x="3370" y="4671"/>
                    <a:pt x="4671" y="6406"/>
                  </a:cubicBezTo>
                  <a:cubicBezTo>
                    <a:pt x="5972" y="8173"/>
                    <a:pt x="7173" y="9775"/>
                    <a:pt x="8040" y="10909"/>
                  </a:cubicBezTo>
                  <a:lnTo>
                    <a:pt x="9107" y="12243"/>
                  </a:lnTo>
                  <a:cubicBezTo>
                    <a:pt x="9241" y="12410"/>
                    <a:pt x="9374" y="12577"/>
                    <a:pt x="9508" y="12710"/>
                  </a:cubicBezTo>
                  <a:cubicBezTo>
                    <a:pt x="9407" y="12543"/>
                    <a:pt x="9307" y="12343"/>
                    <a:pt x="9174" y="12176"/>
                  </a:cubicBezTo>
                  <a:lnTo>
                    <a:pt x="8207" y="10809"/>
                  </a:lnTo>
                  <a:cubicBezTo>
                    <a:pt x="7373" y="9641"/>
                    <a:pt x="6138" y="8040"/>
                    <a:pt x="4871" y="6272"/>
                  </a:cubicBezTo>
                  <a:cubicBezTo>
                    <a:pt x="3570" y="4538"/>
                    <a:pt x="2336" y="2936"/>
                    <a:pt x="1468" y="1802"/>
                  </a:cubicBezTo>
                  <a:lnTo>
                    <a:pt x="434" y="468"/>
                  </a:lnTo>
                  <a:cubicBezTo>
                    <a:pt x="301" y="301"/>
                    <a:pt x="168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4496725" y="4871425"/>
              <a:ext cx="418650" cy="73425"/>
            </a:xfrm>
            <a:custGeom>
              <a:avLst/>
              <a:gdLst/>
              <a:ahLst/>
              <a:cxnLst/>
              <a:rect l="l" t="t" r="r" b="b"/>
              <a:pathLst>
                <a:path w="16746" h="2937" extrusionOk="0">
                  <a:moveTo>
                    <a:pt x="16745" y="1"/>
                  </a:moveTo>
                  <a:cubicBezTo>
                    <a:pt x="16512" y="1"/>
                    <a:pt x="16278" y="34"/>
                    <a:pt x="16078" y="101"/>
                  </a:cubicBezTo>
                  <a:lnTo>
                    <a:pt x="14310" y="468"/>
                  </a:lnTo>
                  <a:cubicBezTo>
                    <a:pt x="12776" y="801"/>
                    <a:pt x="10708" y="1202"/>
                    <a:pt x="8406" y="1635"/>
                  </a:cubicBezTo>
                  <a:cubicBezTo>
                    <a:pt x="6071" y="2035"/>
                    <a:pt x="3970" y="2336"/>
                    <a:pt x="2469" y="2569"/>
                  </a:cubicBezTo>
                  <a:lnTo>
                    <a:pt x="667" y="2803"/>
                  </a:lnTo>
                  <a:cubicBezTo>
                    <a:pt x="434" y="2836"/>
                    <a:pt x="200" y="2869"/>
                    <a:pt x="0" y="2936"/>
                  </a:cubicBezTo>
                  <a:cubicBezTo>
                    <a:pt x="200" y="2936"/>
                    <a:pt x="434" y="2936"/>
                    <a:pt x="667" y="2903"/>
                  </a:cubicBezTo>
                  <a:cubicBezTo>
                    <a:pt x="1101" y="2869"/>
                    <a:pt x="1701" y="2803"/>
                    <a:pt x="2469" y="2703"/>
                  </a:cubicBezTo>
                  <a:cubicBezTo>
                    <a:pt x="4003" y="2536"/>
                    <a:pt x="6104" y="2236"/>
                    <a:pt x="8439" y="1835"/>
                  </a:cubicBezTo>
                  <a:cubicBezTo>
                    <a:pt x="10741" y="1435"/>
                    <a:pt x="12809" y="1001"/>
                    <a:pt x="14310" y="634"/>
                  </a:cubicBezTo>
                  <a:cubicBezTo>
                    <a:pt x="15078" y="468"/>
                    <a:pt x="15678" y="301"/>
                    <a:pt x="16078" y="201"/>
                  </a:cubicBezTo>
                  <a:cubicBezTo>
                    <a:pt x="16312" y="134"/>
                    <a:pt x="16512" y="67"/>
                    <a:pt x="167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2446075" y="4357250"/>
              <a:ext cx="169325" cy="334000"/>
            </a:xfrm>
            <a:custGeom>
              <a:avLst/>
              <a:gdLst/>
              <a:ahLst/>
              <a:cxnLst/>
              <a:rect l="l" t="t" r="r" b="b"/>
              <a:pathLst>
                <a:path w="6773" h="13360" extrusionOk="0">
                  <a:moveTo>
                    <a:pt x="3788" y="0"/>
                  </a:moveTo>
                  <a:cubicBezTo>
                    <a:pt x="3637" y="0"/>
                    <a:pt x="3485" y="18"/>
                    <a:pt x="3337" y="53"/>
                  </a:cubicBezTo>
                  <a:cubicBezTo>
                    <a:pt x="2503" y="286"/>
                    <a:pt x="1969" y="1087"/>
                    <a:pt x="1602" y="1888"/>
                  </a:cubicBezTo>
                  <a:cubicBezTo>
                    <a:pt x="535" y="4156"/>
                    <a:pt x="1" y="6691"/>
                    <a:pt x="1" y="9226"/>
                  </a:cubicBezTo>
                  <a:cubicBezTo>
                    <a:pt x="1" y="10394"/>
                    <a:pt x="168" y="11628"/>
                    <a:pt x="835" y="12595"/>
                  </a:cubicBezTo>
                  <a:cubicBezTo>
                    <a:pt x="1232" y="13145"/>
                    <a:pt x="1790" y="13359"/>
                    <a:pt x="2352" y="13359"/>
                  </a:cubicBezTo>
                  <a:cubicBezTo>
                    <a:pt x="3017" y="13359"/>
                    <a:pt x="3688" y="13060"/>
                    <a:pt x="4104" y="12662"/>
                  </a:cubicBezTo>
                  <a:cubicBezTo>
                    <a:pt x="4871" y="11895"/>
                    <a:pt x="5171" y="10827"/>
                    <a:pt x="5438" y="9793"/>
                  </a:cubicBezTo>
                  <a:cubicBezTo>
                    <a:pt x="6105" y="7458"/>
                    <a:pt x="6772" y="4990"/>
                    <a:pt x="6239" y="2621"/>
                  </a:cubicBezTo>
                  <a:cubicBezTo>
                    <a:pt x="6105" y="1888"/>
                    <a:pt x="5772" y="1220"/>
                    <a:pt x="5305" y="687"/>
                  </a:cubicBezTo>
                  <a:cubicBezTo>
                    <a:pt x="4910" y="240"/>
                    <a:pt x="4351" y="0"/>
                    <a:pt x="378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2504450" y="4806500"/>
              <a:ext cx="231025" cy="141150"/>
            </a:xfrm>
            <a:custGeom>
              <a:avLst/>
              <a:gdLst/>
              <a:ahLst/>
              <a:cxnLst/>
              <a:rect l="l" t="t" r="r" b="b"/>
              <a:pathLst>
                <a:path w="9241" h="5646" extrusionOk="0">
                  <a:moveTo>
                    <a:pt x="4943" y="0"/>
                  </a:moveTo>
                  <a:cubicBezTo>
                    <a:pt x="3829" y="0"/>
                    <a:pt x="2731" y="255"/>
                    <a:pt x="1735" y="730"/>
                  </a:cubicBezTo>
                  <a:cubicBezTo>
                    <a:pt x="902" y="1163"/>
                    <a:pt x="334" y="1964"/>
                    <a:pt x="201" y="2898"/>
                  </a:cubicBezTo>
                  <a:cubicBezTo>
                    <a:pt x="1" y="3532"/>
                    <a:pt x="101" y="4232"/>
                    <a:pt x="401" y="4866"/>
                  </a:cubicBezTo>
                  <a:cubicBezTo>
                    <a:pt x="673" y="5356"/>
                    <a:pt x="1189" y="5645"/>
                    <a:pt x="1750" y="5645"/>
                  </a:cubicBezTo>
                  <a:cubicBezTo>
                    <a:pt x="1877" y="5645"/>
                    <a:pt x="2006" y="5631"/>
                    <a:pt x="2136" y="5600"/>
                  </a:cubicBezTo>
                  <a:cubicBezTo>
                    <a:pt x="2770" y="5400"/>
                    <a:pt x="3136" y="4699"/>
                    <a:pt x="3670" y="4266"/>
                  </a:cubicBezTo>
                  <a:cubicBezTo>
                    <a:pt x="4296" y="3791"/>
                    <a:pt x="5076" y="3707"/>
                    <a:pt x="5873" y="3707"/>
                  </a:cubicBezTo>
                  <a:cubicBezTo>
                    <a:pt x="6308" y="3707"/>
                    <a:pt x="6749" y="3732"/>
                    <a:pt x="7173" y="3732"/>
                  </a:cubicBezTo>
                  <a:cubicBezTo>
                    <a:pt x="7257" y="3743"/>
                    <a:pt x="7342" y="3749"/>
                    <a:pt x="7426" y="3749"/>
                  </a:cubicBezTo>
                  <a:cubicBezTo>
                    <a:pt x="7840" y="3749"/>
                    <a:pt x="8247" y="3614"/>
                    <a:pt x="8607" y="3365"/>
                  </a:cubicBezTo>
                  <a:cubicBezTo>
                    <a:pt x="9241" y="2831"/>
                    <a:pt x="9141" y="1730"/>
                    <a:pt x="8574" y="1130"/>
                  </a:cubicBezTo>
                  <a:cubicBezTo>
                    <a:pt x="7940" y="530"/>
                    <a:pt x="7139" y="196"/>
                    <a:pt x="6305" y="129"/>
                  </a:cubicBezTo>
                  <a:cubicBezTo>
                    <a:pt x="5852" y="42"/>
                    <a:pt x="5396" y="0"/>
                    <a:pt x="4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2155875" y="4457650"/>
              <a:ext cx="280925" cy="274750"/>
            </a:xfrm>
            <a:custGeom>
              <a:avLst/>
              <a:gdLst/>
              <a:ahLst/>
              <a:cxnLst/>
              <a:rect l="l" t="t" r="r" b="b"/>
              <a:pathLst>
                <a:path w="11237" h="10990" extrusionOk="0">
                  <a:moveTo>
                    <a:pt x="10275" y="10180"/>
                  </a:moveTo>
                  <a:lnTo>
                    <a:pt x="10198" y="10277"/>
                  </a:lnTo>
                  <a:lnTo>
                    <a:pt x="10198" y="10277"/>
                  </a:lnTo>
                  <a:cubicBezTo>
                    <a:pt x="10224" y="10246"/>
                    <a:pt x="10250" y="10214"/>
                    <a:pt x="10275" y="10180"/>
                  </a:cubicBezTo>
                  <a:close/>
                  <a:moveTo>
                    <a:pt x="2319" y="0"/>
                  </a:moveTo>
                  <a:cubicBezTo>
                    <a:pt x="2236" y="0"/>
                    <a:pt x="2152" y="2"/>
                    <a:pt x="2069" y="6"/>
                  </a:cubicBezTo>
                  <a:cubicBezTo>
                    <a:pt x="1402" y="40"/>
                    <a:pt x="801" y="440"/>
                    <a:pt x="468" y="1007"/>
                  </a:cubicBezTo>
                  <a:cubicBezTo>
                    <a:pt x="1" y="1874"/>
                    <a:pt x="468" y="2909"/>
                    <a:pt x="935" y="3776"/>
                  </a:cubicBezTo>
                  <a:cubicBezTo>
                    <a:pt x="1769" y="5277"/>
                    <a:pt x="2736" y="6711"/>
                    <a:pt x="3803" y="8046"/>
                  </a:cubicBezTo>
                  <a:cubicBezTo>
                    <a:pt x="4637" y="9146"/>
                    <a:pt x="5638" y="10214"/>
                    <a:pt x="6939" y="10681"/>
                  </a:cubicBezTo>
                  <a:cubicBezTo>
                    <a:pt x="7458" y="10880"/>
                    <a:pt x="7982" y="10990"/>
                    <a:pt x="8470" y="10990"/>
                  </a:cubicBezTo>
                  <a:cubicBezTo>
                    <a:pt x="9145" y="10990"/>
                    <a:pt x="9749" y="10780"/>
                    <a:pt x="10169" y="10310"/>
                  </a:cubicBezTo>
                  <a:lnTo>
                    <a:pt x="10169" y="10310"/>
                  </a:lnTo>
                  <a:cubicBezTo>
                    <a:pt x="10160" y="10322"/>
                    <a:pt x="10150" y="10335"/>
                    <a:pt x="10141" y="10347"/>
                  </a:cubicBezTo>
                  <a:lnTo>
                    <a:pt x="10198" y="10277"/>
                  </a:lnTo>
                  <a:lnTo>
                    <a:pt x="10198" y="10277"/>
                  </a:lnTo>
                  <a:cubicBezTo>
                    <a:pt x="10188" y="10288"/>
                    <a:pt x="10178" y="10299"/>
                    <a:pt x="10169" y="10310"/>
                  </a:cubicBezTo>
                  <a:lnTo>
                    <a:pt x="10169" y="10310"/>
                  </a:lnTo>
                  <a:cubicBezTo>
                    <a:pt x="11013" y="9148"/>
                    <a:pt x="11237" y="7664"/>
                    <a:pt x="10775" y="6278"/>
                  </a:cubicBezTo>
                  <a:cubicBezTo>
                    <a:pt x="10308" y="4943"/>
                    <a:pt x="9441" y="3743"/>
                    <a:pt x="8340" y="2809"/>
                  </a:cubicBezTo>
                  <a:cubicBezTo>
                    <a:pt x="7072" y="1708"/>
                    <a:pt x="5605" y="874"/>
                    <a:pt x="4003" y="307"/>
                  </a:cubicBezTo>
                  <a:cubicBezTo>
                    <a:pt x="3478" y="102"/>
                    <a:pt x="2902" y="0"/>
                    <a:pt x="231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2468600" y="4849125"/>
              <a:ext cx="156800" cy="280850"/>
            </a:xfrm>
            <a:custGeom>
              <a:avLst/>
              <a:gdLst/>
              <a:ahLst/>
              <a:cxnLst/>
              <a:rect l="l" t="t" r="r" b="b"/>
              <a:pathLst>
                <a:path w="6272" h="11234" extrusionOk="0">
                  <a:moveTo>
                    <a:pt x="6001" y="0"/>
                  </a:moveTo>
                  <a:cubicBezTo>
                    <a:pt x="5905" y="0"/>
                    <a:pt x="5805" y="9"/>
                    <a:pt x="5705" y="25"/>
                  </a:cubicBezTo>
                  <a:cubicBezTo>
                    <a:pt x="5204" y="59"/>
                    <a:pt x="4704" y="192"/>
                    <a:pt x="4237" y="426"/>
                  </a:cubicBezTo>
                  <a:cubicBezTo>
                    <a:pt x="3570" y="759"/>
                    <a:pt x="2969" y="1226"/>
                    <a:pt x="2502" y="1827"/>
                  </a:cubicBezTo>
                  <a:cubicBezTo>
                    <a:pt x="1902" y="2561"/>
                    <a:pt x="1468" y="3394"/>
                    <a:pt x="1135" y="4262"/>
                  </a:cubicBezTo>
                  <a:cubicBezTo>
                    <a:pt x="801" y="5129"/>
                    <a:pt x="534" y="5996"/>
                    <a:pt x="367" y="6897"/>
                  </a:cubicBezTo>
                  <a:cubicBezTo>
                    <a:pt x="234" y="7664"/>
                    <a:pt x="134" y="8398"/>
                    <a:pt x="101" y="9132"/>
                  </a:cubicBezTo>
                  <a:cubicBezTo>
                    <a:pt x="34" y="9799"/>
                    <a:pt x="34" y="10299"/>
                    <a:pt x="34" y="10666"/>
                  </a:cubicBezTo>
                  <a:cubicBezTo>
                    <a:pt x="1" y="10833"/>
                    <a:pt x="34" y="11033"/>
                    <a:pt x="67" y="11233"/>
                  </a:cubicBezTo>
                  <a:cubicBezTo>
                    <a:pt x="101" y="11033"/>
                    <a:pt x="101" y="10866"/>
                    <a:pt x="134" y="10666"/>
                  </a:cubicBezTo>
                  <a:cubicBezTo>
                    <a:pt x="167" y="10266"/>
                    <a:pt x="201" y="9766"/>
                    <a:pt x="267" y="9165"/>
                  </a:cubicBezTo>
                  <a:cubicBezTo>
                    <a:pt x="334" y="8431"/>
                    <a:pt x="434" y="7664"/>
                    <a:pt x="568" y="6964"/>
                  </a:cubicBezTo>
                  <a:cubicBezTo>
                    <a:pt x="768" y="6063"/>
                    <a:pt x="1001" y="5196"/>
                    <a:pt x="1335" y="4328"/>
                  </a:cubicBezTo>
                  <a:cubicBezTo>
                    <a:pt x="1668" y="3495"/>
                    <a:pt x="2102" y="2694"/>
                    <a:pt x="2636" y="1960"/>
                  </a:cubicBezTo>
                  <a:cubicBezTo>
                    <a:pt x="3103" y="1393"/>
                    <a:pt x="3670" y="893"/>
                    <a:pt x="4304" y="559"/>
                  </a:cubicBezTo>
                  <a:cubicBezTo>
                    <a:pt x="4771" y="326"/>
                    <a:pt x="5238" y="192"/>
                    <a:pt x="5738" y="92"/>
                  </a:cubicBezTo>
                  <a:cubicBezTo>
                    <a:pt x="5905" y="92"/>
                    <a:pt x="6105" y="59"/>
                    <a:pt x="6272" y="25"/>
                  </a:cubicBezTo>
                  <a:cubicBezTo>
                    <a:pt x="6188" y="9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2467775" y="4478650"/>
              <a:ext cx="68400" cy="622125"/>
            </a:xfrm>
            <a:custGeom>
              <a:avLst/>
              <a:gdLst/>
              <a:ahLst/>
              <a:cxnLst/>
              <a:rect l="l" t="t" r="r" b="b"/>
              <a:pathLst>
                <a:path w="2736" h="24885" extrusionOk="0">
                  <a:moveTo>
                    <a:pt x="2735" y="0"/>
                  </a:moveTo>
                  <a:cubicBezTo>
                    <a:pt x="2702" y="100"/>
                    <a:pt x="2669" y="167"/>
                    <a:pt x="2669" y="267"/>
                  </a:cubicBezTo>
                  <a:lnTo>
                    <a:pt x="2469" y="968"/>
                  </a:lnTo>
                  <a:cubicBezTo>
                    <a:pt x="2369" y="1268"/>
                    <a:pt x="2268" y="1635"/>
                    <a:pt x="2168" y="2069"/>
                  </a:cubicBezTo>
                  <a:cubicBezTo>
                    <a:pt x="2068" y="2502"/>
                    <a:pt x="1935" y="3036"/>
                    <a:pt x="1835" y="3570"/>
                  </a:cubicBezTo>
                  <a:cubicBezTo>
                    <a:pt x="1234" y="6472"/>
                    <a:pt x="767" y="9407"/>
                    <a:pt x="501" y="12343"/>
                  </a:cubicBezTo>
                  <a:cubicBezTo>
                    <a:pt x="167" y="15812"/>
                    <a:pt x="0" y="18947"/>
                    <a:pt x="34" y="21216"/>
                  </a:cubicBezTo>
                  <a:cubicBezTo>
                    <a:pt x="34" y="22350"/>
                    <a:pt x="34" y="23284"/>
                    <a:pt x="100" y="23918"/>
                  </a:cubicBezTo>
                  <a:cubicBezTo>
                    <a:pt x="100" y="24218"/>
                    <a:pt x="134" y="24451"/>
                    <a:pt x="134" y="24651"/>
                  </a:cubicBezTo>
                  <a:cubicBezTo>
                    <a:pt x="134" y="24718"/>
                    <a:pt x="167" y="24818"/>
                    <a:pt x="200" y="24885"/>
                  </a:cubicBezTo>
                  <a:cubicBezTo>
                    <a:pt x="200" y="24785"/>
                    <a:pt x="200" y="24718"/>
                    <a:pt x="200" y="24618"/>
                  </a:cubicBezTo>
                  <a:lnTo>
                    <a:pt x="200" y="23884"/>
                  </a:lnTo>
                  <a:lnTo>
                    <a:pt x="200" y="21216"/>
                  </a:lnTo>
                  <a:cubicBezTo>
                    <a:pt x="234" y="18947"/>
                    <a:pt x="400" y="15778"/>
                    <a:pt x="734" y="12376"/>
                  </a:cubicBezTo>
                  <a:cubicBezTo>
                    <a:pt x="1068" y="8940"/>
                    <a:pt x="1568" y="5838"/>
                    <a:pt x="1968" y="3603"/>
                  </a:cubicBezTo>
                  <a:cubicBezTo>
                    <a:pt x="2102" y="3036"/>
                    <a:pt x="2202" y="2536"/>
                    <a:pt x="2302" y="2102"/>
                  </a:cubicBezTo>
                  <a:cubicBezTo>
                    <a:pt x="2402" y="1668"/>
                    <a:pt x="2469" y="1268"/>
                    <a:pt x="2535" y="968"/>
                  </a:cubicBezTo>
                  <a:cubicBezTo>
                    <a:pt x="2635" y="701"/>
                    <a:pt x="2669" y="467"/>
                    <a:pt x="2702" y="267"/>
                  </a:cubicBezTo>
                  <a:cubicBezTo>
                    <a:pt x="2735" y="201"/>
                    <a:pt x="2735" y="100"/>
                    <a:pt x="2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2265125" y="4527850"/>
              <a:ext cx="206000" cy="422000"/>
            </a:xfrm>
            <a:custGeom>
              <a:avLst/>
              <a:gdLst/>
              <a:ahLst/>
              <a:cxnLst/>
              <a:rect l="l" t="t" r="r" b="b"/>
              <a:pathLst>
                <a:path w="8240" h="16880" extrusionOk="0">
                  <a:moveTo>
                    <a:pt x="0" y="1"/>
                  </a:moveTo>
                  <a:cubicBezTo>
                    <a:pt x="734" y="568"/>
                    <a:pt x="1435" y="1168"/>
                    <a:pt x="2135" y="1835"/>
                  </a:cubicBezTo>
                  <a:cubicBezTo>
                    <a:pt x="3670" y="3536"/>
                    <a:pt x="4904" y="5471"/>
                    <a:pt x="5805" y="7573"/>
                  </a:cubicBezTo>
                  <a:cubicBezTo>
                    <a:pt x="6305" y="8707"/>
                    <a:pt x="6739" y="9874"/>
                    <a:pt x="7105" y="11075"/>
                  </a:cubicBezTo>
                  <a:cubicBezTo>
                    <a:pt x="7439" y="12176"/>
                    <a:pt x="7673" y="13210"/>
                    <a:pt x="7839" y="14044"/>
                  </a:cubicBezTo>
                  <a:cubicBezTo>
                    <a:pt x="8006" y="14911"/>
                    <a:pt x="8106" y="15612"/>
                    <a:pt x="8173" y="16112"/>
                  </a:cubicBezTo>
                  <a:cubicBezTo>
                    <a:pt x="8173" y="16379"/>
                    <a:pt x="8206" y="16612"/>
                    <a:pt x="8240" y="16879"/>
                  </a:cubicBezTo>
                  <a:cubicBezTo>
                    <a:pt x="8240" y="16612"/>
                    <a:pt x="8240" y="16379"/>
                    <a:pt x="8240" y="16112"/>
                  </a:cubicBezTo>
                  <a:cubicBezTo>
                    <a:pt x="8206" y="15612"/>
                    <a:pt x="8140" y="14911"/>
                    <a:pt x="7973" y="14044"/>
                  </a:cubicBezTo>
                  <a:cubicBezTo>
                    <a:pt x="7806" y="13010"/>
                    <a:pt x="7572" y="12009"/>
                    <a:pt x="7272" y="11042"/>
                  </a:cubicBezTo>
                  <a:cubicBezTo>
                    <a:pt x="6939" y="9808"/>
                    <a:pt x="6505" y="8640"/>
                    <a:pt x="6005" y="7473"/>
                  </a:cubicBezTo>
                  <a:cubicBezTo>
                    <a:pt x="5104" y="5338"/>
                    <a:pt x="3836" y="3403"/>
                    <a:pt x="2235" y="1735"/>
                  </a:cubicBezTo>
                  <a:cubicBezTo>
                    <a:pt x="1968" y="1468"/>
                    <a:pt x="1668" y="1201"/>
                    <a:pt x="1368" y="935"/>
                  </a:cubicBezTo>
                  <a:cubicBezTo>
                    <a:pt x="1235" y="834"/>
                    <a:pt x="1101" y="734"/>
                    <a:pt x="968" y="634"/>
                  </a:cubicBezTo>
                  <a:lnTo>
                    <a:pt x="634" y="401"/>
                  </a:lnTo>
                  <a:cubicBezTo>
                    <a:pt x="434" y="234"/>
                    <a:pt x="234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5023750" y="4527900"/>
              <a:ext cx="164325" cy="319375"/>
            </a:xfrm>
            <a:custGeom>
              <a:avLst/>
              <a:gdLst/>
              <a:ahLst/>
              <a:cxnLst/>
              <a:rect l="l" t="t" r="r" b="b"/>
              <a:pathLst>
                <a:path w="6573" h="12775" extrusionOk="0">
                  <a:moveTo>
                    <a:pt x="4210" y="0"/>
                  </a:moveTo>
                  <a:cubicBezTo>
                    <a:pt x="2407" y="0"/>
                    <a:pt x="673" y="3772"/>
                    <a:pt x="368" y="6003"/>
                  </a:cubicBezTo>
                  <a:cubicBezTo>
                    <a:pt x="201" y="7571"/>
                    <a:pt x="1" y="10639"/>
                    <a:pt x="1569" y="12774"/>
                  </a:cubicBezTo>
                  <a:cubicBezTo>
                    <a:pt x="3403" y="11207"/>
                    <a:pt x="5238" y="9138"/>
                    <a:pt x="6005" y="6903"/>
                  </a:cubicBezTo>
                  <a:cubicBezTo>
                    <a:pt x="6405" y="5736"/>
                    <a:pt x="6572" y="4468"/>
                    <a:pt x="6439" y="3234"/>
                  </a:cubicBezTo>
                  <a:cubicBezTo>
                    <a:pt x="6305" y="2000"/>
                    <a:pt x="5672" y="866"/>
                    <a:pt x="4704" y="99"/>
                  </a:cubicBezTo>
                  <a:cubicBezTo>
                    <a:pt x="4539" y="32"/>
                    <a:pt x="4374" y="0"/>
                    <a:pt x="42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5100475" y="4854075"/>
              <a:ext cx="191000" cy="119250"/>
            </a:xfrm>
            <a:custGeom>
              <a:avLst/>
              <a:gdLst/>
              <a:ahLst/>
              <a:cxnLst/>
              <a:rect l="l" t="t" r="r" b="b"/>
              <a:pathLst>
                <a:path w="7640" h="4770" extrusionOk="0">
                  <a:moveTo>
                    <a:pt x="4665" y="0"/>
                  </a:moveTo>
                  <a:cubicBezTo>
                    <a:pt x="3678" y="0"/>
                    <a:pt x="2705" y="269"/>
                    <a:pt x="1869" y="795"/>
                  </a:cubicBezTo>
                  <a:cubicBezTo>
                    <a:pt x="668" y="1562"/>
                    <a:pt x="1" y="2896"/>
                    <a:pt x="67" y="4331"/>
                  </a:cubicBezTo>
                  <a:cubicBezTo>
                    <a:pt x="758" y="4639"/>
                    <a:pt x="1462" y="4769"/>
                    <a:pt x="2169" y="4769"/>
                  </a:cubicBezTo>
                  <a:cubicBezTo>
                    <a:pt x="3376" y="4769"/>
                    <a:pt x="4594" y="4389"/>
                    <a:pt x="5771" y="3864"/>
                  </a:cubicBezTo>
                  <a:cubicBezTo>
                    <a:pt x="6339" y="3663"/>
                    <a:pt x="6806" y="3297"/>
                    <a:pt x="7206" y="2830"/>
                  </a:cubicBezTo>
                  <a:cubicBezTo>
                    <a:pt x="7573" y="2329"/>
                    <a:pt x="7639" y="1695"/>
                    <a:pt x="7406" y="1128"/>
                  </a:cubicBezTo>
                  <a:cubicBezTo>
                    <a:pt x="7039" y="595"/>
                    <a:pt x="6472" y="228"/>
                    <a:pt x="5838" y="128"/>
                  </a:cubicBezTo>
                  <a:cubicBezTo>
                    <a:pt x="5450" y="42"/>
                    <a:pt x="5057" y="0"/>
                    <a:pt x="46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5001250" y="4908325"/>
              <a:ext cx="216000" cy="211650"/>
            </a:xfrm>
            <a:custGeom>
              <a:avLst/>
              <a:gdLst/>
              <a:ahLst/>
              <a:cxnLst/>
              <a:rect l="l" t="t" r="r" b="b"/>
              <a:pathLst>
                <a:path w="8640" h="8466" extrusionOk="0">
                  <a:moveTo>
                    <a:pt x="8360" y="1"/>
                  </a:moveTo>
                  <a:cubicBezTo>
                    <a:pt x="8273" y="1"/>
                    <a:pt x="8189" y="9"/>
                    <a:pt x="8106" y="26"/>
                  </a:cubicBezTo>
                  <a:cubicBezTo>
                    <a:pt x="7672" y="59"/>
                    <a:pt x="7205" y="159"/>
                    <a:pt x="6772" y="293"/>
                  </a:cubicBezTo>
                  <a:cubicBezTo>
                    <a:pt x="5337" y="793"/>
                    <a:pt x="4036" y="1694"/>
                    <a:pt x="3069" y="2861"/>
                  </a:cubicBezTo>
                  <a:cubicBezTo>
                    <a:pt x="2102" y="4029"/>
                    <a:pt x="1301" y="5330"/>
                    <a:pt x="701" y="6731"/>
                  </a:cubicBezTo>
                  <a:cubicBezTo>
                    <a:pt x="467" y="7231"/>
                    <a:pt x="267" y="7665"/>
                    <a:pt x="167" y="7965"/>
                  </a:cubicBezTo>
                  <a:cubicBezTo>
                    <a:pt x="67" y="8132"/>
                    <a:pt x="34" y="8298"/>
                    <a:pt x="0" y="8465"/>
                  </a:cubicBezTo>
                  <a:cubicBezTo>
                    <a:pt x="334" y="7898"/>
                    <a:pt x="601" y="7331"/>
                    <a:pt x="867" y="6764"/>
                  </a:cubicBezTo>
                  <a:cubicBezTo>
                    <a:pt x="1535" y="5430"/>
                    <a:pt x="2335" y="4162"/>
                    <a:pt x="3269" y="3028"/>
                  </a:cubicBezTo>
                  <a:cubicBezTo>
                    <a:pt x="4237" y="1860"/>
                    <a:pt x="5437" y="993"/>
                    <a:pt x="6838" y="459"/>
                  </a:cubicBezTo>
                  <a:cubicBezTo>
                    <a:pt x="7405" y="259"/>
                    <a:pt x="8006" y="126"/>
                    <a:pt x="8640" y="26"/>
                  </a:cubicBezTo>
                  <a:cubicBezTo>
                    <a:pt x="8540" y="9"/>
                    <a:pt x="8448" y="1"/>
                    <a:pt x="8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4997900" y="4616250"/>
              <a:ext cx="113450" cy="514550"/>
            </a:xfrm>
            <a:custGeom>
              <a:avLst/>
              <a:gdLst/>
              <a:ahLst/>
              <a:cxnLst/>
              <a:rect l="l" t="t" r="r" b="b"/>
              <a:pathLst>
                <a:path w="4538" h="2058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4437" y="267"/>
                    <a:pt x="4371" y="534"/>
                    <a:pt x="4337" y="801"/>
                  </a:cubicBezTo>
                  <a:cubicBezTo>
                    <a:pt x="4237" y="1368"/>
                    <a:pt x="4070" y="2102"/>
                    <a:pt x="3904" y="3003"/>
                  </a:cubicBezTo>
                  <a:cubicBezTo>
                    <a:pt x="3503" y="4871"/>
                    <a:pt x="3003" y="7439"/>
                    <a:pt x="2369" y="10274"/>
                  </a:cubicBezTo>
                  <a:cubicBezTo>
                    <a:pt x="1735" y="13143"/>
                    <a:pt x="1135" y="15678"/>
                    <a:pt x="701" y="17546"/>
                  </a:cubicBezTo>
                  <a:cubicBezTo>
                    <a:pt x="468" y="18447"/>
                    <a:pt x="301" y="19181"/>
                    <a:pt x="168" y="19748"/>
                  </a:cubicBezTo>
                  <a:cubicBezTo>
                    <a:pt x="101" y="20015"/>
                    <a:pt x="34" y="20282"/>
                    <a:pt x="1" y="20582"/>
                  </a:cubicBezTo>
                  <a:cubicBezTo>
                    <a:pt x="134" y="20315"/>
                    <a:pt x="201" y="20048"/>
                    <a:pt x="268" y="19781"/>
                  </a:cubicBezTo>
                  <a:cubicBezTo>
                    <a:pt x="434" y="19281"/>
                    <a:pt x="635" y="18514"/>
                    <a:pt x="868" y="17613"/>
                  </a:cubicBezTo>
                  <a:cubicBezTo>
                    <a:pt x="1368" y="15778"/>
                    <a:pt x="1969" y="13210"/>
                    <a:pt x="2603" y="10374"/>
                  </a:cubicBezTo>
                  <a:cubicBezTo>
                    <a:pt x="3236" y="7539"/>
                    <a:pt x="3737" y="4937"/>
                    <a:pt x="4070" y="3069"/>
                  </a:cubicBezTo>
                  <a:cubicBezTo>
                    <a:pt x="4237" y="2135"/>
                    <a:pt x="4371" y="1368"/>
                    <a:pt x="4437" y="834"/>
                  </a:cubicBezTo>
                  <a:cubicBezTo>
                    <a:pt x="4504" y="567"/>
                    <a:pt x="4537" y="267"/>
                    <a:pt x="4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4852800" y="4764600"/>
              <a:ext cx="157650" cy="213600"/>
            </a:xfrm>
            <a:custGeom>
              <a:avLst/>
              <a:gdLst/>
              <a:ahLst/>
              <a:cxnLst/>
              <a:rect l="l" t="t" r="r" b="b"/>
              <a:pathLst>
                <a:path w="6306" h="8544" extrusionOk="0">
                  <a:moveTo>
                    <a:pt x="1280" y="0"/>
                  </a:moveTo>
                  <a:cubicBezTo>
                    <a:pt x="1093" y="0"/>
                    <a:pt x="909" y="41"/>
                    <a:pt x="734" y="137"/>
                  </a:cubicBezTo>
                  <a:cubicBezTo>
                    <a:pt x="101" y="504"/>
                    <a:pt x="1" y="1405"/>
                    <a:pt x="101" y="2139"/>
                  </a:cubicBezTo>
                  <a:cubicBezTo>
                    <a:pt x="601" y="5274"/>
                    <a:pt x="2936" y="7776"/>
                    <a:pt x="6005" y="8543"/>
                  </a:cubicBezTo>
                  <a:lnTo>
                    <a:pt x="6105" y="8377"/>
                  </a:lnTo>
                  <a:cubicBezTo>
                    <a:pt x="6305" y="5408"/>
                    <a:pt x="5071" y="2539"/>
                    <a:pt x="2769" y="671"/>
                  </a:cubicBezTo>
                  <a:cubicBezTo>
                    <a:pt x="2351" y="326"/>
                    <a:pt x="1805" y="0"/>
                    <a:pt x="1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4914525" y="4836400"/>
              <a:ext cx="100925" cy="273550"/>
            </a:xfrm>
            <a:custGeom>
              <a:avLst/>
              <a:gdLst/>
              <a:ahLst/>
              <a:cxnLst/>
              <a:rect l="l" t="t" r="r" b="b"/>
              <a:pathLst>
                <a:path w="4037" h="10942" extrusionOk="0">
                  <a:moveTo>
                    <a:pt x="33" y="1"/>
                  </a:moveTo>
                  <a:cubicBezTo>
                    <a:pt x="0" y="34"/>
                    <a:pt x="534" y="468"/>
                    <a:pt x="1234" y="1302"/>
                  </a:cubicBezTo>
                  <a:cubicBezTo>
                    <a:pt x="1668" y="1769"/>
                    <a:pt x="2035" y="2302"/>
                    <a:pt x="2335" y="2869"/>
                  </a:cubicBezTo>
                  <a:cubicBezTo>
                    <a:pt x="2735" y="3537"/>
                    <a:pt x="3036" y="4237"/>
                    <a:pt x="3302" y="4971"/>
                  </a:cubicBezTo>
                  <a:cubicBezTo>
                    <a:pt x="3536" y="5738"/>
                    <a:pt x="3669" y="6505"/>
                    <a:pt x="3769" y="7273"/>
                  </a:cubicBezTo>
                  <a:cubicBezTo>
                    <a:pt x="3803" y="7906"/>
                    <a:pt x="3803" y="8540"/>
                    <a:pt x="3769" y="9174"/>
                  </a:cubicBezTo>
                  <a:cubicBezTo>
                    <a:pt x="3669" y="10275"/>
                    <a:pt x="3469" y="10942"/>
                    <a:pt x="3536" y="10942"/>
                  </a:cubicBezTo>
                  <a:cubicBezTo>
                    <a:pt x="3603" y="10808"/>
                    <a:pt x="3669" y="10642"/>
                    <a:pt x="3703" y="10475"/>
                  </a:cubicBezTo>
                  <a:cubicBezTo>
                    <a:pt x="3736" y="10308"/>
                    <a:pt x="3803" y="10108"/>
                    <a:pt x="3836" y="9941"/>
                  </a:cubicBezTo>
                  <a:cubicBezTo>
                    <a:pt x="3869" y="9708"/>
                    <a:pt x="3936" y="9441"/>
                    <a:pt x="3970" y="9207"/>
                  </a:cubicBezTo>
                  <a:cubicBezTo>
                    <a:pt x="4036" y="8540"/>
                    <a:pt x="4036" y="7906"/>
                    <a:pt x="4003" y="7239"/>
                  </a:cubicBezTo>
                  <a:cubicBezTo>
                    <a:pt x="3936" y="6439"/>
                    <a:pt x="3769" y="5671"/>
                    <a:pt x="3536" y="4904"/>
                  </a:cubicBezTo>
                  <a:cubicBezTo>
                    <a:pt x="3269" y="4137"/>
                    <a:pt x="2935" y="3403"/>
                    <a:pt x="2535" y="2736"/>
                  </a:cubicBezTo>
                  <a:cubicBezTo>
                    <a:pt x="2202" y="2169"/>
                    <a:pt x="1801" y="1635"/>
                    <a:pt x="1368" y="1168"/>
                  </a:cubicBezTo>
                  <a:cubicBezTo>
                    <a:pt x="1201" y="968"/>
                    <a:pt x="1034" y="801"/>
                    <a:pt x="834" y="634"/>
                  </a:cubicBezTo>
                  <a:cubicBezTo>
                    <a:pt x="701" y="501"/>
                    <a:pt x="567" y="401"/>
                    <a:pt x="434" y="268"/>
                  </a:cubicBezTo>
                  <a:cubicBezTo>
                    <a:pt x="300" y="167"/>
                    <a:pt x="1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3411475" y="2454475"/>
              <a:ext cx="1301250" cy="1597250"/>
            </a:xfrm>
            <a:custGeom>
              <a:avLst/>
              <a:gdLst/>
              <a:ahLst/>
              <a:cxnLst/>
              <a:rect l="l" t="t" r="r" b="b"/>
              <a:pathLst>
                <a:path w="52050" h="63890" extrusionOk="0">
                  <a:moveTo>
                    <a:pt x="18109" y="0"/>
                  </a:moveTo>
                  <a:cubicBezTo>
                    <a:pt x="14612" y="0"/>
                    <a:pt x="10716" y="1544"/>
                    <a:pt x="6917" y="6514"/>
                  </a:cubicBezTo>
                  <a:lnTo>
                    <a:pt x="1013" y="28363"/>
                  </a:lnTo>
                  <a:cubicBezTo>
                    <a:pt x="0" y="47976"/>
                    <a:pt x="15735" y="63889"/>
                    <a:pt x="34678" y="63889"/>
                  </a:cubicBezTo>
                  <a:cubicBezTo>
                    <a:pt x="36322" y="63889"/>
                    <a:pt x="37990" y="63769"/>
                    <a:pt x="39674" y="63522"/>
                  </a:cubicBezTo>
                  <a:cubicBezTo>
                    <a:pt x="43077" y="63021"/>
                    <a:pt x="46546" y="61887"/>
                    <a:pt x="48847" y="59385"/>
                  </a:cubicBezTo>
                  <a:cubicBezTo>
                    <a:pt x="51182" y="56717"/>
                    <a:pt x="52050" y="53014"/>
                    <a:pt x="51116" y="49578"/>
                  </a:cubicBezTo>
                  <a:cubicBezTo>
                    <a:pt x="50115" y="46176"/>
                    <a:pt x="47713" y="43374"/>
                    <a:pt x="44511" y="41839"/>
                  </a:cubicBezTo>
                  <a:cubicBezTo>
                    <a:pt x="42143" y="40672"/>
                    <a:pt x="39240" y="40105"/>
                    <a:pt x="37739" y="37937"/>
                  </a:cubicBezTo>
                  <a:cubicBezTo>
                    <a:pt x="36072" y="35568"/>
                    <a:pt x="36772" y="32366"/>
                    <a:pt x="37439" y="29531"/>
                  </a:cubicBezTo>
                  <a:cubicBezTo>
                    <a:pt x="38140" y="26729"/>
                    <a:pt x="38573" y="23393"/>
                    <a:pt x="36572" y="21291"/>
                  </a:cubicBezTo>
                  <a:cubicBezTo>
                    <a:pt x="35138" y="19757"/>
                    <a:pt x="32636" y="19190"/>
                    <a:pt x="31802" y="17289"/>
                  </a:cubicBezTo>
                  <a:cubicBezTo>
                    <a:pt x="31235" y="16088"/>
                    <a:pt x="31535" y="14687"/>
                    <a:pt x="31602" y="13386"/>
                  </a:cubicBezTo>
                  <a:cubicBezTo>
                    <a:pt x="31835" y="8282"/>
                    <a:pt x="28933" y="3545"/>
                    <a:pt x="24296" y="1444"/>
                  </a:cubicBezTo>
                  <a:cubicBezTo>
                    <a:pt x="22494" y="655"/>
                    <a:pt x="20386" y="0"/>
                    <a:pt x="18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3706975" y="2467875"/>
              <a:ext cx="894000" cy="1492100"/>
            </a:xfrm>
            <a:custGeom>
              <a:avLst/>
              <a:gdLst/>
              <a:ahLst/>
              <a:cxnLst/>
              <a:rect l="l" t="t" r="r" b="b"/>
              <a:pathLst>
                <a:path w="35760" h="59684" extrusionOk="0">
                  <a:moveTo>
                    <a:pt x="8351" y="1"/>
                  </a:moveTo>
                  <a:cubicBezTo>
                    <a:pt x="6636" y="1"/>
                    <a:pt x="4947" y="482"/>
                    <a:pt x="3503" y="1408"/>
                  </a:cubicBezTo>
                  <a:cubicBezTo>
                    <a:pt x="2369" y="2109"/>
                    <a:pt x="1402" y="3043"/>
                    <a:pt x="668" y="4177"/>
                  </a:cubicBezTo>
                  <a:cubicBezTo>
                    <a:pt x="401" y="4577"/>
                    <a:pt x="168" y="4977"/>
                    <a:pt x="1" y="5411"/>
                  </a:cubicBezTo>
                  <a:cubicBezTo>
                    <a:pt x="2" y="5412"/>
                    <a:pt x="3" y="5413"/>
                    <a:pt x="5" y="5413"/>
                  </a:cubicBezTo>
                  <a:cubicBezTo>
                    <a:pt x="48" y="5413"/>
                    <a:pt x="251" y="4953"/>
                    <a:pt x="735" y="4244"/>
                  </a:cubicBezTo>
                  <a:cubicBezTo>
                    <a:pt x="1502" y="3143"/>
                    <a:pt x="2469" y="2242"/>
                    <a:pt x="3603" y="1575"/>
                  </a:cubicBezTo>
                  <a:cubicBezTo>
                    <a:pt x="5005" y="713"/>
                    <a:pt x="6623" y="264"/>
                    <a:pt x="8266" y="264"/>
                  </a:cubicBezTo>
                  <a:cubicBezTo>
                    <a:pt x="8657" y="264"/>
                    <a:pt x="9050" y="289"/>
                    <a:pt x="9441" y="341"/>
                  </a:cubicBezTo>
                  <a:cubicBezTo>
                    <a:pt x="12110" y="741"/>
                    <a:pt x="14445" y="2275"/>
                    <a:pt x="15879" y="4510"/>
                  </a:cubicBezTo>
                  <a:cubicBezTo>
                    <a:pt x="16846" y="5878"/>
                    <a:pt x="17547" y="7379"/>
                    <a:pt x="17980" y="8980"/>
                  </a:cubicBezTo>
                  <a:cubicBezTo>
                    <a:pt x="18214" y="9814"/>
                    <a:pt x="18381" y="10681"/>
                    <a:pt x="18481" y="11582"/>
                  </a:cubicBezTo>
                  <a:cubicBezTo>
                    <a:pt x="18581" y="12449"/>
                    <a:pt x="18581" y="13383"/>
                    <a:pt x="18681" y="14317"/>
                  </a:cubicBezTo>
                  <a:cubicBezTo>
                    <a:pt x="18781" y="15285"/>
                    <a:pt x="18981" y="16219"/>
                    <a:pt x="19281" y="17153"/>
                  </a:cubicBezTo>
                  <a:cubicBezTo>
                    <a:pt x="19615" y="18053"/>
                    <a:pt x="20049" y="18954"/>
                    <a:pt x="20415" y="19855"/>
                  </a:cubicBezTo>
                  <a:cubicBezTo>
                    <a:pt x="20782" y="20722"/>
                    <a:pt x="21016" y="21689"/>
                    <a:pt x="21049" y="22657"/>
                  </a:cubicBezTo>
                  <a:cubicBezTo>
                    <a:pt x="21049" y="23657"/>
                    <a:pt x="20916" y="24658"/>
                    <a:pt x="20716" y="25659"/>
                  </a:cubicBezTo>
                  <a:cubicBezTo>
                    <a:pt x="20449" y="27060"/>
                    <a:pt x="20082" y="28461"/>
                    <a:pt x="19848" y="29829"/>
                  </a:cubicBezTo>
                  <a:cubicBezTo>
                    <a:pt x="19582" y="31196"/>
                    <a:pt x="19448" y="32597"/>
                    <a:pt x="19481" y="33998"/>
                  </a:cubicBezTo>
                  <a:cubicBezTo>
                    <a:pt x="19481" y="36700"/>
                    <a:pt x="20349" y="39302"/>
                    <a:pt x="21883" y="41470"/>
                  </a:cubicBezTo>
                  <a:cubicBezTo>
                    <a:pt x="22617" y="42471"/>
                    <a:pt x="23551" y="43338"/>
                    <a:pt x="24618" y="44005"/>
                  </a:cubicBezTo>
                  <a:cubicBezTo>
                    <a:pt x="25619" y="44572"/>
                    <a:pt x="26653" y="45073"/>
                    <a:pt x="27754" y="45506"/>
                  </a:cubicBezTo>
                  <a:cubicBezTo>
                    <a:pt x="28755" y="45873"/>
                    <a:pt x="29689" y="46340"/>
                    <a:pt x="30589" y="46907"/>
                  </a:cubicBezTo>
                  <a:cubicBezTo>
                    <a:pt x="31423" y="47408"/>
                    <a:pt x="32191" y="48042"/>
                    <a:pt x="32858" y="48742"/>
                  </a:cubicBezTo>
                  <a:cubicBezTo>
                    <a:pt x="34025" y="49976"/>
                    <a:pt x="34826" y="51511"/>
                    <a:pt x="35193" y="53179"/>
                  </a:cubicBezTo>
                  <a:cubicBezTo>
                    <a:pt x="35460" y="54413"/>
                    <a:pt x="35460" y="55714"/>
                    <a:pt x="35159" y="56948"/>
                  </a:cubicBezTo>
                  <a:cubicBezTo>
                    <a:pt x="34926" y="57715"/>
                    <a:pt x="34559" y="58449"/>
                    <a:pt x="34025" y="59049"/>
                  </a:cubicBezTo>
                  <a:cubicBezTo>
                    <a:pt x="33692" y="59483"/>
                    <a:pt x="33458" y="59683"/>
                    <a:pt x="33458" y="59683"/>
                  </a:cubicBezTo>
                  <a:cubicBezTo>
                    <a:pt x="33725" y="59516"/>
                    <a:pt x="33958" y="59316"/>
                    <a:pt x="34159" y="59116"/>
                  </a:cubicBezTo>
                  <a:cubicBezTo>
                    <a:pt x="34726" y="58482"/>
                    <a:pt x="35126" y="57749"/>
                    <a:pt x="35359" y="56981"/>
                  </a:cubicBezTo>
                  <a:cubicBezTo>
                    <a:pt x="35726" y="55714"/>
                    <a:pt x="35760" y="54379"/>
                    <a:pt x="35493" y="53112"/>
                  </a:cubicBezTo>
                  <a:cubicBezTo>
                    <a:pt x="35126" y="51411"/>
                    <a:pt x="34325" y="49810"/>
                    <a:pt x="33158" y="48542"/>
                  </a:cubicBezTo>
                  <a:cubicBezTo>
                    <a:pt x="32457" y="47808"/>
                    <a:pt x="31690" y="47141"/>
                    <a:pt x="30856" y="46607"/>
                  </a:cubicBezTo>
                  <a:cubicBezTo>
                    <a:pt x="29922" y="46040"/>
                    <a:pt x="28955" y="45573"/>
                    <a:pt x="27921" y="45173"/>
                  </a:cubicBezTo>
                  <a:cubicBezTo>
                    <a:pt x="26853" y="44773"/>
                    <a:pt x="25819" y="44272"/>
                    <a:pt x="24852" y="43705"/>
                  </a:cubicBezTo>
                  <a:cubicBezTo>
                    <a:pt x="23851" y="43071"/>
                    <a:pt x="22951" y="42237"/>
                    <a:pt x="22250" y="41270"/>
                  </a:cubicBezTo>
                  <a:cubicBezTo>
                    <a:pt x="20749" y="39135"/>
                    <a:pt x="19948" y="36600"/>
                    <a:pt x="19948" y="33998"/>
                  </a:cubicBezTo>
                  <a:cubicBezTo>
                    <a:pt x="19915" y="32631"/>
                    <a:pt x="20015" y="31263"/>
                    <a:pt x="20282" y="29929"/>
                  </a:cubicBezTo>
                  <a:cubicBezTo>
                    <a:pt x="20549" y="28561"/>
                    <a:pt x="20882" y="27160"/>
                    <a:pt x="21183" y="25759"/>
                  </a:cubicBezTo>
                  <a:cubicBezTo>
                    <a:pt x="21383" y="24725"/>
                    <a:pt x="21516" y="23724"/>
                    <a:pt x="21516" y="22690"/>
                  </a:cubicBezTo>
                  <a:cubicBezTo>
                    <a:pt x="21483" y="21656"/>
                    <a:pt x="21249" y="20655"/>
                    <a:pt x="20849" y="19721"/>
                  </a:cubicBezTo>
                  <a:cubicBezTo>
                    <a:pt x="20449" y="18787"/>
                    <a:pt x="20049" y="17920"/>
                    <a:pt x="19715" y="17019"/>
                  </a:cubicBezTo>
                  <a:cubicBezTo>
                    <a:pt x="19415" y="16152"/>
                    <a:pt x="19215" y="15218"/>
                    <a:pt x="19148" y="14284"/>
                  </a:cubicBezTo>
                  <a:cubicBezTo>
                    <a:pt x="19014" y="13383"/>
                    <a:pt x="19014" y="12449"/>
                    <a:pt x="18914" y="11549"/>
                  </a:cubicBezTo>
                  <a:cubicBezTo>
                    <a:pt x="18814" y="10648"/>
                    <a:pt x="18614" y="9781"/>
                    <a:pt x="18381" y="8914"/>
                  </a:cubicBezTo>
                  <a:cubicBezTo>
                    <a:pt x="17947" y="7246"/>
                    <a:pt x="17213" y="5711"/>
                    <a:pt x="16212" y="4310"/>
                  </a:cubicBezTo>
                  <a:cubicBezTo>
                    <a:pt x="14678" y="2009"/>
                    <a:pt x="12243" y="441"/>
                    <a:pt x="9508" y="74"/>
                  </a:cubicBezTo>
                  <a:cubicBezTo>
                    <a:pt x="9122" y="25"/>
                    <a:pt x="8736" y="1"/>
                    <a:pt x="8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2943100" y="3596250"/>
              <a:ext cx="1591175" cy="1547900"/>
            </a:xfrm>
            <a:custGeom>
              <a:avLst/>
              <a:gdLst/>
              <a:ahLst/>
              <a:cxnLst/>
              <a:rect l="l" t="t" r="r" b="b"/>
              <a:pathLst>
                <a:path w="63647" h="61916" extrusionOk="0">
                  <a:moveTo>
                    <a:pt x="41065" y="1"/>
                  </a:moveTo>
                  <a:cubicBezTo>
                    <a:pt x="39911" y="1"/>
                    <a:pt x="39195" y="38"/>
                    <a:pt x="39195" y="38"/>
                  </a:cubicBezTo>
                  <a:lnTo>
                    <a:pt x="20382" y="2340"/>
                  </a:lnTo>
                  <a:cubicBezTo>
                    <a:pt x="20382" y="2340"/>
                    <a:pt x="6672" y="3774"/>
                    <a:pt x="2903" y="14748"/>
                  </a:cubicBezTo>
                  <a:lnTo>
                    <a:pt x="1" y="27791"/>
                  </a:lnTo>
                  <a:lnTo>
                    <a:pt x="15078" y="28391"/>
                  </a:lnTo>
                  <a:lnTo>
                    <a:pt x="15378" y="30893"/>
                  </a:lnTo>
                  <a:cubicBezTo>
                    <a:pt x="15745" y="32228"/>
                    <a:pt x="16212" y="33795"/>
                    <a:pt x="16713" y="35096"/>
                  </a:cubicBezTo>
                  <a:cubicBezTo>
                    <a:pt x="17547" y="37265"/>
                    <a:pt x="19548" y="41834"/>
                    <a:pt x="18381" y="43936"/>
                  </a:cubicBezTo>
                  <a:cubicBezTo>
                    <a:pt x="15378" y="49273"/>
                    <a:pt x="12443" y="61915"/>
                    <a:pt x="12443" y="61915"/>
                  </a:cubicBezTo>
                  <a:lnTo>
                    <a:pt x="55674" y="61382"/>
                  </a:lnTo>
                  <a:lnTo>
                    <a:pt x="50537" y="29893"/>
                  </a:lnTo>
                  <a:lnTo>
                    <a:pt x="63646" y="22254"/>
                  </a:lnTo>
                  <a:cubicBezTo>
                    <a:pt x="61678" y="10912"/>
                    <a:pt x="58142" y="5342"/>
                    <a:pt x="56908" y="4007"/>
                  </a:cubicBezTo>
                  <a:cubicBezTo>
                    <a:pt x="53624" y="415"/>
                    <a:pt x="44911" y="1"/>
                    <a:pt x="410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3430125" y="2637025"/>
              <a:ext cx="673000" cy="1266250"/>
            </a:xfrm>
            <a:custGeom>
              <a:avLst/>
              <a:gdLst/>
              <a:ahLst/>
              <a:cxnLst/>
              <a:rect l="l" t="t" r="r" b="b"/>
              <a:pathLst>
                <a:path w="26920" h="50650" extrusionOk="0">
                  <a:moveTo>
                    <a:pt x="17352" y="0"/>
                  </a:moveTo>
                  <a:cubicBezTo>
                    <a:pt x="16899" y="0"/>
                    <a:pt x="16440" y="37"/>
                    <a:pt x="15978" y="113"/>
                  </a:cubicBezTo>
                  <a:lnTo>
                    <a:pt x="2435" y="2448"/>
                  </a:lnTo>
                  <a:cubicBezTo>
                    <a:pt x="1001" y="2681"/>
                    <a:pt x="0" y="3982"/>
                    <a:pt x="134" y="5417"/>
                  </a:cubicBezTo>
                  <a:lnTo>
                    <a:pt x="3103" y="43377"/>
                  </a:lnTo>
                  <a:cubicBezTo>
                    <a:pt x="3417" y="47562"/>
                    <a:pt x="7057" y="50649"/>
                    <a:pt x="11417" y="50649"/>
                  </a:cubicBezTo>
                  <a:cubicBezTo>
                    <a:pt x="11679" y="50649"/>
                    <a:pt x="11943" y="50638"/>
                    <a:pt x="12209" y="50616"/>
                  </a:cubicBezTo>
                  <a:cubicBezTo>
                    <a:pt x="16979" y="50182"/>
                    <a:pt x="20615" y="46246"/>
                    <a:pt x="20348" y="41809"/>
                  </a:cubicBezTo>
                  <a:cubicBezTo>
                    <a:pt x="20048" y="37106"/>
                    <a:pt x="19848" y="32169"/>
                    <a:pt x="19848" y="32169"/>
                  </a:cubicBezTo>
                  <a:cubicBezTo>
                    <a:pt x="19848" y="32169"/>
                    <a:pt x="25785" y="30801"/>
                    <a:pt x="26553" y="22862"/>
                  </a:cubicBezTo>
                  <a:cubicBezTo>
                    <a:pt x="26920" y="18893"/>
                    <a:pt x="26286" y="12488"/>
                    <a:pt x="25619" y="7285"/>
                  </a:cubicBezTo>
                  <a:cubicBezTo>
                    <a:pt x="25078" y="3047"/>
                    <a:pt x="21476" y="0"/>
                    <a:pt x="1735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3953825" y="2909000"/>
              <a:ext cx="52575" cy="48775"/>
            </a:xfrm>
            <a:custGeom>
              <a:avLst/>
              <a:gdLst/>
              <a:ahLst/>
              <a:cxnLst/>
              <a:rect l="l" t="t" r="r" b="b"/>
              <a:pathLst>
                <a:path w="2103" h="1951" extrusionOk="0">
                  <a:moveTo>
                    <a:pt x="1093" y="0"/>
                  </a:moveTo>
                  <a:cubicBezTo>
                    <a:pt x="1052" y="0"/>
                    <a:pt x="1010" y="3"/>
                    <a:pt x="968" y="8"/>
                  </a:cubicBezTo>
                  <a:cubicBezTo>
                    <a:pt x="434" y="75"/>
                    <a:pt x="1" y="542"/>
                    <a:pt x="67" y="1109"/>
                  </a:cubicBezTo>
                  <a:cubicBezTo>
                    <a:pt x="129" y="1601"/>
                    <a:pt x="558" y="1951"/>
                    <a:pt x="1043" y="1951"/>
                  </a:cubicBezTo>
                  <a:cubicBezTo>
                    <a:pt x="1084" y="1951"/>
                    <a:pt x="1126" y="1948"/>
                    <a:pt x="1168" y="1943"/>
                  </a:cubicBezTo>
                  <a:cubicBezTo>
                    <a:pt x="1702" y="1876"/>
                    <a:pt x="2102" y="1409"/>
                    <a:pt x="2069" y="842"/>
                  </a:cubicBezTo>
                  <a:cubicBezTo>
                    <a:pt x="2007" y="350"/>
                    <a:pt x="1578" y="0"/>
                    <a:pt x="10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3940475" y="2881550"/>
              <a:ext cx="102600" cy="29825"/>
            </a:xfrm>
            <a:custGeom>
              <a:avLst/>
              <a:gdLst/>
              <a:ahLst/>
              <a:cxnLst/>
              <a:rect l="l" t="t" r="r" b="b"/>
              <a:pathLst>
                <a:path w="4104" h="1193" extrusionOk="0">
                  <a:moveTo>
                    <a:pt x="2172" y="0"/>
                  </a:moveTo>
                  <a:cubicBezTo>
                    <a:pt x="2116" y="0"/>
                    <a:pt x="2059" y="2"/>
                    <a:pt x="2002" y="5"/>
                  </a:cubicBezTo>
                  <a:cubicBezTo>
                    <a:pt x="1435" y="39"/>
                    <a:pt x="902" y="239"/>
                    <a:pt x="435" y="606"/>
                  </a:cubicBezTo>
                  <a:cubicBezTo>
                    <a:pt x="101" y="873"/>
                    <a:pt x="1" y="1106"/>
                    <a:pt x="68" y="1173"/>
                  </a:cubicBezTo>
                  <a:cubicBezTo>
                    <a:pt x="81" y="1186"/>
                    <a:pt x="100" y="1192"/>
                    <a:pt x="125" y="1192"/>
                  </a:cubicBezTo>
                  <a:cubicBezTo>
                    <a:pt x="351" y="1192"/>
                    <a:pt x="1044" y="699"/>
                    <a:pt x="2036" y="639"/>
                  </a:cubicBezTo>
                  <a:cubicBezTo>
                    <a:pt x="2131" y="630"/>
                    <a:pt x="2224" y="627"/>
                    <a:pt x="2315" y="627"/>
                  </a:cubicBezTo>
                  <a:cubicBezTo>
                    <a:pt x="3153" y="627"/>
                    <a:pt x="3775" y="961"/>
                    <a:pt x="3977" y="961"/>
                  </a:cubicBezTo>
                  <a:cubicBezTo>
                    <a:pt x="4006" y="961"/>
                    <a:pt x="4026" y="954"/>
                    <a:pt x="4037" y="939"/>
                  </a:cubicBezTo>
                  <a:cubicBezTo>
                    <a:pt x="4104" y="873"/>
                    <a:pt x="3970" y="639"/>
                    <a:pt x="3637" y="406"/>
                  </a:cubicBezTo>
                  <a:cubicBezTo>
                    <a:pt x="3187" y="135"/>
                    <a:pt x="2682" y="0"/>
                    <a:pt x="2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3687800" y="2933800"/>
              <a:ext cx="51725" cy="48175"/>
            </a:xfrm>
            <a:custGeom>
              <a:avLst/>
              <a:gdLst/>
              <a:ahLst/>
              <a:cxnLst/>
              <a:rect l="l" t="t" r="r" b="b"/>
              <a:pathLst>
                <a:path w="2069" h="1927" extrusionOk="0">
                  <a:moveTo>
                    <a:pt x="1110" y="0"/>
                  </a:moveTo>
                  <a:cubicBezTo>
                    <a:pt x="1052" y="0"/>
                    <a:pt x="994" y="6"/>
                    <a:pt x="935" y="17"/>
                  </a:cubicBezTo>
                  <a:cubicBezTo>
                    <a:pt x="401" y="50"/>
                    <a:pt x="1" y="551"/>
                    <a:pt x="34" y="1084"/>
                  </a:cubicBezTo>
                  <a:cubicBezTo>
                    <a:pt x="95" y="1576"/>
                    <a:pt x="525" y="1926"/>
                    <a:pt x="1009" y="1926"/>
                  </a:cubicBezTo>
                  <a:cubicBezTo>
                    <a:pt x="1051" y="1926"/>
                    <a:pt x="1093" y="1923"/>
                    <a:pt x="1135" y="1918"/>
                  </a:cubicBezTo>
                  <a:cubicBezTo>
                    <a:pt x="1669" y="1852"/>
                    <a:pt x="2069" y="1385"/>
                    <a:pt x="2035" y="851"/>
                  </a:cubicBezTo>
                  <a:cubicBezTo>
                    <a:pt x="1976" y="346"/>
                    <a:pt x="1574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3674450" y="2904075"/>
              <a:ext cx="101775" cy="29800"/>
            </a:xfrm>
            <a:custGeom>
              <a:avLst/>
              <a:gdLst/>
              <a:ahLst/>
              <a:cxnLst/>
              <a:rect l="l" t="t" r="r" b="b"/>
              <a:pathLst>
                <a:path w="4071" h="1192" extrusionOk="0">
                  <a:moveTo>
                    <a:pt x="2171" y="0"/>
                  </a:moveTo>
                  <a:cubicBezTo>
                    <a:pt x="2115" y="0"/>
                    <a:pt x="2059" y="2"/>
                    <a:pt x="2002" y="5"/>
                  </a:cubicBezTo>
                  <a:cubicBezTo>
                    <a:pt x="1435" y="38"/>
                    <a:pt x="902" y="239"/>
                    <a:pt x="435" y="605"/>
                  </a:cubicBezTo>
                  <a:cubicBezTo>
                    <a:pt x="101" y="872"/>
                    <a:pt x="1" y="1139"/>
                    <a:pt x="68" y="1173"/>
                  </a:cubicBezTo>
                  <a:cubicBezTo>
                    <a:pt x="81" y="1186"/>
                    <a:pt x="100" y="1192"/>
                    <a:pt x="125" y="1192"/>
                  </a:cubicBezTo>
                  <a:cubicBezTo>
                    <a:pt x="351" y="1192"/>
                    <a:pt x="1044" y="699"/>
                    <a:pt x="2036" y="639"/>
                  </a:cubicBezTo>
                  <a:cubicBezTo>
                    <a:pt x="2105" y="635"/>
                    <a:pt x="2173" y="633"/>
                    <a:pt x="2240" y="633"/>
                  </a:cubicBezTo>
                  <a:cubicBezTo>
                    <a:pt x="3109" y="633"/>
                    <a:pt x="3759" y="962"/>
                    <a:pt x="3973" y="962"/>
                  </a:cubicBezTo>
                  <a:cubicBezTo>
                    <a:pt x="4004" y="962"/>
                    <a:pt x="4025" y="955"/>
                    <a:pt x="4037" y="939"/>
                  </a:cubicBezTo>
                  <a:cubicBezTo>
                    <a:pt x="4071" y="872"/>
                    <a:pt x="3970" y="639"/>
                    <a:pt x="3604" y="439"/>
                  </a:cubicBezTo>
                  <a:cubicBezTo>
                    <a:pt x="3183" y="138"/>
                    <a:pt x="2681" y="0"/>
                    <a:pt x="2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3856250" y="2896650"/>
              <a:ext cx="98425" cy="226025"/>
            </a:xfrm>
            <a:custGeom>
              <a:avLst/>
              <a:gdLst/>
              <a:ahLst/>
              <a:cxnLst/>
              <a:rect l="l" t="t" r="r" b="b"/>
              <a:pathLst>
                <a:path w="3937" h="9041" extrusionOk="0">
                  <a:moveTo>
                    <a:pt x="139" y="0"/>
                  </a:moveTo>
                  <a:cubicBezTo>
                    <a:pt x="137" y="0"/>
                    <a:pt x="136" y="1"/>
                    <a:pt x="134" y="2"/>
                  </a:cubicBezTo>
                  <a:cubicBezTo>
                    <a:pt x="1" y="69"/>
                    <a:pt x="1002" y="2504"/>
                    <a:pt x="2336" y="5406"/>
                  </a:cubicBezTo>
                  <a:cubicBezTo>
                    <a:pt x="2669" y="6140"/>
                    <a:pt x="2970" y="6807"/>
                    <a:pt x="3270" y="7474"/>
                  </a:cubicBezTo>
                  <a:cubicBezTo>
                    <a:pt x="3437" y="7707"/>
                    <a:pt x="3537" y="8008"/>
                    <a:pt x="3537" y="8274"/>
                  </a:cubicBezTo>
                  <a:cubicBezTo>
                    <a:pt x="3503" y="8475"/>
                    <a:pt x="3236" y="8541"/>
                    <a:pt x="2970" y="8608"/>
                  </a:cubicBezTo>
                  <a:cubicBezTo>
                    <a:pt x="1869" y="8808"/>
                    <a:pt x="1202" y="8942"/>
                    <a:pt x="1202" y="9008"/>
                  </a:cubicBezTo>
                  <a:cubicBezTo>
                    <a:pt x="1212" y="9029"/>
                    <a:pt x="1286" y="9040"/>
                    <a:pt x="1418" y="9040"/>
                  </a:cubicBezTo>
                  <a:cubicBezTo>
                    <a:pt x="1701" y="9040"/>
                    <a:pt x="2251" y="8989"/>
                    <a:pt x="3003" y="8875"/>
                  </a:cubicBezTo>
                  <a:cubicBezTo>
                    <a:pt x="3170" y="8875"/>
                    <a:pt x="3337" y="8841"/>
                    <a:pt x="3470" y="8775"/>
                  </a:cubicBezTo>
                  <a:cubicBezTo>
                    <a:pt x="3670" y="8708"/>
                    <a:pt x="3837" y="8575"/>
                    <a:pt x="3904" y="8374"/>
                  </a:cubicBezTo>
                  <a:cubicBezTo>
                    <a:pt x="3937" y="8008"/>
                    <a:pt x="3870" y="7607"/>
                    <a:pt x="3670" y="7307"/>
                  </a:cubicBezTo>
                  <a:cubicBezTo>
                    <a:pt x="3403" y="6607"/>
                    <a:pt x="3070" y="5939"/>
                    <a:pt x="2769" y="5206"/>
                  </a:cubicBezTo>
                  <a:cubicBezTo>
                    <a:pt x="1454" y="2311"/>
                    <a:pt x="268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3657775" y="3388700"/>
              <a:ext cx="268550" cy="104200"/>
            </a:xfrm>
            <a:custGeom>
              <a:avLst/>
              <a:gdLst/>
              <a:ahLst/>
              <a:cxnLst/>
              <a:rect l="l" t="t" r="r" b="b"/>
              <a:pathLst>
                <a:path w="10742" h="4168" extrusionOk="0">
                  <a:moveTo>
                    <a:pt x="1" y="1"/>
                  </a:moveTo>
                  <a:cubicBezTo>
                    <a:pt x="1" y="1"/>
                    <a:pt x="2337" y="4168"/>
                    <a:pt x="8382" y="4168"/>
                  </a:cubicBezTo>
                  <a:cubicBezTo>
                    <a:pt x="9113" y="4168"/>
                    <a:pt x="9899" y="4107"/>
                    <a:pt x="10742" y="3970"/>
                  </a:cubicBezTo>
                  <a:lnTo>
                    <a:pt x="10742" y="2135"/>
                  </a:lnTo>
                  <a:cubicBezTo>
                    <a:pt x="10215" y="2178"/>
                    <a:pt x="9688" y="2199"/>
                    <a:pt x="9162" y="2199"/>
                  </a:cubicBezTo>
                  <a:cubicBezTo>
                    <a:pt x="5985" y="2199"/>
                    <a:pt x="2834" y="143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3651100" y="2803225"/>
              <a:ext cx="125125" cy="40650"/>
            </a:xfrm>
            <a:custGeom>
              <a:avLst/>
              <a:gdLst/>
              <a:ahLst/>
              <a:cxnLst/>
              <a:rect l="l" t="t" r="r" b="b"/>
              <a:pathLst>
                <a:path w="5005" h="1626" extrusionOk="0">
                  <a:moveTo>
                    <a:pt x="3081" y="0"/>
                  </a:moveTo>
                  <a:cubicBezTo>
                    <a:pt x="2185" y="0"/>
                    <a:pt x="1296" y="283"/>
                    <a:pt x="535" y="837"/>
                  </a:cubicBezTo>
                  <a:cubicBezTo>
                    <a:pt x="134" y="1137"/>
                    <a:pt x="1" y="1437"/>
                    <a:pt x="68" y="1537"/>
                  </a:cubicBezTo>
                  <a:cubicBezTo>
                    <a:pt x="114" y="1599"/>
                    <a:pt x="204" y="1625"/>
                    <a:pt x="330" y="1625"/>
                  </a:cubicBezTo>
                  <a:cubicBezTo>
                    <a:pt x="747" y="1625"/>
                    <a:pt x="1563" y="1342"/>
                    <a:pt x="2536" y="1137"/>
                  </a:cubicBezTo>
                  <a:cubicBezTo>
                    <a:pt x="3804" y="903"/>
                    <a:pt x="4871" y="970"/>
                    <a:pt x="4971" y="670"/>
                  </a:cubicBezTo>
                  <a:cubicBezTo>
                    <a:pt x="5005" y="537"/>
                    <a:pt x="4738" y="336"/>
                    <a:pt x="4271" y="170"/>
                  </a:cubicBezTo>
                  <a:cubicBezTo>
                    <a:pt x="3880" y="56"/>
                    <a:pt x="3480" y="0"/>
                    <a:pt x="3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3932150" y="2801500"/>
              <a:ext cx="95925" cy="31250"/>
            </a:xfrm>
            <a:custGeom>
              <a:avLst/>
              <a:gdLst/>
              <a:ahLst/>
              <a:cxnLst/>
              <a:rect l="l" t="t" r="r" b="b"/>
              <a:pathLst>
                <a:path w="3837" h="1250" extrusionOk="0">
                  <a:moveTo>
                    <a:pt x="2036" y="1"/>
                  </a:moveTo>
                  <a:cubicBezTo>
                    <a:pt x="1992" y="1"/>
                    <a:pt x="1947" y="2"/>
                    <a:pt x="1902" y="5"/>
                  </a:cubicBezTo>
                  <a:cubicBezTo>
                    <a:pt x="1368" y="5"/>
                    <a:pt x="834" y="205"/>
                    <a:pt x="434" y="505"/>
                  </a:cubicBezTo>
                  <a:cubicBezTo>
                    <a:pt x="100" y="772"/>
                    <a:pt x="0" y="1006"/>
                    <a:pt x="100" y="1139"/>
                  </a:cubicBezTo>
                  <a:cubicBezTo>
                    <a:pt x="159" y="1221"/>
                    <a:pt x="290" y="1249"/>
                    <a:pt x="474" y="1249"/>
                  </a:cubicBezTo>
                  <a:cubicBezTo>
                    <a:pt x="819" y="1249"/>
                    <a:pt x="1349" y="1149"/>
                    <a:pt x="1935" y="1106"/>
                  </a:cubicBezTo>
                  <a:cubicBezTo>
                    <a:pt x="2008" y="1103"/>
                    <a:pt x="2081" y="1102"/>
                    <a:pt x="2152" y="1102"/>
                  </a:cubicBezTo>
                  <a:cubicBezTo>
                    <a:pt x="2593" y="1102"/>
                    <a:pt x="2991" y="1147"/>
                    <a:pt x="3286" y="1147"/>
                  </a:cubicBezTo>
                  <a:cubicBezTo>
                    <a:pt x="3528" y="1147"/>
                    <a:pt x="3701" y="1116"/>
                    <a:pt x="3770" y="1006"/>
                  </a:cubicBezTo>
                  <a:cubicBezTo>
                    <a:pt x="3836" y="872"/>
                    <a:pt x="3736" y="639"/>
                    <a:pt x="3403" y="439"/>
                  </a:cubicBezTo>
                  <a:cubicBezTo>
                    <a:pt x="2975" y="164"/>
                    <a:pt x="2520" y="1"/>
                    <a:pt x="2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3823725" y="3147700"/>
              <a:ext cx="91775" cy="77775"/>
            </a:xfrm>
            <a:custGeom>
              <a:avLst/>
              <a:gdLst/>
              <a:ahLst/>
              <a:cxnLst/>
              <a:rect l="l" t="t" r="r" b="b"/>
              <a:pathLst>
                <a:path w="3671" h="3111" extrusionOk="0">
                  <a:moveTo>
                    <a:pt x="1035" y="0"/>
                  </a:moveTo>
                  <a:cubicBezTo>
                    <a:pt x="368" y="301"/>
                    <a:pt x="1" y="1034"/>
                    <a:pt x="134" y="1768"/>
                  </a:cubicBezTo>
                  <a:cubicBezTo>
                    <a:pt x="301" y="2502"/>
                    <a:pt x="902" y="3036"/>
                    <a:pt x="1635" y="3103"/>
                  </a:cubicBezTo>
                  <a:cubicBezTo>
                    <a:pt x="1693" y="3108"/>
                    <a:pt x="1749" y="3110"/>
                    <a:pt x="1806" y="3110"/>
                  </a:cubicBezTo>
                  <a:cubicBezTo>
                    <a:pt x="2476" y="3110"/>
                    <a:pt x="3098" y="2750"/>
                    <a:pt x="3437" y="2135"/>
                  </a:cubicBezTo>
                  <a:cubicBezTo>
                    <a:pt x="3603" y="1868"/>
                    <a:pt x="3670" y="1535"/>
                    <a:pt x="3537" y="1201"/>
                  </a:cubicBezTo>
                  <a:cubicBezTo>
                    <a:pt x="3437" y="1001"/>
                    <a:pt x="3237" y="801"/>
                    <a:pt x="3036" y="701"/>
                  </a:cubicBezTo>
                  <a:cubicBezTo>
                    <a:pt x="2469" y="267"/>
                    <a:pt x="1769" y="0"/>
                    <a:pt x="103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812050" y="3145100"/>
              <a:ext cx="104275" cy="60300"/>
            </a:xfrm>
            <a:custGeom>
              <a:avLst/>
              <a:gdLst/>
              <a:ahLst/>
              <a:cxnLst/>
              <a:rect l="l" t="t" r="r" b="b"/>
              <a:pathLst>
                <a:path w="4171" h="2412" extrusionOk="0">
                  <a:moveTo>
                    <a:pt x="92" y="0"/>
                  </a:moveTo>
                  <a:cubicBezTo>
                    <a:pt x="83" y="0"/>
                    <a:pt x="75" y="1"/>
                    <a:pt x="68" y="4"/>
                  </a:cubicBezTo>
                  <a:cubicBezTo>
                    <a:pt x="1" y="71"/>
                    <a:pt x="101" y="338"/>
                    <a:pt x="368" y="705"/>
                  </a:cubicBezTo>
                  <a:cubicBezTo>
                    <a:pt x="735" y="1172"/>
                    <a:pt x="1202" y="1572"/>
                    <a:pt x="1735" y="1872"/>
                  </a:cubicBezTo>
                  <a:cubicBezTo>
                    <a:pt x="2236" y="2172"/>
                    <a:pt x="2836" y="2339"/>
                    <a:pt x="3437" y="2406"/>
                  </a:cubicBezTo>
                  <a:cubicBezTo>
                    <a:pt x="3487" y="2410"/>
                    <a:pt x="3535" y="2411"/>
                    <a:pt x="3581" y="2411"/>
                  </a:cubicBezTo>
                  <a:cubicBezTo>
                    <a:pt x="3958" y="2411"/>
                    <a:pt x="4171" y="2299"/>
                    <a:pt x="4171" y="2239"/>
                  </a:cubicBezTo>
                  <a:cubicBezTo>
                    <a:pt x="4171" y="2139"/>
                    <a:pt x="3904" y="2106"/>
                    <a:pt x="3503" y="1939"/>
                  </a:cubicBezTo>
                  <a:cubicBezTo>
                    <a:pt x="3003" y="1772"/>
                    <a:pt x="2503" y="1539"/>
                    <a:pt x="2069" y="1272"/>
                  </a:cubicBezTo>
                  <a:cubicBezTo>
                    <a:pt x="983" y="697"/>
                    <a:pt x="295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3213300" y="2602950"/>
              <a:ext cx="562100" cy="1105175"/>
            </a:xfrm>
            <a:custGeom>
              <a:avLst/>
              <a:gdLst/>
              <a:ahLst/>
              <a:cxnLst/>
              <a:rect l="l" t="t" r="r" b="b"/>
              <a:pathLst>
                <a:path w="22484" h="44207" extrusionOk="0">
                  <a:moveTo>
                    <a:pt x="15866" y="0"/>
                  </a:moveTo>
                  <a:cubicBezTo>
                    <a:pt x="15324" y="0"/>
                    <a:pt x="14765" y="60"/>
                    <a:pt x="14211" y="208"/>
                  </a:cubicBezTo>
                  <a:cubicBezTo>
                    <a:pt x="11208" y="1042"/>
                    <a:pt x="9074" y="3344"/>
                    <a:pt x="7673" y="8981"/>
                  </a:cubicBezTo>
                  <a:cubicBezTo>
                    <a:pt x="6305" y="14585"/>
                    <a:pt x="7606" y="19489"/>
                    <a:pt x="5238" y="22991"/>
                  </a:cubicBezTo>
                  <a:cubicBezTo>
                    <a:pt x="2903" y="26527"/>
                    <a:pt x="0" y="29129"/>
                    <a:pt x="334" y="32865"/>
                  </a:cubicBezTo>
                  <a:cubicBezTo>
                    <a:pt x="701" y="36568"/>
                    <a:pt x="3203" y="44206"/>
                    <a:pt x="3203" y="44206"/>
                  </a:cubicBezTo>
                  <a:lnTo>
                    <a:pt x="12109" y="41605"/>
                  </a:lnTo>
                  <a:cubicBezTo>
                    <a:pt x="17546" y="39703"/>
                    <a:pt x="18080" y="27795"/>
                    <a:pt x="14411" y="22091"/>
                  </a:cubicBezTo>
                  <a:cubicBezTo>
                    <a:pt x="16879" y="19255"/>
                    <a:pt x="17380" y="15186"/>
                    <a:pt x="15645" y="11850"/>
                  </a:cubicBezTo>
                  <a:cubicBezTo>
                    <a:pt x="20215" y="10582"/>
                    <a:pt x="22483" y="5445"/>
                    <a:pt x="20348" y="1176"/>
                  </a:cubicBezTo>
                  <a:cubicBezTo>
                    <a:pt x="20348" y="1176"/>
                    <a:pt x="18264" y="0"/>
                    <a:pt x="15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3229975" y="2635650"/>
              <a:ext cx="420325" cy="879000"/>
            </a:xfrm>
            <a:custGeom>
              <a:avLst/>
              <a:gdLst/>
              <a:ahLst/>
              <a:cxnLst/>
              <a:rect l="l" t="t" r="r" b="b"/>
              <a:pathLst>
                <a:path w="16813" h="35160" extrusionOk="0">
                  <a:moveTo>
                    <a:pt x="16679" y="1"/>
                  </a:moveTo>
                  <a:cubicBezTo>
                    <a:pt x="16679" y="1"/>
                    <a:pt x="16679" y="34"/>
                    <a:pt x="16679" y="101"/>
                  </a:cubicBezTo>
                  <a:lnTo>
                    <a:pt x="16701" y="198"/>
                  </a:lnTo>
                  <a:lnTo>
                    <a:pt x="16701" y="198"/>
                  </a:lnTo>
                  <a:cubicBezTo>
                    <a:pt x="16695" y="132"/>
                    <a:pt x="16687" y="67"/>
                    <a:pt x="16679" y="1"/>
                  </a:cubicBezTo>
                  <a:close/>
                  <a:moveTo>
                    <a:pt x="16701" y="198"/>
                  </a:moveTo>
                  <a:cubicBezTo>
                    <a:pt x="16744" y="666"/>
                    <a:pt x="16734" y="1130"/>
                    <a:pt x="16646" y="1569"/>
                  </a:cubicBezTo>
                  <a:cubicBezTo>
                    <a:pt x="16446" y="2603"/>
                    <a:pt x="15678" y="3970"/>
                    <a:pt x="14311" y="5205"/>
                  </a:cubicBezTo>
                  <a:cubicBezTo>
                    <a:pt x="13644" y="5838"/>
                    <a:pt x="12810" y="6439"/>
                    <a:pt x="11976" y="7139"/>
                  </a:cubicBezTo>
                  <a:cubicBezTo>
                    <a:pt x="11042" y="7840"/>
                    <a:pt x="10208" y="8707"/>
                    <a:pt x="9541" y="9675"/>
                  </a:cubicBezTo>
                  <a:cubicBezTo>
                    <a:pt x="9374" y="9941"/>
                    <a:pt x="9241" y="10208"/>
                    <a:pt x="9107" y="10509"/>
                  </a:cubicBezTo>
                  <a:cubicBezTo>
                    <a:pt x="8974" y="10809"/>
                    <a:pt x="8874" y="11109"/>
                    <a:pt x="8774" y="11409"/>
                  </a:cubicBezTo>
                  <a:cubicBezTo>
                    <a:pt x="8607" y="12076"/>
                    <a:pt x="8507" y="12710"/>
                    <a:pt x="8440" y="13377"/>
                  </a:cubicBezTo>
                  <a:cubicBezTo>
                    <a:pt x="8340" y="14745"/>
                    <a:pt x="8407" y="16113"/>
                    <a:pt x="8340" y="17514"/>
                  </a:cubicBezTo>
                  <a:cubicBezTo>
                    <a:pt x="8307" y="18214"/>
                    <a:pt x="8206" y="18915"/>
                    <a:pt x="8040" y="19582"/>
                  </a:cubicBezTo>
                  <a:cubicBezTo>
                    <a:pt x="7873" y="20215"/>
                    <a:pt x="7606" y="20849"/>
                    <a:pt x="7239" y="21416"/>
                  </a:cubicBezTo>
                  <a:cubicBezTo>
                    <a:pt x="6472" y="22484"/>
                    <a:pt x="5404" y="23251"/>
                    <a:pt x="4437" y="23985"/>
                  </a:cubicBezTo>
                  <a:cubicBezTo>
                    <a:pt x="1935" y="25786"/>
                    <a:pt x="334" y="28588"/>
                    <a:pt x="67" y="31657"/>
                  </a:cubicBezTo>
                  <a:cubicBezTo>
                    <a:pt x="1" y="32291"/>
                    <a:pt x="1" y="32958"/>
                    <a:pt x="67" y="33592"/>
                  </a:cubicBezTo>
                  <a:cubicBezTo>
                    <a:pt x="101" y="34125"/>
                    <a:pt x="201" y="34659"/>
                    <a:pt x="334" y="35159"/>
                  </a:cubicBezTo>
                  <a:cubicBezTo>
                    <a:pt x="368" y="35126"/>
                    <a:pt x="368" y="35093"/>
                    <a:pt x="334" y="35059"/>
                  </a:cubicBezTo>
                  <a:cubicBezTo>
                    <a:pt x="334" y="34993"/>
                    <a:pt x="334" y="34893"/>
                    <a:pt x="301" y="34759"/>
                  </a:cubicBezTo>
                  <a:cubicBezTo>
                    <a:pt x="234" y="34359"/>
                    <a:pt x="167" y="33992"/>
                    <a:pt x="134" y="33592"/>
                  </a:cubicBezTo>
                  <a:cubicBezTo>
                    <a:pt x="101" y="32958"/>
                    <a:pt x="134" y="32324"/>
                    <a:pt x="167" y="31690"/>
                  </a:cubicBezTo>
                  <a:cubicBezTo>
                    <a:pt x="267" y="30856"/>
                    <a:pt x="468" y="30056"/>
                    <a:pt x="734" y="29255"/>
                  </a:cubicBezTo>
                  <a:cubicBezTo>
                    <a:pt x="1068" y="28321"/>
                    <a:pt x="1535" y="27421"/>
                    <a:pt x="2135" y="26587"/>
                  </a:cubicBezTo>
                  <a:cubicBezTo>
                    <a:pt x="2803" y="25653"/>
                    <a:pt x="3637" y="24819"/>
                    <a:pt x="4571" y="24152"/>
                  </a:cubicBezTo>
                  <a:cubicBezTo>
                    <a:pt x="5538" y="23418"/>
                    <a:pt x="6639" y="22684"/>
                    <a:pt x="7406" y="21550"/>
                  </a:cubicBezTo>
                  <a:cubicBezTo>
                    <a:pt x="7806" y="20949"/>
                    <a:pt x="8073" y="20316"/>
                    <a:pt x="8240" y="19648"/>
                  </a:cubicBezTo>
                  <a:cubicBezTo>
                    <a:pt x="8407" y="18981"/>
                    <a:pt x="8540" y="18281"/>
                    <a:pt x="8573" y="17580"/>
                  </a:cubicBezTo>
                  <a:cubicBezTo>
                    <a:pt x="8640" y="16146"/>
                    <a:pt x="8573" y="14745"/>
                    <a:pt x="8673" y="13411"/>
                  </a:cubicBezTo>
                  <a:cubicBezTo>
                    <a:pt x="8707" y="12777"/>
                    <a:pt x="8840" y="12143"/>
                    <a:pt x="8974" y="11509"/>
                  </a:cubicBezTo>
                  <a:cubicBezTo>
                    <a:pt x="9074" y="11209"/>
                    <a:pt x="9174" y="10909"/>
                    <a:pt x="9307" y="10609"/>
                  </a:cubicBezTo>
                  <a:cubicBezTo>
                    <a:pt x="9407" y="10342"/>
                    <a:pt x="9541" y="10042"/>
                    <a:pt x="9708" y="9775"/>
                  </a:cubicBezTo>
                  <a:cubicBezTo>
                    <a:pt x="10375" y="8841"/>
                    <a:pt x="11175" y="7973"/>
                    <a:pt x="12076" y="7273"/>
                  </a:cubicBezTo>
                  <a:cubicBezTo>
                    <a:pt x="12943" y="6572"/>
                    <a:pt x="13744" y="5972"/>
                    <a:pt x="14444" y="5338"/>
                  </a:cubicBezTo>
                  <a:cubicBezTo>
                    <a:pt x="15812" y="4037"/>
                    <a:pt x="16546" y="2636"/>
                    <a:pt x="16713" y="1602"/>
                  </a:cubicBezTo>
                  <a:cubicBezTo>
                    <a:pt x="16779" y="1202"/>
                    <a:pt x="16813" y="802"/>
                    <a:pt x="16746" y="401"/>
                  </a:cubicBezTo>
                  <a:lnTo>
                    <a:pt x="16701" y="198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3912125" y="4145900"/>
              <a:ext cx="224350" cy="722275"/>
            </a:xfrm>
            <a:custGeom>
              <a:avLst/>
              <a:gdLst/>
              <a:ahLst/>
              <a:cxnLst/>
              <a:rect l="l" t="t" r="r" b="b"/>
              <a:pathLst>
                <a:path w="8974" h="28891" extrusionOk="0">
                  <a:moveTo>
                    <a:pt x="701" y="1"/>
                  </a:moveTo>
                  <a:cubicBezTo>
                    <a:pt x="334" y="5705"/>
                    <a:pt x="1" y="11409"/>
                    <a:pt x="134" y="17113"/>
                  </a:cubicBezTo>
                  <a:cubicBezTo>
                    <a:pt x="134" y="18981"/>
                    <a:pt x="334" y="20883"/>
                    <a:pt x="801" y="22717"/>
                  </a:cubicBezTo>
                  <a:cubicBezTo>
                    <a:pt x="1235" y="24552"/>
                    <a:pt x="2236" y="26220"/>
                    <a:pt x="3670" y="27487"/>
                  </a:cubicBezTo>
                  <a:cubicBezTo>
                    <a:pt x="4743" y="28341"/>
                    <a:pt x="6118" y="28891"/>
                    <a:pt x="7484" y="28891"/>
                  </a:cubicBezTo>
                  <a:cubicBezTo>
                    <a:pt x="7987" y="28891"/>
                    <a:pt x="8489" y="28816"/>
                    <a:pt x="8974" y="28655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3321700" y="4197625"/>
              <a:ext cx="102600" cy="443675"/>
            </a:xfrm>
            <a:custGeom>
              <a:avLst/>
              <a:gdLst/>
              <a:ahLst/>
              <a:cxnLst/>
              <a:rect l="l" t="t" r="r" b="b"/>
              <a:pathLst>
                <a:path w="4104" h="17747" extrusionOk="0">
                  <a:moveTo>
                    <a:pt x="301" y="0"/>
                  </a:moveTo>
                  <a:lnTo>
                    <a:pt x="301" y="0"/>
                  </a:lnTo>
                  <a:cubicBezTo>
                    <a:pt x="301" y="33"/>
                    <a:pt x="268" y="100"/>
                    <a:pt x="268" y="167"/>
                  </a:cubicBezTo>
                  <a:cubicBezTo>
                    <a:pt x="234" y="300"/>
                    <a:pt x="201" y="467"/>
                    <a:pt x="168" y="701"/>
                  </a:cubicBezTo>
                  <a:cubicBezTo>
                    <a:pt x="68" y="1368"/>
                    <a:pt x="34" y="2001"/>
                    <a:pt x="1" y="2669"/>
                  </a:cubicBezTo>
                  <a:cubicBezTo>
                    <a:pt x="1" y="4870"/>
                    <a:pt x="268" y="7038"/>
                    <a:pt x="835" y="9140"/>
                  </a:cubicBezTo>
                  <a:cubicBezTo>
                    <a:pt x="1435" y="11241"/>
                    <a:pt x="2136" y="13276"/>
                    <a:pt x="3003" y="15278"/>
                  </a:cubicBezTo>
                  <a:cubicBezTo>
                    <a:pt x="3337" y="16045"/>
                    <a:pt x="3603" y="16679"/>
                    <a:pt x="3804" y="17112"/>
                  </a:cubicBezTo>
                  <a:cubicBezTo>
                    <a:pt x="3870" y="17312"/>
                    <a:pt x="4004" y="17546"/>
                    <a:pt x="4104" y="17746"/>
                  </a:cubicBezTo>
                  <a:cubicBezTo>
                    <a:pt x="4037" y="17513"/>
                    <a:pt x="3970" y="17279"/>
                    <a:pt x="3870" y="17079"/>
                  </a:cubicBezTo>
                  <a:cubicBezTo>
                    <a:pt x="3670" y="16612"/>
                    <a:pt x="3437" y="15978"/>
                    <a:pt x="3136" y="15244"/>
                  </a:cubicBezTo>
                  <a:cubicBezTo>
                    <a:pt x="2336" y="13210"/>
                    <a:pt x="1635" y="11175"/>
                    <a:pt x="1068" y="9073"/>
                  </a:cubicBezTo>
                  <a:cubicBezTo>
                    <a:pt x="468" y="7005"/>
                    <a:pt x="201" y="4837"/>
                    <a:pt x="168" y="2669"/>
                  </a:cubicBezTo>
                  <a:cubicBezTo>
                    <a:pt x="168" y="1835"/>
                    <a:pt x="201" y="1168"/>
                    <a:pt x="268" y="701"/>
                  </a:cubicBezTo>
                  <a:cubicBezTo>
                    <a:pt x="301" y="467"/>
                    <a:pt x="301" y="234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3760350" y="3903225"/>
              <a:ext cx="135125" cy="300475"/>
            </a:xfrm>
            <a:custGeom>
              <a:avLst/>
              <a:gdLst/>
              <a:ahLst/>
              <a:cxnLst/>
              <a:rect l="l" t="t" r="r" b="b"/>
              <a:pathLst>
                <a:path w="5405" h="12019" extrusionOk="0">
                  <a:moveTo>
                    <a:pt x="1" y="1"/>
                  </a:moveTo>
                  <a:cubicBezTo>
                    <a:pt x="34" y="168"/>
                    <a:pt x="67" y="368"/>
                    <a:pt x="101" y="568"/>
                  </a:cubicBezTo>
                  <a:cubicBezTo>
                    <a:pt x="168" y="968"/>
                    <a:pt x="301" y="1502"/>
                    <a:pt x="401" y="2136"/>
                  </a:cubicBezTo>
                  <a:cubicBezTo>
                    <a:pt x="701" y="3470"/>
                    <a:pt x="1068" y="5305"/>
                    <a:pt x="1535" y="7306"/>
                  </a:cubicBezTo>
                  <a:cubicBezTo>
                    <a:pt x="1769" y="8307"/>
                    <a:pt x="1969" y="9274"/>
                    <a:pt x="2169" y="10142"/>
                  </a:cubicBezTo>
                  <a:cubicBezTo>
                    <a:pt x="2236" y="10575"/>
                    <a:pt x="2369" y="10975"/>
                    <a:pt x="2536" y="11376"/>
                  </a:cubicBezTo>
                  <a:cubicBezTo>
                    <a:pt x="2703" y="11743"/>
                    <a:pt x="3070" y="11976"/>
                    <a:pt x="3470" y="12010"/>
                  </a:cubicBezTo>
                  <a:cubicBezTo>
                    <a:pt x="3527" y="12015"/>
                    <a:pt x="3583" y="12018"/>
                    <a:pt x="3639" y="12018"/>
                  </a:cubicBezTo>
                  <a:cubicBezTo>
                    <a:pt x="3906" y="12018"/>
                    <a:pt x="4155" y="11953"/>
                    <a:pt x="4404" y="11843"/>
                  </a:cubicBezTo>
                  <a:cubicBezTo>
                    <a:pt x="4604" y="11743"/>
                    <a:pt x="4804" y="11609"/>
                    <a:pt x="5004" y="11476"/>
                  </a:cubicBezTo>
                  <a:cubicBezTo>
                    <a:pt x="5138" y="11342"/>
                    <a:pt x="5271" y="11209"/>
                    <a:pt x="5405" y="11042"/>
                  </a:cubicBezTo>
                  <a:lnTo>
                    <a:pt x="5405" y="11042"/>
                  </a:lnTo>
                  <a:cubicBezTo>
                    <a:pt x="5238" y="11142"/>
                    <a:pt x="5104" y="11276"/>
                    <a:pt x="4971" y="11376"/>
                  </a:cubicBezTo>
                  <a:cubicBezTo>
                    <a:pt x="4574" y="11681"/>
                    <a:pt x="4120" y="11847"/>
                    <a:pt x="3637" y="11847"/>
                  </a:cubicBezTo>
                  <a:cubicBezTo>
                    <a:pt x="3593" y="11847"/>
                    <a:pt x="3548" y="11846"/>
                    <a:pt x="3503" y="11843"/>
                  </a:cubicBezTo>
                  <a:cubicBezTo>
                    <a:pt x="3170" y="11809"/>
                    <a:pt x="2836" y="11609"/>
                    <a:pt x="2669" y="11309"/>
                  </a:cubicBezTo>
                  <a:cubicBezTo>
                    <a:pt x="2536" y="10909"/>
                    <a:pt x="2436" y="10508"/>
                    <a:pt x="2369" y="10108"/>
                  </a:cubicBezTo>
                  <a:cubicBezTo>
                    <a:pt x="2169" y="9208"/>
                    <a:pt x="1969" y="8274"/>
                    <a:pt x="1735" y="7273"/>
                  </a:cubicBezTo>
                  <a:cubicBezTo>
                    <a:pt x="1302" y="5238"/>
                    <a:pt x="868" y="3437"/>
                    <a:pt x="568" y="2102"/>
                  </a:cubicBezTo>
                  <a:lnTo>
                    <a:pt x="168" y="568"/>
                  </a:lnTo>
                  <a:cubicBezTo>
                    <a:pt x="134" y="368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3802875" y="3928775"/>
              <a:ext cx="56475" cy="54150"/>
            </a:xfrm>
            <a:custGeom>
              <a:avLst/>
              <a:gdLst/>
              <a:ahLst/>
              <a:cxnLst/>
              <a:rect l="l" t="t" r="r" b="b"/>
              <a:pathLst>
                <a:path w="2259" h="2166" extrusionOk="0">
                  <a:moveTo>
                    <a:pt x="1133" y="1"/>
                  </a:moveTo>
                  <a:cubicBezTo>
                    <a:pt x="1079" y="1"/>
                    <a:pt x="1023" y="5"/>
                    <a:pt x="968" y="13"/>
                  </a:cubicBezTo>
                  <a:cubicBezTo>
                    <a:pt x="802" y="46"/>
                    <a:pt x="735" y="113"/>
                    <a:pt x="735" y="113"/>
                  </a:cubicBezTo>
                  <a:cubicBezTo>
                    <a:pt x="735" y="113"/>
                    <a:pt x="802" y="80"/>
                    <a:pt x="968" y="80"/>
                  </a:cubicBezTo>
                  <a:cubicBezTo>
                    <a:pt x="1168" y="80"/>
                    <a:pt x="1402" y="113"/>
                    <a:pt x="1569" y="247"/>
                  </a:cubicBezTo>
                  <a:cubicBezTo>
                    <a:pt x="1836" y="413"/>
                    <a:pt x="2002" y="680"/>
                    <a:pt x="2036" y="980"/>
                  </a:cubicBezTo>
                  <a:cubicBezTo>
                    <a:pt x="2036" y="1545"/>
                    <a:pt x="1570" y="1928"/>
                    <a:pt x="1074" y="1928"/>
                  </a:cubicBezTo>
                  <a:cubicBezTo>
                    <a:pt x="867" y="1928"/>
                    <a:pt x="654" y="1861"/>
                    <a:pt x="468" y="1714"/>
                  </a:cubicBezTo>
                  <a:cubicBezTo>
                    <a:pt x="268" y="1481"/>
                    <a:pt x="168" y="1181"/>
                    <a:pt x="234" y="880"/>
                  </a:cubicBezTo>
                  <a:cubicBezTo>
                    <a:pt x="268" y="647"/>
                    <a:pt x="335" y="447"/>
                    <a:pt x="501" y="313"/>
                  </a:cubicBezTo>
                  <a:cubicBezTo>
                    <a:pt x="601" y="180"/>
                    <a:pt x="668" y="146"/>
                    <a:pt x="668" y="146"/>
                  </a:cubicBezTo>
                  <a:cubicBezTo>
                    <a:pt x="668" y="138"/>
                    <a:pt x="662" y="134"/>
                    <a:pt x="650" y="134"/>
                  </a:cubicBezTo>
                  <a:cubicBezTo>
                    <a:pt x="616" y="134"/>
                    <a:pt x="535" y="171"/>
                    <a:pt x="435" y="247"/>
                  </a:cubicBezTo>
                  <a:cubicBezTo>
                    <a:pt x="234" y="380"/>
                    <a:pt x="134" y="613"/>
                    <a:pt x="68" y="847"/>
                  </a:cubicBezTo>
                  <a:cubicBezTo>
                    <a:pt x="1" y="1214"/>
                    <a:pt x="101" y="1581"/>
                    <a:pt x="335" y="1848"/>
                  </a:cubicBezTo>
                  <a:cubicBezTo>
                    <a:pt x="564" y="2067"/>
                    <a:pt x="839" y="2165"/>
                    <a:pt x="1108" y="2165"/>
                  </a:cubicBezTo>
                  <a:cubicBezTo>
                    <a:pt x="1699" y="2165"/>
                    <a:pt x="2259" y="1691"/>
                    <a:pt x="2236" y="980"/>
                  </a:cubicBezTo>
                  <a:cubicBezTo>
                    <a:pt x="2203" y="613"/>
                    <a:pt x="1969" y="313"/>
                    <a:pt x="1635" y="146"/>
                  </a:cubicBezTo>
                  <a:cubicBezTo>
                    <a:pt x="1483" y="45"/>
                    <a:pt x="1310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3840425" y="4056375"/>
              <a:ext cx="57300" cy="54425"/>
            </a:xfrm>
            <a:custGeom>
              <a:avLst/>
              <a:gdLst/>
              <a:ahLst/>
              <a:cxnLst/>
              <a:rect l="l" t="t" r="r" b="b"/>
              <a:pathLst>
                <a:path w="2292" h="2177" extrusionOk="0">
                  <a:moveTo>
                    <a:pt x="1137" y="1"/>
                  </a:moveTo>
                  <a:cubicBezTo>
                    <a:pt x="1080" y="1"/>
                    <a:pt x="1023" y="5"/>
                    <a:pt x="967" y="13"/>
                  </a:cubicBezTo>
                  <a:cubicBezTo>
                    <a:pt x="801" y="46"/>
                    <a:pt x="734" y="113"/>
                    <a:pt x="734" y="113"/>
                  </a:cubicBezTo>
                  <a:cubicBezTo>
                    <a:pt x="745" y="124"/>
                    <a:pt x="760" y="128"/>
                    <a:pt x="781" y="128"/>
                  </a:cubicBezTo>
                  <a:cubicBezTo>
                    <a:pt x="823" y="128"/>
                    <a:pt x="890" y="113"/>
                    <a:pt x="1001" y="113"/>
                  </a:cubicBezTo>
                  <a:cubicBezTo>
                    <a:pt x="1035" y="107"/>
                    <a:pt x="1070" y="104"/>
                    <a:pt x="1106" y="104"/>
                  </a:cubicBezTo>
                  <a:cubicBezTo>
                    <a:pt x="1279" y="104"/>
                    <a:pt x="1463" y="169"/>
                    <a:pt x="1601" y="280"/>
                  </a:cubicBezTo>
                  <a:cubicBezTo>
                    <a:pt x="1868" y="446"/>
                    <a:pt x="2035" y="713"/>
                    <a:pt x="2068" y="1013"/>
                  </a:cubicBezTo>
                  <a:cubicBezTo>
                    <a:pt x="2068" y="1579"/>
                    <a:pt x="1603" y="1961"/>
                    <a:pt x="1106" y="1961"/>
                  </a:cubicBezTo>
                  <a:cubicBezTo>
                    <a:pt x="899" y="1961"/>
                    <a:pt x="687" y="1894"/>
                    <a:pt x="500" y="1747"/>
                  </a:cubicBezTo>
                  <a:cubicBezTo>
                    <a:pt x="167" y="1314"/>
                    <a:pt x="167" y="713"/>
                    <a:pt x="500" y="313"/>
                  </a:cubicBezTo>
                  <a:cubicBezTo>
                    <a:pt x="600" y="213"/>
                    <a:pt x="667" y="146"/>
                    <a:pt x="667" y="146"/>
                  </a:cubicBezTo>
                  <a:lnTo>
                    <a:pt x="667" y="146"/>
                  </a:lnTo>
                  <a:cubicBezTo>
                    <a:pt x="667" y="146"/>
                    <a:pt x="567" y="146"/>
                    <a:pt x="434" y="246"/>
                  </a:cubicBezTo>
                  <a:cubicBezTo>
                    <a:pt x="267" y="413"/>
                    <a:pt x="133" y="613"/>
                    <a:pt x="100" y="847"/>
                  </a:cubicBezTo>
                  <a:cubicBezTo>
                    <a:pt x="0" y="1214"/>
                    <a:pt x="100" y="1580"/>
                    <a:pt x="334" y="1881"/>
                  </a:cubicBezTo>
                  <a:cubicBezTo>
                    <a:pt x="569" y="2085"/>
                    <a:pt x="845" y="2177"/>
                    <a:pt x="1113" y="2177"/>
                  </a:cubicBezTo>
                  <a:cubicBezTo>
                    <a:pt x="1721" y="2177"/>
                    <a:pt x="2291" y="1707"/>
                    <a:pt x="2268" y="1013"/>
                  </a:cubicBezTo>
                  <a:cubicBezTo>
                    <a:pt x="2202" y="646"/>
                    <a:pt x="1968" y="313"/>
                    <a:pt x="1668" y="146"/>
                  </a:cubicBezTo>
                  <a:cubicBezTo>
                    <a:pt x="1515" y="44"/>
                    <a:pt x="1323" y="1"/>
                    <a:pt x="1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3003975" y="3929025"/>
              <a:ext cx="1476075" cy="133575"/>
            </a:xfrm>
            <a:custGeom>
              <a:avLst/>
              <a:gdLst/>
              <a:ahLst/>
              <a:cxnLst/>
              <a:rect l="l" t="t" r="r" b="b"/>
              <a:pathLst>
                <a:path w="59043" h="5343" extrusionOk="0">
                  <a:moveTo>
                    <a:pt x="59014" y="0"/>
                  </a:moveTo>
                  <a:cubicBezTo>
                    <a:pt x="58319" y="0"/>
                    <a:pt x="45388" y="1144"/>
                    <a:pt x="29522" y="2572"/>
                  </a:cubicBezTo>
                  <a:cubicBezTo>
                    <a:pt x="13210" y="4039"/>
                    <a:pt x="1" y="5240"/>
                    <a:pt x="1" y="5340"/>
                  </a:cubicBezTo>
                  <a:cubicBezTo>
                    <a:pt x="1" y="5342"/>
                    <a:pt x="11" y="5343"/>
                    <a:pt x="30" y="5343"/>
                  </a:cubicBezTo>
                  <a:cubicBezTo>
                    <a:pt x="726" y="5343"/>
                    <a:pt x="13688" y="4199"/>
                    <a:pt x="29522" y="2772"/>
                  </a:cubicBezTo>
                  <a:cubicBezTo>
                    <a:pt x="45834" y="1304"/>
                    <a:pt x="59043" y="70"/>
                    <a:pt x="59043" y="3"/>
                  </a:cubicBezTo>
                  <a:cubicBezTo>
                    <a:pt x="59043" y="1"/>
                    <a:pt x="59033" y="0"/>
                    <a:pt x="590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2982300" y="3980725"/>
              <a:ext cx="1509425" cy="136050"/>
            </a:xfrm>
            <a:custGeom>
              <a:avLst/>
              <a:gdLst/>
              <a:ahLst/>
              <a:cxnLst/>
              <a:rect l="l" t="t" r="r" b="b"/>
              <a:pathLst>
                <a:path w="60377" h="5442" extrusionOk="0">
                  <a:moveTo>
                    <a:pt x="60347" y="0"/>
                  </a:moveTo>
                  <a:cubicBezTo>
                    <a:pt x="59637" y="0"/>
                    <a:pt x="46412" y="1145"/>
                    <a:pt x="30189" y="2605"/>
                  </a:cubicBezTo>
                  <a:cubicBezTo>
                    <a:pt x="13510" y="4106"/>
                    <a:pt x="1" y="5374"/>
                    <a:pt x="1" y="5440"/>
                  </a:cubicBezTo>
                  <a:cubicBezTo>
                    <a:pt x="1" y="5441"/>
                    <a:pt x="3" y="5441"/>
                    <a:pt x="8" y="5441"/>
                  </a:cubicBezTo>
                  <a:cubicBezTo>
                    <a:pt x="378" y="5441"/>
                    <a:pt x="13743" y="4285"/>
                    <a:pt x="30189" y="2805"/>
                  </a:cubicBezTo>
                  <a:cubicBezTo>
                    <a:pt x="46867" y="1304"/>
                    <a:pt x="60377" y="37"/>
                    <a:pt x="60377" y="3"/>
                  </a:cubicBezTo>
                  <a:cubicBezTo>
                    <a:pt x="60377" y="1"/>
                    <a:pt x="60367" y="0"/>
                    <a:pt x="603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3291700" y="3718100"/>
              <a:ext cx="44200" cy="422000"/>
            </a:xfrm>
            <a:custGeom>
              <a:avLst/>
              <a:gdLst/>
              <a:ahLst/>
              <a:cxnLst/>
              <a:rect l="l" t="t" r="r" b="b"/>
              <a:pathLst>
                <a:path w="1768" h="16880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01"/>
                    <a:pt x="67" y="434"/>
                    <a:pt x="100" y="668"/>
                  </a:cubicBezTo>
                  <a:cubicBezTo>
                    <a:pt x="200" y="1068"/>
                    <a:pt x="334" y="1669"/>
                    <a:pt x="500" y="2436"/>
                  </a:cubicBezTo>
                  <a:cubicBezTo>
                    <a:pt x="867" y="4404"/>
                    <a:pt x="1134" y="6405"/>
                    <a:pt x="1334" y="8373"/>
                  </a:cubicBezTo>
                  <a:cubicBezTo>
                    <a:pt x="1501" y="10375"/>
                    <a:pt x="1534" y="12376"/>
                    <a:pt x="1501" y="14378"/>
                  </a:cubicBezTo>
                  <a:cubicBezTo>
                    <a:pt x="1501" y="15178"/>
                    <a:pt x="1468" y="15812"/>
                    <a:pt x="1468" y="16212"/>
                  </a:cubicBezTo>
                  <a:cubicBezTo>
                    <a:pt x="1434" y="16446"/>
                    <a:pt x="1434" y="16679"/>
                    <a:pt x="1468" y="16879"/>
                  </a:cubicBezTo>
                  <a:cubicBezTo>
                    <a:pt x="1501" y="16679"/>
                    <a:pt x="1534" y="16446"/>
                    <a:pt x="1534" y="16212"/>
                  </a:cubicBezTo>
                  <a:cubicBezTo>
                    <a:pt x="1601" y="15812"/>
                    <a:pt x="1635" y="15178"/>
                    <a:pt x="1668" y="14411"/>
                  </a:cubicBezTo>
                  <a:cubicBezTo>
                    <a:pt x="1768" y="12376"/>
                    <a:pt x="1735" y="10375"/>
                    <a:pt x="1534" y="8373"/>
                  </a:cubicBezTo>
                  <a:cubicBezTo>
                    <a:pt x="1368" y="6372"/>
                    <a:pt x="1067" y="4370"/>
                    <a:pt x="634" y="2402"/>
                  </a:cubicBezTo>
                  <a:cubicBezTo>
                    <a:pt x="500" y="1669"/>
                    <a:pt x="334" y="1035"/>
                    <a:pt x="200" y="634"/>
                  </a:cubicBezTo>
                  <a:cubicBezTo>
                    <a:pt x="167" y="401"/>
                    <a:pt x="100" y="2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3686975" y="3233075"/>
              <a:ext cx="409475" cy="642675"/>
            </a:xfrm>
            <a:custGeom>
              <a:avLst/>
              <a:gdLst/>
              <a:ahLst/>
              <a:cxnLst/>
              <a:rect l="l" t="t" r="r" b="b"/>
              <a:pathLst>
                <a:path w="16379" h="25707" extrusionOk="0">
                  <a:moveTo>
                    <a:pt x="12692" y="0"/>
                  </a:moveTo>
                  <a:cubicBezTo>
                    <a:pt x="12513" y="0"/>
                    <a:pt x="12278" y="65"/>
                    <a:pt x="11976" y="221"/>
                  </a:cubicBezTo>
                  <a:cubicBezTo>
                    <a:pt x="10941" y="755"/>
                    <a:pt x="11976" y="6592"/>
                    <a:pt x="11976" y="6592"/>
                  </a:cubicBezTo>
                  <a:lnTo>
                    <a:pt x="11375" y="9728"/>
                  </a:lnTo>
                  <a:cubicBezTo>
                    <a:pt x="11375" y="9728"/>
                    <a:pt x="7773" y="8927"/>
                    <a:pt x="7506" y="8794"/>
                  </a:cubicBezTo>
                  <a:cubicBezTo>
                    <a:pt x="7502" y="8791"/>
                    <a:pt x="7496" y="8790"/>
                    <a:pt x="7488" y="8790"/>
                  </a:cubicBezTo>
                  <a:cubicBezTo>
                    <a:pt x="7014" y="8790"/>
                    <a:pt x="0" y="13864"/>
                    <a:pt x="0" y="13864"/>
                  </a:cubicBezTo>
                  <a:cubicBezTo>
                    <a:pt x="0" y="13864"/>
                    <a:pt x="790" y="14522"/>
                    <a:pt x="1746" y="14522"/>
                  </a:cubicBezTo>
                  <a:cubicBezTo>
                    <a:pt x="1970" y="14522"/>
                    <a:pt x="2202" y="14486"/>
                    <a:pt x="2435" y="14398"/>
                  </a:cubicBezTo>
                  <a:cubicBezTo>
                    <a:pt x="2969" y="14198"/>
                    <a:pt x="5838" y="12464"/>
                    <a:pt x="5838" y="12463"/>
                  </a:cubicBezTo>
                  <a:lnTo>
                    <a:pt x="5838" y="12463"/>
                  </a:lnTo>
                  <a:lnTo>
                    <a:pt x="3503" y="15666"/>
                  </a:lnTo>
                  <a:cubicBezTo>
                    <a:pt x="3503" y="15666"/>
                    <a:pt x="2636" y="20502"/>
                    <a:pt x="2836" y="20869"/>
                  </a:cubicBezTo>
                  <a:cubicBezTo>
                    <a:pt x="2890" y="20955"/>
                    <a:pt x="3040" y="20988"/>
                    <a:pt x="3237" y="20988"/>
                  </a:cubicBezTo>
                  <a:cubicBezTo>
                    <a:pt x="3883" y="20988"/>
                    <a:pt x="5037" y="20636"/>
                    <a:pt x="5037" y="20636"/>
                  </a:cubicBezTo>
                  <a:lnTo>
                    <a:pt x="5337" y="18668"/>
                  </a:lnTo>
                  <a:cubicBezTo>
                    <a:pt x="5337" y="18668"/>
                    <a:pt x="5571" y="20035"/>
                    <a:pt x="5771" y="20336"/>
                  </a:cubicBezTo>
                  <a:cubicBezTo>
                    <a:pt x="5825" y="20405"/>
                    <a:pt x="5936" y="20432"/>
                    <a:pt x="6074" y="20432"/>
                  </a:cubicBezTo>
                  <a:cubicBezTo>
                    <a:pt x="6536" y="20432"/>
                    <a:pt x="7306" y="20136"/>
                    <a:pt x="7306" y="20136"/>
                  </a:cubicBezTo>
                  <a:lnTo>
                    <a:pt x="7606" y="22237"/>
                  </a:lnTo>
                  <a:lnTo>
                    <a:pt x="9307" y="25706"/>
                  </a:lnTo>
                  <a:lnTo>
                    <a:pt x="16379" y="23771"/>
                  </a:lnTo>
                  <a:lnTo>
                    <a:pt x="16379" y="12530"/>
                  </a:lnTo>
                  <a:lnTo>
                    <a:pt x="14844" y="11129"/>
                  </a:lnTo>
                  <a:lnTo>
                    <a:pt x="14411" y="5425"/>
                  </a:lnTo>
                  <a:cubicBezTo>
                    <a:pt x="14411" y="5425"/>
                    <a:pt x="13243" y="1255"/>
                    <a:pt x="13243" y="755"/>
                  </a:cubicBezTo>
                  <a:cubicBezTo>
                    <a:pt x="13243" y="378"/>
                    <a:pt x="13126" y="0"/>
                    <a:pt x="1269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3914625" y="3828175"/>
              <a:ext cx="618800" cy="1126675"/>
            </a:xfrm>
            <a:custGeom>
              <a:avLst/>
              <a:gdLst/>
              <a:ahLst/>
              <a:cxnLst/>
              <a:rect l="l" t="t" r="r" b="b"/>
              <a:pathLst>
                <a:path w="24752" h="45067" extrusionOk="0">
                  <a:moveTo>
                    <a:pt x="7273" y="1"/>
                  </a:moveTo>
                  <a:lnTo>
                    <a:pt x="1" y="1635"/>
                  </a:lnTo>
                  <a:cubicBezTo>
                    <a:pt x="1" y="2069"/>
                    <a:pt x="1068" y="24985"/>
                    <a:pt x="1335" y="26653"/>
                  </a:cubicBezTo>
                  <a:cubicBezTo>
                    <a:pt x="1602" y="28321"/>
                    <a:pt x="1735" y="43866"/>
                    <a:pt x="10675" y="45066"/>
                  </a:cubicBezTo>
                  <a:cubicBezTo>
                    <a:pt x="10675" y="45066"/>
                    <a:pt x="15145" y="45000"/>
                    <a:pt x="15545" y="44633"/>
                  </a:cubicBezTo>
                  <a:cubicBezTo>
                    <a:pt x="20449" y="41030"/>
                    <a:pt x="23451" y="35426"/>
                    <a:pt x="23851" y="29355"/>
                  </a:cubicBezTo>
                  <a:lnTo>
                    <a:pt x="24752" y="12977"/>
                  </a:lnTo>
                  <a:lnTo>
                    <a:pt x="24752" y="12977"/>
                  </a:lnTo>
                  <a:cubicBezTo>
                    <a:pt x="24751" y="12977"/>
                    <a:pt x="19648" y="13644"/>
                    <a:pt x="12977" y="14244"/>
                  </a:cubicBezTo>
                  <a:lnTo>
                    <a:pt x="12977" y="18547"/>
                  </a:lnTo>
                  <a:cubicBezTo>
                    <a:pt x="12977" y="18547"/>
                    <a:pt x="11442" y="14211"/>
                    <a:pt x="11175" y="13010"/>
                  </a:cubicBezTo>
                  <a:cubicBezTo>
                    <a:pt x="10942" y="11809"/>
                    <a:pt x="7273" y="1"/>
                    <a:pt x="727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3968000" y="3229425"/>
              <a:ext cx="90100" cy="281900"/>
            </a:xfrm>
            <a:custGeom>
              <a:avLst/>
              <a:gdLst/>
              <a:ahLst/>
              <a:cxnLst/>
              <a:rect l="l" t="t" r="r" b="b"/>
              <a:pathLst>
                <a:path w="3604" h="11276" extrusionOk="0">
                  <a:moveTo>
                    <a:pt x="1335" y="0"/>
                  </a:moveTo>
                  <a:cubicBezTo>
                    <a:pt x="701" y="367"/>
                    <a:pt x="268" y="1001"/>
                    <a:pt x="134" y="1735"/>
                  </a:cubicBezTo>
                  <a:cubicBezTo>
                    <a:pt x="1" y="2402"/>
                    <a:pt x="1" y="3069"/>
                    <a:pt x="134" y="3736"/>
                  </a:cubicBezTo>
                  <a:cubicBezTo>
                    <a:pt x="234" y="4337"/>
                    <a:pt x="368" y="4904"/>
                    <a:pt x="468" y="5438"/>
                  </a:cubicBezTo>
                  <a:cubicBezTo>
                    <a:pt x="534" y="5938"/>
                    <a:pt x="601" y="6438"/>
                    <a:pt x="568" y="6972"/>
                  </a:cubicBezTo>
                  <a:cubicBezTo>
                    <a:pt x="568" y="7706"/>
                    <a:pt x="468" y="8406"/>
                    <a:pt x="234" y="9107"/>
                  </a:cubicBezTo>
                  <a:cubicBezTo>
                    <a:pt x="101" y="9607"/>
                    <a:pt x="1" y="9874"/>
                    <a:pt x="1" y="9874"/>
                  </a:cubicBezTo>
                  <a:cubicBezTo>
                    <a:pt x="1" y="9874"/>
                    <a:pt x="34" y="9841"/>
                    <a:pt x="101" y="9707"/>
                  </a:cubicBezTo>
                  <a:cubicBezTo>
                    <a:pt x="167" y="9574"/>
                    <a:pt x="234" y="9374"/>
                    <a:pt x="334" y="9140"/>
                  </a:cubicBezTo>
                  <a:cubicBezTo>
                    <a:pt x="568" y="8440"/>
                    <a:pt x="701" y="7706"/>
                    <a:pt x="735" y="6972"/>
                  </a:cubicBezTo>
                  <a:cubicBezTo>
                    <a:pt x="768" y="6438"/>
                    <a:pt x="735" y="5938"/>
                    <a:pt x="668" y="5438"/>
                  </a:cubicBezTo>
                  <a:cubicBezTo>
                    <a:pt x="568" y="4870"/>
                    <a:pt x="434" y="4303"/>
                    <a:pt x="334" y="3703"/>
                  </a:cubicBezTo>
                  <a:cubicBezTo>
                    <a:pt x="201" y="3069"/>
                    <a:pt x="201" y="2402"/>
                    <a:pt x="334" y="1802"/>
                  </a:cubicBezTo>
                  <a:cubicBezTo>
                    <a:pt x="467" y="1106"/>
                    <a:pt x="862" y="542"/>
                    <a:pt x="1456" y="175"/>
                  </a:cubicBezTo>
                  <a:lnTo>
                    <a:pt x="1456" y="175"/>
                  </a:lnTo>
                  <a:lnTo>
                    <a:pt x="2002" y="253"/>
                  </a:lnTo>
                  <a:lnTo>
                    <a:pt x="2002" y="253"/>
                  </a:lnTo>
                  <a:lnTo>
                    <a:pt x="2002" y="267"/>
                  </a:lnTo>
                  <a:cubicBezTo>
                    <a:pt x="2369" y="2102"/>
                    <a:pt x="2703" y="3870"/>
                    <a:pt x="3003" y="5371"/>
                  </a:cubicBezTo>
                  <a:cubicBezTo>
                    <a:pt x="3170" y="7105"/>
                    <a:pt x="3303" y="8573"/>
                    <a:pt x="3403" y="9641"/>
                  </a:cubicBezTo>
                  <a:lnTo>
                    <a:pt x="3537" y="10875"/>
                  </a:lnTo>
                  <a:cubicBezTo>
                    <a:pt x="3537" y="11008"/>
                    <a:pt x="3570" y="11142"/>
                    <a:pt x="3603" y="11275"/>
                  </a:cubicBezTo>
                  <a:cubicBezTo>
                    <a:pt x="3603" y="11142"/>
                    <a:pt x="3603" y="10975"/>
                    <a:pt x="3570" y="10841"/>
                  </a:cubicBezTo>
                  <a:cubicBezTo>
                    <a:pt x="3537" y="10541"/>
                    <a:pt x="3503" y="10141"/>
                    <a:pt x="3503" y="9641"/>
                  </a:cubicBezTo>
                  <a:cubicBezTo>
                    <a:pt x="3403" y="8573"/>
                    <a:pt x="3303" y="7072"/>
                    <a:pt x="3170" y="5337"/>
                  </a:cubicBezTo>
                  <a:cubicBezTo>
                    <a:pt x="2869" y="3836"/>
                    <a:pt x="2536" y="2068"/>
                    <a:pt x="2202" y="234"/>
                  </a:cubicBezTo>
                  <a:lnTo>
                    <a:pt x="2202" y="167"/>
                  </a:lnTo>
                  <a:lnTo>
                    <a:pt x="2202" y="67"/>
                  </a:lnTo>
                  <a:lnTo>
                    <a:pt x="2102" y="6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3687800" y="3449575"/>
              <a:ext cx="332775" cy="150200"/>
            </a:xfrm>
            <a:custGeom>
              <a:avLst/>
              <a:gdLst/>
              <a:ahLst/>
              <a:cxnLst/>
              <a:rect l="l" t="t" r="r" b="b"/>
              <a:pathLst>
                <a:path w="13311" h="6008" extrusionOk="0">
                  <a:moveTo>
                    <a:pt x="7506" y="1"/>
                  </a:moveTo>
                  <a:lnTo>
                    <a:pt x="7473" y="34"/>
                  </a:lnTo>
                  <a:lnTo>
                    <a:pt x="3570" y="2636"/>
                  </a:lnTo>
                  <a:lnTo>
                    <a:pt x="101" y="5004"/>
                  </a:lnTo>
                  <a:lnTo>
                    <a:pt x="1" y="5071"/>
                  </a:lnTo>
                  <a:lnTo>
                    <a:pt x="67" y="5138"/>
                  </a:lnTo>
                  <a:cubicBezTo>
                    <a:pt x="401" y="5505"/>
                    <a:pt x="801" y="5771"/>
                    <a:pt x="1235" y="5938"/>
                  </a:cubicBezTo>
                  <a:cubicBezTo>
                    <a:pt x="1379" y="5979"/>
                    <a:pt x="1524" y="6008"/>
                    <a:pt x="1660" y="6008"/>
                  </a:cubicBezTo>
                  <a:cubicBezTo>
                    <a:pt x="1744" y="6008"/>
                    <a:pt x="1826" y="5997"/>
                    <a:pt x="1902" y="5972"/>
                  </a:cubicBezTo>
                  <a:cubicBezTo>
                    <a:pt x="2102" y="5938"/>
                    <a:pt x="2302" y="5838"/>
                    <a:pt x="2502" y="5738"/>
                  </a:cubicBezTo>
                  <a:cubicBezTo>
                    <a:pt x="3203" y="5371"/>
                    <a:pt x="3770" y="5004"/>
                    <a:pt x="4270" y="4737"/>
                  </a:cubicBezTo>
                  <a:cubicBezTo>
                    <a:pt x="4771" y="4470"/>
                    <a:pt x="5171" y="4204"/>
                    <a:pt x="5438" y="4037"/>
                  </a:cubicBezTo>
                  <a:cubicBezTo>
                    <a:pt x="5571" y="3970"/>
                    <a:pt x="5705" y="3870"/>
                    <a:pt x="5805" y="3770"/>
                  </a:cubicBezTo>
                  <a:lnTo>
                    <a:pt x="5805" y="3770"/>
                  </a:lnTo>
                  <a:cubicBezTo>
                    <a:pt x="5671" y="3837"/>
                    <a:pt x="5538" y="3903"/>
                    <a:pt x="5405" y="4003"/>
                  </a:cubicBezTo>
                  <a:lnTo>
                    <a:pt x="4237" y="4637"/>
                  </a:lnTo>
                  <a:cubicBezTo>
                    <a:pt x="3737" y="4904"/>
                    <a:pt x="3136" y="5238"/>
                    <a:pt x="2436" y="5571"/>
                  </a:cubicBezTo>
                  <a:cubicBezTo>
                    <a:pt x="2269" y="5671"/>
                    <a:pt x="2102" y="5771"/>
                    <a:pt x="1902" y="5805"/>
                  </a:cubicBezTo>
                  <a:cubicBezTo>
                    <a:pt x="1833" y="5819"/>
                    <a:pt x="1752" y="5827"/>
                    <a:pt x="1670" y="5827"/>
                  </a:cubicBezTo>
                  <a:cubicBezTo>
                    <a:pt x="1553" y="5827"/>
                    <a:pt x="1433" y="5811"/>
                    <a:pt x="1335" y="5771"/>
                  </a:cubicBezTo>
                  <a:cubicBezTo>
                    <a:pt x="942" y="5620"/>
                    <a:pt x="604" y="5387"/>
                    <a:pt x="345" y="5096"/>
                  </a:cubicBezTo>
                  <a:lnTo>
                    <a:pt x="345" y="5096"/>
                  </a:lnTo>
                  <a:lnTo>
                    <a:pt x="3703" y="2836"/>
                  </a:lnTo>
                  <a:lnTo>
                    <a:pt x="7589" y="212"/>
                  </a:lnTo>
                  <a:lnTo>
                    <a:pt x="7589" y="212"/>
                  </a:lnTo>
                  <a:lnTo>
                    <a:pt x="11709" y="1168"/>
                  </a:lnTo>
                  <a:lnTo>
                    <a:pt x="12910" y="1402"/>
                  </a:lnTo>
                  <a:cubicBezTo>
                    <a:pt x="13043" y="1468"/>
                    <a:pt x="13177" y="1468"/>
                    <a:pt x="13310" y="1502"/>
                  </a:cubicBezTo>
                  <a:cubicBezTo>
                    <a:pt x="13177" y="1435"/>
                    <a:pt x="13043" y="1402"/>
                    <a:pt x="12910" y="1368"/>
                  </a:cubicBezTo>
                  <a:lnTo>
                    <a:pt x="11709" y="10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3755350" y="3510125"/>
              <a:ext cx="186000" cy="244375"/>
            </a:xfrm>
            <a:custGeom>
              <a:avLst/>
              <a:gdLst/>
              <a:ahLst/>
              <a:cxnLst/>
              <a:rect l="l" t="t" r="r" b="b"/>
              <a:pathLst>
                <a:path w="7440" h="9775" extrusionOk="0">
                  <a:moveTo>
                    <a:pt x="5911" y="1"/>
                  </a:moveTo>
                  <a:cubicBezTo>
                    <a:pt x="5863" y="1"/>
                    <a:pt x="5816" y="5"/>
                    <a:pt x="5771" y="14"/>
                  </a:cubicBezTo>
                  <a:cubicBezTo>
                    <a:pt x="5371" y="80"/>
                    <a:pt x="4937" y="214"/>
                    <a:pt x="4571" y="347"/>
                  </a:cubicBezTo>
                  <a:lnTo>
                    <a:pt x="4537" y="347"/>
                  </a:lnTo>
                  <a:cubicBezTo>
                    <a:pt x="4037" y="814"/>
                    <a:pt x="3436" y="1415"/>
                    <a:pt x="2803" y="2082"/>
                  </a:cubicBezTo>
                  <a:cubicBezTo>
                    <a:pt x="2502" y="2382"/>
                    <a:pt x="2169" y="2749"/>
                    <a:pt x="1835" y="3116"/>
                  </a:cubicBezTo>
                  <a:cubicBezTo>
                    <a:pt x="1468" y="3483"/>
                    <a:pt x="1135" y="3850"/>
                    <a:pt x="835" y="4283"/>
                  </a:cubicBezTo>
                  <a:lnTo>
                    <a:pt x="835" y="4317"/>
                  </a:lnTo>
                  <a:cubicBezTo>
                    <a:pt x="768" y="4717"/>
                    <a:pt x="701" y="5151"/>
                    <a:pt x="634" y="5551"/>
                  </a:cubicBezTo>
                  <a:cubicBezTo>
                    <a:pt x="401" y="6885"/>
                    <a:pt x="201" y="8186"/>
                    <a:pt x="1" y="9354"/>
                  </a:cubicBezTo>
                  <a:lnTo>
                    <a:pt x="1" y="9420"/>
                  </a:lnTo>
                  <a:lnTo>
                    <a:pt x="67" y="9454"/>
                  </a:lnTo>
                  <a:cubicBezTo>
                    <a:pt x="361" y="9667"/>
                    <a:pt x="740" y="9774"/>
                    <a:pt x="1119" y="9774"/>
                  </a:cubicBezTo>
                  <a:cubicBezTo>
                    <a:pt x="1213" y="9774"/>
                    <a:pt x="1308" y="9767"/>
                    <a:pt x="1402" y="9754"/>
                  </a:cubicBezTo>
                  <a:cubicBezTo>
                    <a:pt x="1835" y="9687"/>
                    <a:pt x="2202" y="9454"/>
                    <a:pt x="2469" y="9120"/>
                  </a:cubicBezTo>
                  <a:lnTo>
                    <a:pt x="2469" y="9087"/>
                  </a:lnTo>
                  <a:cubicBezTo>
                    <a:pt x="2602" y="8120"/>
                    <a:pt x="2703" y="7352"/>
                    <a:pt x="2769" y="6752"/>
                  </a:cubicBezTo>
                  <a:cubicBezTo>
                    <a:pt x="2803" y="6485"/>
                    <a:pt x="2836" y="6285"/>
                    <a:pt x="2836" y="6118"/>
                  </a:cubicBezTo>
                  <a:cubicBezTo>
                    <a:pt x="2836" y="6051"/>
                    <a:pt x="2836" y="5951"/>
                    <a:pt x="2836" y="5885"/>
                  </a:cubicBezTo>
                  <a:cubicBezTo>
                    <a:pt x="2803" y="5951"/>
                    <a:pt x="2769" y="6051"/>
                    <a:pt x="2769" y="6151"/>
                  </a:cubicBezTo>
                  <a:lnTo>
                    <a:pt x="2669" y="6785"/>
                  </a:lnTo>
                  <a:cubicBezTo>
                    <a:pt x="2569" y="7352"/>
                    <a:pt x="2469" y="8153"/>
                    <a:pt x="2302" y="9120"/>
                  </a:cubicBezTo>
                  <a:lnTo>
                    <a:pt x="2302" y="9054"/>
                  </a:lnTo>
                  <a:cubicBezTo>
                    <a:pt x="2069" y="9354"/>
                    <a:pt x="1735" y="9587"/>
                    <a:pt x="1335" y="9654"/>
                  </a:cubicBezTo>
                  <a:cubicBezTo>
                    <a:pt x="1281" y="9658"/>
                    <a:pt x="1226" y="9660"/>
                    <a:pt x="1172" y="9660"/>
                  </a:cubicBezTo>
                  <a:cubicBezTo>
                    <a:pt x="812" y="9660"/>
                    <a:pt x="459" y="9567"/>
                    <a:pt x="174" y="9381"/>
                  </a:cubicBezTo>
                  <a:lnTo>
                    <a:pt x="174" y="9381"/>
                  </a:lnTo>
                  <a:cubicBezTo>
                    <a:pt x="373" y="8256"/>
                    <a:pt x="604" y="6970"/>
                    <a:pt x="835" y="5651"/>
                  </a:cubicBezTo>
                  <a:cubicBezTo>
                    <a:pt x="901" y="5217"/>
                    <a:pt x="968" y="4817"/>
                    <a:pt x="1035" y="4383"/>
                  </a:cubicBezTo>
                  <a:lnTo>
                    <a:pt x="1035" y="4417"/>
                  </a:lnTo>
                  <a:cubicBezTo>
                    <a:pt x="1335" y="4017"/>
                    <a:pt x="1635" y="3650"/>
                    <a:pt x="2002" y="3283"/>
                  </a:cubicBezTo>
                  <a:lnTo>
                    <a:pt x="2969" y="2249"/>
                  </a:lnTo>
                  <a:cubicBezTo>
                    <a:pt x="3570" y="1615"/>
                    <a:pt x="4137" y="1014"/>
                    <a:pt x="4637" y="481"/>
                  </a:cubicBezTo>
                  <a:lnTo>
                    <a:pt x="4604" y="481"/>
                  </a:lnTo>
                  <a:cubicBezTo>
                    <a:pt x="5071" y="347"/>
                    <a:pt x="5438" y="180"/>
                    <a:pt x="5805" y="147"/>
                  </a:cubicBezTo>
                  <a:cubicBezTo>
                    <a:pt x="5874" y="133"/>
                    <a:pt x="5943" y="125"/>
                    <a:pt x="6010" y="125"/>
                  </a:cubicBezTo>
                  <a:cubicBezTo>
                    <a:pt x="6104" y="125"/>
                    <a:pt x="6194" y="141"/>
                    <a:pt x="6272" y="180"/>
                  </a:cubicBezTo>
                  <a:cubicBezTo>
                    <a:pt x="6439" y="214"/>
                    <a:pt x="6572" y="281"/>
                    <a:pt x="6672" y="314"/>
                  </a:cubicBezTo>
                  <a:cubicBezTo>
                    <a:pt x="6906" y="447"/>
                    <a:pt x="7172" y="547"/>
                    <a:pt x="7439" y="547"/>
                  </a:cubicBezTo>
                  <a:cubicBezTo>
                    <a:pt x="7373" y="514"/>
                    <a:pt x="7306" y="514"/>
                    <a:pt x="7239" y="481"/>
                  </a:cubicBezTo>
                  <a:cubicBezTo>
                    <a:pt x="7072" y="414"/>
                    <a:pt x="6872" y="347"/>
                    <a:pt x="6705" y="247"/>
                  </a:cubicBezTo>
                  <a:cubicBezTo>
                    <a:pt x="6572" y="180"/>
                    <a:pt x="6439" y="114"/>
                    <a:pt x="6305" y="80"/>
                  </a:cubicBezTo>
                  <a:cubicBezTo>
                    <a:pt x="6183" y="32"/>
                    <a:pt x="6043" y="1"/>
                    <a:pt x="591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3822075" y="3586350"/>
              <a:ext cx="136775" cy="160800"/>
            </a:xfrm>
            <a:custGeom>
              <a:avLst/>
              <a:gdLst/>
              <a:ahLst/>
              <a:cxnLst/>
              <a:rect l="l" t="t" r="r" b="b"/>
              <a:pathLst>
                <a:path w="5471" h="6432" extrusionOk="0">
                  <a:moveTo>
                    <a:pt x="4503" y="0"/>
                  </a:moveTo>
                  <a:lnTo>
                    <a:pt x="1968" y="67"/>
                  </a:lnTo>
                  <a:lnTo>
                    <a:pt x="1935" y="67"/>
                  </a:lnTo>
                  <a:lnTo>
                    <a:pt x="1902" y="100"/>
                  </a:lnTo>
                  <a:lnTo>
                    <a:pt x="0" y="2569"/>
                  </a:lnTo>
                  <a:lnTo>
                    <a:pt x="0" y="2602"/>
                  </a:lnTo>
                  <a:lnTo>
                    <a:pt x="0" y="2635"/>
                  </a:lnTo>
                  <a:lnTo>
                    <a:pt x="0" y="4970"/>
                  </a:lnTo>
                  <a:lnTo>
                    <a:pt x="0" y="6305"/>
                  </a:lnTo>
                  <a:lnTo>
                    <a:pt x="0" y="6371"/>
                  </a:lnTo>
                  <a:lnTo>
                    <a:pt x="67" y="6371"/>
                  </a:lnTo>
                  <a:cubicBezTo>
                    <a:pt x="207" y="6413"/>
                    <a:pt x="346" y="6432"/>
                    <a:pt x="486" y="6432"/>
                  </a:cubicBezTo>
                  <a:cubicBezTo>
                    <a:pt x="680" y="6432"/>
                    <a:pt x="874" y="6396"/>
                    <a:pt x="1068" y="6338"/>
                  </a:cubicBezTo>
                  <a:cubicBezTo>
                    <a:pt x="1234" y="6271"/>
                    <a:pt x="1368" y="6171"/>
                    <a:pt x="1468" y="6038"/>
                  </a:cubicBezTo>
                  <a:cubicBezTo>
                    <a:pt x="1535" y="5904"/>
                    <a:pt x="1601" y="5738"/>
                    <a:pt x="1668" y="5604"/>
                  </a:cubicBezTo>
                  <a:cubicBezTo>
                    <a:pt x="1798" y="5084"/>
                    <a:pt x="1865" y="4533"/>
                    <a:pt x="1868" y="3981"/>
                  </a:cubicBezTo>
                  <a:lnTo>
                    <a:pt x="1868" y="3981"/>
                  </a:lnTo>
                  <a:cubicBezTo>
                    <a:pt x="2246" y="3722"/>
                    <a:pt x="2592" y="3375"/>
                    <a:pt x="2850" y="2967"/>
                  </a:cubicBezTo>
                  <a:lnTo>
                    <a:pt x="2850" y="2967"/>
                  </a:lnTo>
                  <a:lnTo>
                    <a:pt x="4770" y="2869"/>
                  </a:lnTo>
                  <a:cubicBezTo>
                    <a:pt x="5004" y="2869"/>
                    <a:pt x="5237" y="2836"/>
                    <a:pt x="5471" y="2802"/>
                  </a:cubicBezTo>
                  <a:lnTo>
                    <a:pt x="4704" y="2802"/>
                  </a:lnTo>
                  <a:lnTo>
                    <a:pt x="2735" y="2836"/>
                  </a:lnTo>
                  <a:lnTo>
                    <a:pt x="2702" y="2836"/>
                  </a:lnTo>
                  <a:lnTo>
                    <a:pt x="2702" y="2902"/>
                  </a:lnTo>
                  <a:cubicBezTo>
                    <a:pt x="2435" y="3269"/>
                    <a:pt x="2068" y="3636"/>
                    <a:pt x="1701" y="3903"/>
                  </a:cubicBezTo>
                  <a:lnTo>
                    <a:pt x="1635" y="3903"/>
                  </a:lnTo>
                  <a:lnTo>
                    <a:pt x="1635" y="3970"/>
                  </a:lnTo>
                  <a:cubicBezTo>
                    <a:pt x="1635" y="4503"/>
                    <a:pt x="1568" y="5037"/>
                    <a:pt x="1435" y="5571"/>
                  </a:cubicBezTo>
                  <a:cubicBezTo>
                    <a:pt x="1368" y="5704"/>
                    <a:pt x="1334" y="5804"/>
                    <a:pt x="1268" y="5938"/>
                  </a:cubicBezTo>
                  <a:cubicBezTo>
                    <a:pt x="1168" y="6038"/>
                    <a:pt x="1068" y="6138"/>
                    <a:pt x="968" y="6171"/>
                  </a:cubicBezTo>
                  <a:cubicBezTo>
                    <a:pt x="802" y="6226"/>
                    <a:pt x="647" y="6251"/>
                    <a:pt x="496" y="6251"/>
                  </a:cubicBezTo>
                  <a:cubicBezTo>
                    <a:pt x="396" y="6251"/>
                    <a:pt x="298" y="6240"/>
                    <a:pt x="200" y="6220"/>
                  </a:cubicBezTo>
                  <a:lnTo>
                    <a:pt x="200" y="6220"/>
                  </a:lnTo>
                  <a:lnTo>
                    <a:pt x="200" y="2692"/>
                  </a:lnTo>
                  <a:lnTo>
                    <a:pt x="2045" y="264"/>
                  </a:lnTo>
                  <a:lnTo>
                    <a:pt x="2045" y="264"/>
                  </a:lnTo>
                  <a:lnTo>
                    <a:pt x="4503" y="100"/>
                  </a:lnTo>
                  <a:lnTo>
                    <a:pt x="5204" y="34"/>
                  </a:lnTo>
                  <a:cubicBezTo>
                    <a:pt x="5304" y="34"/>
                    <a:pt x="5371" y="0"/>
                    <a:pt x="547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3865425" y="3713925"/>
              <a:ext cx="54225" cy="155150"/>
            </a:xfrm>
            <a:custGeom>
              <a:avLst/>
              <a:gdLst/>
              <a:ahLst/>
              <a:cxnLst/>
              <a:rect l="l" t="t" r="r" b="b"/>
              <a:pathLst>
                <a:path w="2169" h="6206" extrusionOk="0">
                  <a:moveTo>
                    <a:pt x="67" y="1"/>
                  </a:moveTo>
                  <a:cubicBezTo>
                    <a:pt x="1" y="334"/>
                    <a:pt x="1" y="668"/>
                    <a:pt x="34" y="1002"/>
                  </a:cubicBezTo>
                  <a:cubicBezTo>
                    <a:pt x="134" y="2603"/>
                    <a:pt x="668" y="4137"/>
                    <a:pt x="1569" y="5471"/>
                  </a:cubicBezTo>
                  <a:cubicBezTo>
                    <a:pt x="1735" y="5738"/>
                    <a:pt x="1935" y="6005"/>
                    <a:pt x="2169" y="6205"/>
                  </a:cubicBezTo>
                  <a:cubicBezTo>
                    <a:pt x="935" y="4371"/>
                    <a:pt x="201" y="2236"/>
                    <a:pt x="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3879600" y="3705800"/>
              <a:ext cx="70075" cy="29850"/>
            </a:xfrm>
            <a:custGeom>
              <a:avLst/>
              <a:gdLst/>
              <a:ahLst/>
              <a:cxnLst/>
              <a:rect l="l" t="t" r="r" b="b"/>
              <a:pathLst>
                <a:path w="2803" h="1194" extrusionOk="0">
                  <a:moveTo>
                    <a:pt x="880" y="1"/>
                  </a:moveTo>
                  <a:cubicBezTo>
                    <a:pt x="729" y="1"/>
                    <a:pt x="579" y="20"/>
                    <a:pt x="434" y="59"/>
                  </a:cubicBezTo>
                  <a:cubicBezTo>
                    <a:pt x="168" y="126"/>
                    <a:pt x="1" y="226"/>
                    <a:pt x="1" y="259"/>
                  </a:cubicBezTo>
                  <a:cubicBezTo>
                    <a:pt x="225" y="201"/>
                    <a:pt x="451" y="173"/>
                    <a:pt x="673" y="173"/>
                  </a:cubicBezTo>
                  <a:cubicBezTo>
                    <a:pt x="1479" y="173"/>
                    <a:pt x="2247" y="540"/>
                    <a:pt x="2769" y="1193"/>
                  </a:cubicBezTo>
                  <a:cubicBezTo>
                    <a:pt x="2803" y="1160"/>
                    <a:pt x="2736" y="993"/>
                    <a:pt x="2536" y="760"/>
                  </a:cubicBezTo>
                  <a:cubicBezTo>
                    <a:pt x="2269" y="459"/>
                    <a:pt x="1936" y="226"/>
                    <a:pt x="1569" y="126"/>
                  </a:cubicBezTo>
                  <a:cubicBezTo>
                    <a:pt x="1346" y="45"/>
                    <a:pt x="1112" y="1"/>
                    <a:pt x="88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3944650" y="3663075"/>
              <a:ext cx="9200" cy="68400"/>
            </a:xfrm>
            <a:custGeom>
              <a:avLst/>
              <a:gdLst/>
              <a:ahLst/>
              <a:cxnLst/>
              <a:rect l="l" t="t" r="r" b="b"/>
              <a:pathLst>
                <a:path w="368" h="2736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67" y="434"/>
                    <a:pt x="101" y="867"/>
                    <a:pt x="67" y="1334"/>
                  </a:cubicBezTo>
                  <a:cubicBezTo>
                    <a:pt x="1" y="1801"/>
                    <a:pt x="1" y="2268"/>
                    <a:pt x="67" y="2735"/>
                  </a:cubicBezTo>
                  <a:cubicBezTo>
                    <a:pt x="201" y="2302"/>
                    <a:pt x="268" y="1835"/>
                    <a:pt x="301" y="1368"/>
                  </a:cubicBezTo>
                  <a:cubicBezTo>
                    <a:pt x="368" y="901"/>
                    <a:pt x="368" y="434"/>
                    <a:pt x="3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4096425" y="3827350"/>
              <a:ext cx="276900" cy="927350"/>
            </a:xfrm>
            <a:custGeom>
              <a:avLst/>
              <a:gdLst/>
              <a:ahLst/>
              <a:cxnLst/>
              <a:rect l="l" t="t" r="r" b="b"/>
              <a:pathLst>
                <a:path w="11076" h="37094" extrusionOk="0">
                  <a:moveTo>
                    <a:pt x="1" y="0"/>
                  </a:moveTo>
                  <a:cubicBezTo>
                    <a:pt x="1" y="34"/>
                    <a:pt x="1" y="67"/>
                    <a:pt x="1" y="101"/>
                  </a:cubicBezTo>
                  <a:cubicBezTo>
                    <a:pt x="34" y="201"/>
                    <a:pt x="34" y="267"/>
                    <a:pt x="67" y="401"/>
                  </a:cubicBezTo>
                  <a:cubicBezTo>
                    <a:pt x="134" y="668"/>
                    <a:pt x="234" y="1035"/>
                    <a:pt x="368" y="1502"/>
                  </a:cubicBezTo>
                  <a:cubicBezTo>
                    <a:pt x="634" y="2436"/>
                    <a:pt x="1035" y="3803"/>
                    <a:pt x="1535" y="5504"/>
                  </a:cubicBezTo>
                  <a:cubicBezTo>
                    <a:pt x="2536" y="8907"/>
                    <a:pt x="3970" y="13577"/>
                    <a:pt x="5671" y="18680"/>
                  </a:cubicBezTo>
                  <a:cubicBezTo>
                    <a:pt x="6539" y="21249"/>
                    <a:pt x="7373" y="23684"/>
                    <a:pt x="8173" y="25886"/>
                  </a:cubicBezTo>
                  <a:cubicBezTo>
                    <a:pt x="8573" y="26953"/>
                    <a:pt x="8974" y="28021"/>
                    <a:pt x="9374" y="28988"/>
                  </a:cubicBezTo>
                  <a:cubicBezTo>
                    <a:pt x="9741" y="29955"/>
                    <a:pt x="10141" y="30823"/>
                    <a:pt x="10408" y="31656"/>
                  </a:cubicBezTo>
                  <a:cubicBezTo>
                    <a:pt x="10708" y="32390"/>
                    <a:pt x="10842" y="33158"/>
                    <a:pt x="10908" y="33958"/>
                  </a:cubicBezTo>
                  <a:cubicBezTo>
                    <a:pt x="10942" y="34559"/>
                    <a:pt x="10875" y="35159"/>
                    <a:pt x="10742" y="35726"/>
                  </a:cubicBezTo>
                  <a:cubicBezTo>
                    <a:pt x="10575" y="36193"/>
                    <a:pt x="10341" y="36660"/>
                    <a:pt x="10041" y="37094"/>
                  </a:cubicBezTo>
                  <a:cubicBezTo>
                    <a:pt x="10141" y="36994"/>
                    <a:pt x="10241" y="36894"/>
                    <a:pt x="10308" y="36760"/>
                  </a:cubicBezTo>
                  <a:cubicBezTo>
                    <a:pt x="10542" y="36460"/>
                    <a:pt x="10708" y="36126"/>
                    <a:pt x="10808" y="35759"/>
                  </a:cubicBezTo>
                  <a:cubicBezTo>
                    <a:pt x="10975" y="35159"/>
                    <a:pt x="11075" y="34559"/>
                    <a:pt x="11042" y="33958"/>
                  </a:cubicBezTo>
                  <a:cubicBezTo>
                    <a:pt x="11009" y="33158"/>
                    <a:pt x="10842" y="32357"/>
                    <a:pt x="10575" y="31590"/>
                  </a:cubicBezTo>
                  <a:cubicBezTo>
                    <a:pt x="10308" y="30756"/>
                    <a:pt x="9908" y="29855"/>
                    <a:pt x="9541" y="28921"/>
                  </a:cubicBezTo>
                  <a:cubicBezTo>
                    <a:pt x="9141" y="27954"/>
                    <a:pt x="8774" y="26886"/>
                    <a:pt x="8373" y="25819"/>
                  </a:cubicBezTo>
                  <a:cubicBezTo>
                    <a:pt x="7573" y="23617"/>
                    <a:pt x="6739" y="21182"/>
                    <a:pt x="5905" y="18614"/>
                  </a:cubicBezTo>
                  <a:cubicBezTo>
                    <a:pt x="4237" y="13510"/>
                    <a:pt x="2769" y="8840"/>
                    <a:pt x="1735" y="5471"/>
                  </a:cubicBezTo>
                  <a:cubicBezTo>
                    <a:pt x="1202" y="3803"/>
                    <a:pt x="768" y="2436"/>
                    <a:pt x="468" y="1468"/>
                  </a:cubicBezTo>
                  <a:lnTo>
                    <a:pt x="134" y="367"/>
                  </a:lnTo>
                  <a:lnTo>
                    <a:pt x="34" y="101"/>
                  </a:lnTo>
                  <a:cubicBezTo>
                    <a:pt x="34" y="67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824700" y="4291025"/>
              <a:ext cx="1125825" cy="867300"/>
            </a:xfrm>
            <a:custGeom>
              <a:avLst/>
              <a:gdLst/>
              <a:ahLst/>
              <a:cxnLst/>
              <a:rect l="l" t="t" r="r" b="b"/>
              <a:pathLst>
                <a:path w="45033" h="34692" extrusionOk="0">
                  <a:moveTo>
                    <a:pt x="5104" y="0"/>
                  </a:moveTo>
                  <a:lnTo>
                    <a:pt x="1368" y="21015"/>
                  </a:lnTo>
                  <a:cubicBezTo>
                    <a:pt x="0" y="28087"/>
                    <a:pt x="5404" y="34658"/>
                    <a:pt x="12609" y="34692"/>
                  </a:cubicBezTo>
                  <a:lnTo>
                    <a:pt x="45032" y="34325"/>
                  </a:lnTo>
                  <a:lnTo>
                    <a:pt x="44165" y="23817"/>
                  </a:lnTo>
                  <a:lnTo>
                    <a:pt x="16345" y="19681"/>
                  </a:lnTo>
                  <a:lnTo>
                    <a:pt x="19814" y="600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3878775" y="4828075"/>
              <a:ext cx="458675" cy="333275"/>
            </a:xfrm>
            <a:custGeom>
              <a:avLst/>
              <a:gdLst/>
              <a:ahLst/>
              <a:cxnLst/>
              <a:rect l="l" t="t" r="r" b="b"/>
              <a:pathLst>
                <a:path w="18347" h="13331" extrusionOk="0">
                  <a:moveTo>
                    <a:pt x="6405" y="0"/>
                  </a:moveTo>
                  <a:cubicBezTo>
                    <a:pt x="6405" y="0"/>
                    <a:pt x="406" y="2837"/>
                    <a:pt x="12" y="2837"/>
                  </a:cubicBezTo>
                  <a:cubicBezTo>
                    <a:pt x="7" y="2837"/>
                    <a:pt x="4" y="2836"/>
                    <a:pt x="0" y="2835"/>
                  </a:cubicBezTo>
                  <a:lnTo>
                    <a:pt x="0" y="3002"/>
                  </a:lnTo>
                  <a:lnTo>
                    <a:pt x="0" y="12009"/>
                  </a:lnTo>
                  <a:lnTo>
                    <a:pt x="2969" y="12876"/>
                  </a:lnTo>
                  <a:cubicBezTo>
                    <a:pt x="3967" y="13180"/>
                    <a:pt x="5000" y="13331"/>
                    <a:pt x="6036" y="13331"/>
                  </a:cubicBezTo>
                  <a:cubicBezTo>
                    <a:pt x="7043" y="13331"/>
                    <a:pt x="8054" y="13189"/>
                    <a:pt x="9040" y="12909"/>
                  </a:cubicBezTo>
                  <a:cubicBezTo>
                    <a:pt x="10274" y="12576"/>
                    <a:pt x="11442" y="12209"/>
                    <a:pt x="11575" y="12042"/>
                  </a:cubicBezTo>
                  <a:cubicBezTo>
                    <a:pt x="12009" y="11408"/>
                    <a:pt x="12376" y="10708"/>
                    <a:pt x="12710" y="10007"/>
                  </a:cubicBezTo>
                  <a:cubicBezTo>
                    <a:pt x="12710" y="10007"/>
                    <a:pt x="14010" y="9540"/>
                    <a:pt x="14144" y="9040"/>
                  </a:cubicBezTo>
                  <a:cubicBezTo>
                    <a:pt x="14244" y="8606"/>
                    <a:pt x="14311" y="8139"/>
                    <a:pt x="14344" y="7672"/>
                  </a:cubicBezTo>
                  <a:cubicBezTo>
                    <a:pt x="14344" y="7672"/>
                    <a:pt x="16679" y="7472"/>
                    <a:pt x="17513" y="6938"/>
                  </a:cubicBezTo>
                  <a:cubicBezTo>
                    <a:pt x="18347" y="6371"/>
                    <a:pt x="18213" y="3369"/>
                    <a:pt x="18213" y="3369"/>
                  </a:cubicBezTo>
                  <a:lnTo>
                    <a:pt x="18213" y="3369"/>
                  </a:lnTo>
                  <a:lnTo>
                    <a:pt x="17113" y="4270"/>
                  </a:lnTo>
                  <a:lnTo>
                    <a:pt x="12743" y="4637"/>
                  </a:lnTo>
                  <a:lnTo>
                    <a:pt x="10208" y="2835"/>
                  </a:lnTo>
                  <a:lnTo>
                    <a:pt x="10208" y="2835"/>
                  </a:lnTo>
                  <a:cubicBezTo>
                    <a:pt x="10208" y="2835"/>
                    <a:pt x="12432" y="3028"/>
                    <a:pt x="14161" y="3028"/>
                  </a:cubicBezTo>
                  <a:cubicBezTo>
                    <a:pt x="15026" y="3028"/>
                    <a:pt x="15767" y="2980"/>
                    <a:pt x="16045" y="2835"/>
                  </a:cubicBezTo>
                  <a:cubicBezTo>
                    <a:pt x="16846" y="2368"/>
                    <a:pt x="17146" y="534"/>
                    <a:pt x="17146" y="534"/>
                  </a:cubicBezTo>
                  <a:lnTo>
                    <a:pt x="640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4035550" y="4831400"/>
              <a:ext cx="303575" cy="112300"/>
            </a:xfrm>
            <a:custGeom>
              <a:avLst/>
              <a:gdLst/>
              <a:ahLst/>
              <a:cxnLst/>
              <a:rect l="l" t="t" r="r" b="b"/>
              <a:pathLst>
                <a:path w="12143" h="4492" extrusionOk="0">
                  <a:moveTo>
                    <a:pt x="1" y="1"/>
                  </a:moveTo>
                  <a:cubicBezTo>
                    <a:pt x="67" y="1"/>
                    <a:pt x="134" y="34"/>
                    <a:pt x="234" y="34"/>
                  </a:cubicBezTo>
                  <a:lnTo>
                    <a:pt x="835" y="67"/>
                  </a:lnTo>
                  <a:lnTo>
                    <a:pt x="3103" y="234"/>
                  </a:lnTo>
                  <a:lnTo>
                    <a:pt x="10769" y="662"/>
                  </a:lnTo>
                  <a:lnTo>
                    <a:pt x="10769" y="662"/>
                  </a:lnTo>
                  <a:cubicBezTo>
                    <a:pt x="10687" y="1593"/>
                    <a:pt x="9874" y="2445"/>
                    <a:pt x="8874" y="2736"/>
                  </a:cubicBezTo>
                  <a:cubicBezTo>
                    <a:pt x="8361" y="2879"/>
                    <a:pt x="7823" y="2947"/>
                    <a:pt x="7283" y="2947"/>
                  </a:cubicBezTo>
                  <a:cubicBezTo>
                    <a:pt x="6945" y="2947"/>
                    <a:pt x="6606" y="2921"/>
                    <a:pt x="6272" y="2869"/>
                  </a:cubicBezTo>
                  <a:cubicBezTo>
                    <a:pt x="5493" y="2772"/>
                    <a:pt x="4650" y="2706"/>
                    <a:pt x="3837" y="2703"/>
                  </a:cubicBezTo>
                  <a:lnTo>
                    <a:pt x="3837" y="2703"/>
                  </a:lnTo>
                  <a:cubicBezTo>
                    <a:pt x="3837" y="2703"/>
                    <a:pt x="3837" y="2703"/>
                    <a:pt x="3837" y="2702"/>
                  </a:cubicBezTo>
                  <a:lnTo>
                    <a:pt x="3837" y="2703"/>
                  </a:lnTo>
                  <a:lnTo>
                    <a:pt x="3837" y="2703"/>
                  </a:lnTo>
                  <a:cubicBezTo>
                    <a:pt x="3814" y="2703"/>
                    <a:pt x="3792" y="2702"/>
                    <a:pt x="3770" y="2702"/>
                  </a:cubicBezTo>
                  <a:lnTo>
                    <a:pt x="3270" y="2736"/>
                  </a:lnTo>
                  <a:lnTo>
                    <a:pt x="3770" y="2903"/>
                  </a:lnTo>
                  <a:cubicBezTo>
                    <a:pt x="4337" y="3136"/>
                    <a:pt x="4837" y="3536"/>
                    <a:pt x="5404" y="3803"/>
                  </a:cubicBezTo>
                  <a:cubicBezTo>
                    <a:pt x="5905" y="4070"/>
                    <a:pt x="6472" y="4237"/>
                    <a:pt x="7039" y="4370"/>
                  </a:cubicBezTo>
                  <a:cubicBezTo>
                    <a:pt x="7485" y="4450"/>
                    <a:pt x="7938" y="4492"/>
                    <a:pt x="8392" y="4492"/>
                  </a:cubicBezTo>
                  <a:cubicBezTo>
                    <a:pt x="8889" y="4492"/>
                    <a:pt x="9386" y="4442"/>
                    <a:pt x="9874" y="4337"/>
                  </a:cubicBezTo>
                  <a:cubicBezTo>
                    <a:pt x="10475" y="4204"/>
                    <a:pt x="11075" y="3970"/>
                    <a:pt x="11609" y="3670"/>
                  </a:cubicBezTo>
                  <a:cubicBezTo>
                    <a:pt x="11742" y="3570"/>
                    <a:pt x="11876" y="3503"/>
                    <a:pt x="12009" y="3403"/>
                  </a:cubicBezTo>
                  <a:cubicBezTo>
                    <a:pt x="12109" y="3336"/>
                    <a:pt x="12143" y="3270"/>
                    <a:pt x="12143" y="3270"/>
                  </a:cubicBezTo>
                  <a:lnTo>
                    <a:pt x="12143" y="3270"/>
                  </a:lnTo>
                  <a:cubicBezTo>
                    <a:pt x="12143" y="3270"/>
                    <a:pt x="11942" y="3403"/>
                    <a:pt x="11576" y="3570"/>
                  </a:cubicBezTo>
                  <a:cubicBezTo>
                    <a:pt x="10635" y="4074"/>
                    <a:pt x="9585" y="4327"/>
                    <a:pt x="8532" y="4327"/>
                  </a:cubicBezTo>
                  <a:cubicBezTo>
                    <a:pt x="8054" y="4327"/>
                    <a:pt x="7575" y="4274"/>
                    <a:pt x="7106" y="4170"/>
                  </a:cubicBezTo>
                  <a:cubicBezTo>
                    <a:pt x="6539" y="4070"/>
                    <a:pt x="6005" y="3870"/>
                    <a:pt x="5505" y="3603"/>
                  </a:cubicBezTo>
                  <a:cubicBezTo>
                    <a:pt x="5104" y="3353"/>
                    <a:pt x="4686" y="3122"/>
                    <a:pt x="4262" y="2909"/>
                  </a:cubicBezTo>
                  <a:lnTo>
                    <a:pt x="4262" y="2909"/>
                  </a:lnTo>
                  <a:cubicBezTo>
                    <a:pt x="4934" y="2928"/>
                    <a:pt x="5592" y="2988"/>
                    <a:pt x="6272" y="3069"/>
                  </a:cubicBezTo>
                  <a:cubicBezTo>
                    <a:pt x="6591" y="3117"/>
                    <a:pt x="6910" y="3139"/>
                    <a:pt x="7227" y="3139"/>
                  </a:cubicBezTo>
                  <a:cubicBezTo>
                    <a:pt x="7806" y="3139"/>
                    <a:pt x="8380" y="3065"/>
                    <a:pt x="8940" y="2936"/>
                  </a:cubicBezTo>
                  <a:cubicBezTo>
                    <a:pt x="9507" y="2769"/>
                    <a:pt x="9974" y="2436"/>
                    <a:pt x="10375" y="2035"/>
                  </a:cubicBezTo>
                  <a:cubicBezTo>
                    <a:pt x="10742" y="1635"/>
                    <a:pt x="10975" y="1101"/>
                    <a:pt x="11008" y="568"/>
                  </a:cubicBezTo>
                  <a:lnTo>
                    <a:pt x="11008" y="468"/>
                  </a:lnTo>
                  <a:lnTo>
                    <a:pt x="10908" y="468"/>
                  </a:lnTo>
                  <a:lnTo>
                    <a:pt x="3103" y="1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4157300" y="5014025"/>
              <a:ext cx="124275" cy="14200"/>
            </a:xfrm>
            <a:custGeom>
              <a:avLst/>
              <a:gdLst/>
              <a:ahLst/>
              <a:cxnLst/>
              <a:rect l="l" t="t" r="r" b="b"/>
              <a:pathLst>
                <a:path w="4971" h="568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137" y="34"/>
                    <a:pt x="3303" y="101"/>
                    <a:pt x="2503" y="234"/>
                  </a:cubicBezTo>
                  <a:cubicBezTo>
                    <a:pt x="1669" y="301"/>
                    <a:pt x="835" y="401"/>
                    <a:pt x="1" y="534"/>
                  </a:cubicBezTo>
                  <a:cubicBezTo>
                    <a:pt x="279" y="557"/>
                    <a:pt x="557" y="568"/>
                    <a:pt x="835" y="568"/>
                  </a:cubicBezTo>
                  <a:cubicBezTo>
                    <a:pt x="1391" y="568"/>
                    <a:pt x="1947" y="523"/>
                    <a:pt x="2503" y="434"/>
                  </a:cubicBezTo>
                  <a:cubicBezTo>
                    <a:pt x="3336" y="401"/>
                    <a:pt x="4170" y="234"/>
                    <a:pt x="497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4153975" y="5065725"/>
              <a:ext cx="68400" cy="26725"/>
            </a:xfrm>
            <a:custGeom>
              <a:avLst/>
              <a:gdLst/>
              <a:ahLst/>
              <a:cxnLst/>
              <a:rect l="l" t="t" r="r" b="b"/>
              <a:pathLst>
                <a:path w="2736" h="1069" extrusionOk="0">
                  <a:moveTo>
                    <a:pt x="2736" y="1"/>
                  </a:moveTo>
                  <a:cubicBezTo>
                    <a:pt x="2235" y="68"/>
                    <a:pt x="1768" y="234"/>
                    <a:pt x="1335" y="435"/>
                  </a:cubicBezTo>
                  <a:cubicBezTo>
                    <a:pt x="868" y="568"/>
                    <a:pt x="401" y="768"/>
                    <a:pt x="0" y="1068"/>
                  </a:cubicBezTo>
                  <a:cubicBezTo>
                    <a:pt x="467" y="1002"/>
                    <a:pt x="968" y="835"/>
                    <a:pt x="1401" y="635"/>
                  </a:cubicBezTo>
                  <a:cubicBezTo>
                    <a:pt x="1868" y="501"/>
                    <a:pt x="2335" y="268"/>
                    <a:pt x="273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845425" y="4091700"/>
              <a:ext cx="57550" cy="33700"/>
            </a:xfrm>
            <a:custGeom>
              <a:avLst/>
              <a:gdLst/>
              <a:ahLst/>
              <a:cxnLst/>
              <a:rect l="l" t="t" r="r" b="b"/>
              <a:pathLst>
                <a:path w="2302" h="1348" extrusionOk="0">
                  <a:moveTo>
                    <a:pt x="0" y="101"/>
                  </a:moveTo>
                  <a:lnTo>
                    <a:pt x="0" y="101"/>
                  </a:lnTo>
                  <a:cubicBezTo>
                    <a:pt x="54" y="208"/>
                    <a:pt x="120" y="300"/>
                    <a:pt x="195" y="379"/>
                  </a:cubicBezTo>
                  <a:lnTo>
                    <a:pt x="195" y="379"/>
                  </a:lnTo>
                  <a:cubicBezTo>
                    <a:pt x="196" y="353"/>
                    <a:pt x="198" y="327"/>
                    <a:pt x="200" y="301"/>
                  </a:cubicBezTo>
                  <a:lnTo>
                    <a:pt x="0" y="101"/>
                  </a:lnTo>
                  <a:close/>
                  <a:moveTo>
                    <a:pt x="2068" y="1"/>
                  </a:moveTo>
                  <a:lnTo>
                    <a:pt x="2068" y="1"/>
                  </a:lnTo>
                  <a:cubicBezTo>
                    <a:pt x="1876" y="472"/>
                    <a:pt x="1437" y="715"/>
                    <a:pt x="1000" y="715"/>
                  </a:cubicBezTo>
                  <a:cubicBezTo>
                    <a:pt x="706" y="715"/>
                    <a:pt x="412" y="605"/>
                    <a:pt x="195" y="379"/>
                  </a:cubicBezTo>
                  <a:lnTo>
                    <a:pt x="195" y="379"/>
                  </a:lnTo>
                  <a:cubicBezTo>
                    <a:pt x="182" y="922"/>
                    <a:pt x="632" y="1348"/>
                    <a:pt x="1147" y="1348"/>
                  </a:cubicBezTo>
                  <a:cubicBezTo>
                    <a:pt x="1198" y="1348"/>
                    <a:pt x="1249" y="1344"/>
                    <a:pt x="1301" y="1335"/>
                  </a:cubicBezTo>
                  <a:cubicBezTo>
                    <a:pt x="1935" y="1235"/>
                    <a:pt x="2302" y="568"/>
                    <a:pt x="2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809550" y="3964950"/>
              <a:ext cx="57575" cy="33675"/>
            </a:xfrm>
            <a:custGeom>
              <a:avLst/>
              <a:gdLst/>
              <a:ahLst/>
              <a:cxnLst/>
              <a:rect l="l" t="t" r="r" b="b"/>
              <a:pathLst>
                <a:path w="2303" h="1347" extrusionOk="0">
                  <a:moveTo>
                    <a:pt x="1" y="67"/>
                  </a:moveTo>
                  <a:cubicBezTo>
                    <a:pt x="47" y="159"/>
                    <a:pt x="102" y="240"/>
                    <a:pt x="164" y="312"/>
                  </a:cubicBezTo>
                  <a:lnTo>
                    <a:pt x="164" y="312"/>
                  </a:lnTo>
                  <a:cubicBezTo>
                    <a:pt x="165" y="297"/>
                    <a:pt x="166" y="282"/>
                    <a:pt x="168" y="267"/>
                  </a:cubicBezTo>
                  <a:lnTo>
                    <a:pt x="1" y="67"/>
                  </a:lnTo>
                  <a:close/>
                  <a:moveTo>
                    <a:pt x="2036" y="0"/>
                  </a:moveTo>
                  <a:lnTo>
                    <a:pt x="2036" y="0"/>
                  </a:lnTo>
                  <a:cubicBezTo>
                    <a:pt x="1864" y="463"/>
                    <a:pt x="1446" y="697"/>
                    <a:pt x="1021" y="697"/>
                  </a:cubicBezTo>
                  <a:cubicBezTo>
                    <a:pt x="706" y="697"/>
                    <a:pt x="388" y="569"/>
                    <a:pt x="164" y="312"/>
                  </a:cubicBezTo>
                  <a:lnTo>
                    <a:pt x="164" y="312"/>
                  </a:lnTo>
                  <a:cubicBezTo>
                    <a:pt x="131" y="874"/>
                    <a:pt x="594" y="1347"/>
                    <a:pt x="1148" y="1347"/>
                  </a:cubicBezTo>
                  <a:cubicBezTo>
                    <a:pt x="1199" y="1347"/>
                    <a:pt x="1250" y="1343"/>
                    <a:pt x="1302" y="1335"/>
                  </a:cubicBezTo>
                  <a:cubicBezTo>
                    <a:pt x="1936" y="1235"/>
                    <a:pt x="2302" y="567"/>
                    <a:pt x="2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315050" y="4205125"/>
              <a:ext cx="90075" cy="306025"/>
            </a:xfrm>
            <a:custGeom>
              <a:avLst/>
              <a:gdLst/>
              <a:ahLst/>
              <a:cxnLst/>
              <a:rect l="l" t="t" r="r" b="b"/>
              <a:pathLst>
                <a:path w="3603" h="12241" extrusionOk="0">
                  <a:moveTo>
                    <a:pt x="834" y="0"/>
                  </a:moveTo>
                  <a:lnTo>
                    <a:pt x="567" y="67"/>
                  </a:lnTo>
                  <a:cubicBezTo>
                    <a:pt x="0" y="3903"/>
                    <a:pt x="534" y="7839"/>
                    <a:pt x="2102" y="11408"/>
                  </a:cubicBezTo>
                  <a:cubicBezTo>
                    <a:pt x="2276" y="11786"/>
                    <a:pt x="2602" y="12240"/>
                    <a:pt x="2970" y="12240"/>
                  </a:cubicBezTo>
                  <a:cubicBezTo>
                    <a:pt x="3025" y="12240"/>
                    <a:pt x="3080" y="12230"/>
                    <a:pt x="3136" y="12209"/>
                  </a:cubicBezTo>
                  <a:cubicBezTo>
                    <a:pt x="3503" y="12042"/>
                    <a:pt x="3603" y="11609"/>
                    <a:pt x="3603" y="11208"/>
                  </a:cubicBezTo>
                  <a:cubicBezTo>
                    <a:pt x="3603" y="7372"/>
                    <a:pt x="1368" y="3836"/>
                    <a:pt x="83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4223175" y="3848200"/>
              <a:ext cx="19225" cy="416150"/>
            </a:xfrm>
            <a:custGeom>
              <a:avLst/>
              <a:gdLst/>
              <a:ahLst/>
              <a:cxnLst/>
              <a:rect l="l" t="t" r="r" b="b"/>
              <a:pathLst>
                <a:path w="769" h="16646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201"/>
                    <a:pt x="34" y="434"/>
                    <a:pt x="68" y="668"/>
                  </a:cubicBezTo>
                  <a:cubicBezTo>
                    <a:pt x="68" y="1101"/>
                    <a:pt x="134" y="1702"/>
                    <a:pt x="168" y="2435"/>
                  </a:cubicBezTo>
                  <a:cubicBezTo>
                    <a:pt x="301" y="3937"/>
                    <a:pt x="435" y="6005"/>
                    <a:pt x="468" y="8306"/>
                  </a:cubicBezTo>
                  <a:cubicBezTo>
                    <a:pt x="535" y="10608"/>
                    <a:pt x="535" y="12676"/>
                    <a:pt x="535" y="14177"/>
                  </a:cubicBezTo>
                  <a:lnTo>
                    <a:pt x="535" y="15978"/>
                  </a:lnTo>
                  <a:cubicBezTo>
                    <a:pt x="501" y="16179"/>
                    <a:pt x="501" y="16412"/>
                    <a:pt x="535" y="16646"/>
                  </a:cubicBezTo>
                  <a:cubicBezTo>
                    <a:pt x="568" y="16412"/>
                    <a:pt x="601" y="16212"/>
                    <a:pt x="601" y="15978"/>
                  </a:cubicBezTo>
                  <a:cubicBezTo>
                    <a:pt x="635" y="15545"/>
                    <a:pt x="668" y="14944"/>
                    <a:pt x="701" y="14211"/>
                  </a:cubicBezTo>
                  <a:cubicBezTo>
                    <a:pt x="735" y="12676"/>
                    <a:pt x="768" y="10608"/>
                    <a:pt x="701" y="8306"/>
                  </a:cubicBezTo>
                  <a:cubicBezTo>
                    <a:pt x="635" y="6005"/>
                    <a:pt x="468" y="3937"/>
                    <a:pt x="335" y="2435"/>
                  </a:cubicBezTo>
                  <a:cubicBezTo>
                    <a:pt x="268" y="1668"/>
                    <a:pt x="168" y="1068"/>
                    <a:pt x="134" y="634"/>
                  </a:cubicBezTo>
                  <a:cubicBezTo>
                    <a:pt x="101" y="434"/>
                    <a:pt x="68" y="2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46"/>
          <p:cNvSpPr txBox="1"/>
          <p:nvPr/>
        </p:nvSpPr>
        <p:spPr>
          <a:xfrm>
            <a:off x="879550" y="2921120"/>
            <a:ext cx="2219700" cy="2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Programmation fonctionnelle 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Système de gestion d'exceptions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Typage dynamique</a:t>
            </a:r>
            <a:endParaRPr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9" name="Google Shape;839;p46"/>
          <p:cNvSpPr txBox="1"/>
          <p:nvPr/>
        </p:nvSpPr>
        <p:spPr>
          <a:xfrm>
            <a:off x="6011094" y="2446311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Fredoka One"/>
                <a:ea typeface="Fredoka One"/>
                <a:cs typeface="Fredoka One"/>
                <a:sym typeface="Fredoka One"/>
              </a:rPr>
              <a:t>Plantuml</a:t>
            </a:r>
            <a:endParaRPr sz="1600">
              <a:solidFill>
                <a:srgbClr val="26323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840" name="Google Shape;8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13" y="1147025"/>
            <a:ext cx="1295425" cy="12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025" y="1062150"/>
            <a:ext cx="2590851" cy="12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6"/>
          <p:cNvSpPr txBox="1"/>
          <p:nvPr/>
        </p:nvSpPr>
        <p:spPr>
          <a:xfrm>
            <a:off x="498281" y="2493036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Fredoka One"/>
                <a:ea typeface="Fredoka One"/>
                <a:cs typeface="Fredoka One"/>
                <a:sym typeface="Fredoka One"/>
              </a:rPr>
              <a:t>Python</a:t>
            </a:r>
            <a:endParaRPr sz="1600">
              <a:solidFill>
                <a:srgbClr val="26323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843" name="Google Shape;84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013" y="2963125"/>
            <a:ext cx="1369875" cy="13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6"/>
          <p:cNvSpPr txBox="1"/>
          <p:nvPr/>
        </p:nvSpPr>
        <p:spPr>
          <a:xfrm>
            <a:off x="6011094" y="4333011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38"/>
                </a:solidFill>
                <a:latin typeface="Fredoka One"/>
                <a:ea typeface="Fredoka One"/>
                <a:cs typeface="Fredoka One"/>
                <a:sym typeface="Fredoka One"/>
              </a:rPr>
              <a:t>GitHub</a:t>
            </a:r>
            <a:endParaRPr sz="1600">
              <a:solidFill>
                <a:srgbClr val="263238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Protocoles</a:t>
            </a:r>
            <a:endParaRPr/>
          </a:p>
        </p:txBody>
      </p:sp>
      <p:sp>
        <p:nvSpPr>
          <p:cNvPr id="850" name="Google Shape;850;p47"/>
          <p:cNvSpPr/>
          <p:nvPr/>
        </p:nvSpPr>
        <p:spPr>
          <a:xfrm>
            <a:off x="3690835" y="2192253"/>
            <a:ext cx="1674726" cy="1640998"/>
          </a:xfrm>
          <a:custGeom>
            <a:avLst/>
            <a:gdLst/>
            <a:ahLst/>
            <a:cxnLst/>
            <a:rect l="l" t="t" r="r" b="b"/>
            <a:pathLst>
              <a:path w="38929" h="38145" extrusionOk="0">
                <a:moveTo>
                  <a:pt x="21219" y="1"/>
                </a:moveTo>
                <a:cubicBezTo>
                  <a:pt x="18048" y="1"/>
                  <a:pt x="14793" y="871"/>
                  <a:pt x="11776" y="2786"/>
                </a:cubicBezTo>
                <a:cubicBezTo>
                  <a:pt x="1" y="10258"/>
                  <a:pt x="1101" y="27770"/>
                  <a:pt x="13710" y="33708"/>
                </a:cubicBezTo>
                <a:lnTo>
                  <a:pt x="13710" y="38144"/>
                </a:lnTo>
                <a:lnTo>
                  <a:pt x="29221" y="38144"/>
                </a:lnTo>
                <a:cubicBezTo>
                  <a:pt x="29221" y="38144"/>
                  <a:pt x="29321" y="35643"/>
                  <a:pt x="29355" y="33408"/>
                </a:cubicBezTo>
                <a:cubicBezTo>
                  <a:pt x="35226" y="30372"/>
                  <a:pt x="38928" y="24334"/>
                  <a:pt x="38928" y="17696"/>
                </a:cubicBezTo>
                <a:cubicBezTo>
                  <a:pt x="38928" y="7326"/>
                  <a:pt x="30423" y="1"/>
                  <a:pt x="212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7"/>
          <p:cNvSpPr/>
          <p:nvPr/>
        </p:nvSpPr>
        <p:spPr>
          <a:xfrm>
            <a:off x="4178251" y="2956848"/>
            <a:ext cx="858679" cy="876403"/>
          </a:xfrm>
          <a:custGeom>
            <a:avLst/>
            <a:gdLst/>
            <a:ahLst/>
            <a:cxnLst/>
            <a:rect l="l" t="t" r="r" b="b"/>
            <a:pathLst>
              <a:path w="19960" h="20372" extrusionOk="0">
                <a:moveTo>
                  <a:pt x="13596" y="1118"/>
                </a:moveTo>
                <a:cubicBezTo>
                  <a:pt x="13638" y="1118"/>
                  <a:pt x="13679" y="1120"/>
                  <a:pt x="13722" y="1124"/>
                </a:cubicBezTo>
                <a:cubicBezTo>
                  <a:pt x="14022" y="1158"/>
                  <a:pt x="14289" y="1324"/>
                  <a:pt x="14456" y="1625"/>
                </a:cubicBezTo>
                <a:cubicBezTo>
                  <a:pt x="14589" y="1925"/>
                  <a:pt x="14622" y="2258"/>
                  <a:pt x="14556" y="2559"/>
                </a:cubicBezTo>
                <a:cubicBezTo>
                  <a:pt x="14356" y="3226"/>
                  <a:pt x="13955" y="3793"/>
                  <a:pt x="13388" y="4193"/>
                </a:cubicBezTo>
                <a:cubicBezTo>
                  <a:pt x="13157" y="4389"/>
                  <a:pt x="12912" y="4563"/>
                  <a:pt x="12655" y="4714"/>
                </a:cubicBezTo>
                <a:lnTo>
                  <a:pt x="12655" y="4714"/>
                </a:lnTo>
                <a:cubicBezTo>
                  <a:pt x="12563" y="4514"/>
                  <a:pt x="12484" y="4306"/>
                  <a:pt x="12421" y="4093"/>
                </a:cubicBezTo>
                <a:cubicBezTo>
                  <a:pt x="12221" y="3493"/>
                  <a:pt x="12187" y="2825"/>
                  <a:pt x="12321" y="2192"/>
                </a:cubicBezTo>
                <a:cubicBezTo>
                  <a:pt x="12421" y="1891"/>
                  <a:pt x="12588" y="1591"/>
                  <a:pt x="12821" y="1391"/>
                </a:cubicBezTo>
                <a:cubicBezTo>
                  <a:pt x="13054" y="1216"/>
                  <a:pt x="13312" y="1118"/>
                  <a:pt x="13596" y="1118"/>
                </a:cubicBezTo>
                <a:close/>
                <a:moveTo>
                  <a:pt x="7065" y="234"/>
                </a:moveTo>
                <a:cubicBezTo>
                  <a:pt x="7262" y="234"/>
                  <a:pt x="7463" y="286"/>
                  <a:pt x="7651" y="390"/>
                </a:cubicBezTo>
                <a:cubicBezTo>
                  <a:pt x="8184" y="724"/>
                  <a:pt x="8551" y="1358"/>
                  <a:pt x="8551" y="1992"/>
                </a:cubicBezTo>
                <a:cubicBezTo>
                  <a:pt x="8585" y="2659"/>
                  <a:pt x="8518" y="3326"/>
                  <a:pt x="8285" y="3926"/>
                </a:cubicBezTo>
                <a:cubicBezTo>
                  <a:pt x="8186" y="4232"/>
                  <a:pt x="8058" y="4525"/>
                  <a:pt x="7905" y="4802"/>
                </a:cubicBezTo>
                <a:lnTo>
                  <a:pt x="7905" y="4802"/>
                </a:lnTo>
                <a:cubicBezTo>
                  <a:pt x="7170" y="4367"/>
                  <a:pt x="6571" y="3721"/>
                  <a:pt x="6183" y="2926"/>
                </a:cubicBezTo>
                <a:cubicBezTo>
                  <a:pt x="5883" y="2325"/>
                  <a:pt x="5849" y="1591"/>
                  <a:pt x="6083" y="957"/>
                </a:cubicBezTo>
                <a:cubicBezTo>
                  <a:pt x="6183" y="657"/>
                  <a:pt x="6417" y="424"/>
                  <a:pt x="6717" y="290"/>
                </a:cubicBezTo>
                <a:cubicBezTo>
                  <a:pt x="6829" y="253"/>
                  <a:pt x="6947" y="234"/>
                  <a:pt x="7065" y="234"/>
                </a:cubicBezTo>
                <a:close/>
                <a:moveTo>
                  <a:pt x="1541" y="4601"/>
                </a:moveTo>
                <a:cubicBezTo>
                  <a:pt x="1760" y="4601"/>
                  <a:pt x="1991" y="4679"/>
                  <a:pt x="2214" y="4860"/>
                </a:cubicBezTo>
                <a:cubicBezTo>
                  <a:pt x="2647" y="5094"/>
                  <a:pt x="3014" y="5494"/>
                  <a:pt x="3214" y="5961"/>
                </a:cubicBezTo>
                <a:cubicBezTo>
                  <a:pt x="3435" y="6437"/>
                  <a:pt x="3639" y="6922"/>
                  <a:pt x="3834" y="7397"/>
                </a:cubicBezTo>
                <a:lnTo>
                  <a:pt x="3834" y="7397"/>
                </a:lnTo>
                <a:cubicBezTo>
                  <a:pt x="3706" y="7407"/>
                  <a:pt x="3577" y="7412"/>
                  <a:pt x="3448" y="7412"/>
                </a:cubicBezTo>
                <a:cubicBezTo>
                  <a:pt x="3092" y="7412"/>
                  <a:pt x="2735" y="7374"/>
                  <a:pt x="2380" y="7295"/>
                </a:cubicBezTo>
                <a:cubicBezTo>
                  <a:pt x="1813" y="7195"/>
                  <a:pt x="1280" y="6928"/>
                  <a:pt x="879" y="6528"/>
                </a:cubicBezTo>
                <a:cubicBezTo>
                  <a:pt x="1" y="5809"/>
                  <a:pt x="673" y="4601"/>
                  <a:pt x="1541" y="4601"/>
                </a:cubicBezTo>
                <a:close/>
                <a:moveTo>
                  <a:pt x="18331" y="4537"/>
                </a:moveTo>
                <a:cubicBezTo>
                  <a:pt x="18615" y="4537"/>
                  <a:pt x="18902" y="4613"/>
                  <a:pt x="19159" y="4760"/>
                </a:cubicBezTo>
                <a:cubicBezTo>
                  <a:pt x="19659" y="5027"/>
                  <a:pt x="19826" y="5627"/>
                  <a:pt x="19593" y="6128"/>
                </a:cubicBezTo>
                <a:cubicBezTo>
                  <a:pt x="19326" y="6628"/>
                  <a:pt x="18859" y="6995"/>
                  <a:pt x="18325" y="7195"/>
                </a:cubicBezTo>
                <a:cubicBezTo>
                  <a:pt x="17846" y="7346"/>
                  <a:pt x="17356" y="7423"/>
                  <a:pt x="16869" y="7423"/>
                </a:cubicBezTo>
                <a:cubicBezTo>
                  <a:pt x="16439" y="7423"/>
                  <a:pt x="16012" y="7363"/>
                  <a:pt x="15596" y="7240"/>
                </a:cubicBezTo>
                <a:lnTo>
                  <a:pt x="15596" y="7240"/>
                </a:lnTo>
                <a:cubicBezTo>
                  <a:pt x="15877" y="6724"/>
                  <a:pt x="16189" y="6220"/>
                  <a:pt x="16524" y="5728"/>
                </a:cubicBezTo>
                <a:cubicBezTo>
                  <a:pt x="16791" y="5294"/>
                  <a:pt x="17191" y="4927"/>
                  <a:pt x="17658" y="4693"/>
                </a:cubicBezTo>
                <a:cubicBezTo>
                  <a:pt x="17868" y="4588"/>
                  <a:pt x="18099" y="4537"/>
                  <a:pt x="18331" y="4537"/>
                </a:cubicBezTo>
                <a:close/>
                <a:moveTo>
                  <a:pt x="12498" y="18312"/>
                </a:moveTo>
                <a:cubicBezTo>
                  <a:pt x="12431" y="18773"/>
                  <a:pt x="12376" y="19158"/>
                  <a:pt x="12321" y="19471"/>
                </a:cubicBezTo>
                <a:cubicBezTo>
                  <a:pt x="12287" y="19738"/>
                  <a:pt x="12254" y="19971"/>
                  <a:pt x="12254" y="20105"/>
                </a:cubicBezTo>
                <a:cubicBezTo>
                  <a:pt x="12221" y="20271"/>
                  <a:pt x="12287" y="20305"/>
                  <a:pt x="12287" y="20305"/>
                </a:cubicBezTo>
                <a:lnTo>
                  <a:pt x="12287" y="20105"/>
                </a:lnTo>
                <a:cubicBezTo>
                  <a:pt x="12287" y="19938"/>
                  <a:pt x="12321" y="19738"/>
                  <a:pt x="12354" y="19437"/>
                </a:cubicBezTo>
                <a:cubicBezTo>
                  <a:pt x="12390" y="19147"/>
                  <a:pt x="12436" y="18769"/>
                  <a:pt x="12498" y="18312"/>
                </a:cubicBezTo>
                <a:close/>
                <a:moveTo>
                  <a:pt x="7080" y="1"/>
                </a:moveTo>
                <a:cubicBezTo>
                  <a:pt x="6943" y="1"/>
                  <a:pt x="6808" y="19"/>
                  <a:pt x="6683" y="57"/>
                </a:cubicBezTo>
                <a:cubicBezTo>
                  <a:pt x="6316" y="224"/>
                  <a:pt x="6016" y="490"/>
                  <a:pt x="5883" y="857"/>
                </a:cubicBezTo>
                <a:cubicBezTo>
                  <a:pt x="5649" y="1558"/>
                  <a:pt x="5683" y="2325"/>
                  <a:pt x="6016" y="2992"/>
                </a:cubicBezTo>
                <a:cubicBezTo>
                  <a:pt x="6423" y="3825"/>
                  <a:pt x="7052" y="4498"/>
                  <a:pt x="7821" y="4949"/>
                </a:cubicBezTo>
                <a:lnTo>
                  <a:pt x="7821" y="4949"/>
                </a:lnTo>
                <a:cubicBezTo>
                  <a:pt x="7359" y="5726"/>
                  <a:pt x="6696" y="6370"/>
                  <a:pt x="5916" y="6795"/>
                </a:cubicBezTo>
                <a:cubicBezTo>
                  <a:pt x="5312" y="7106"/>
                  <a:pt x="4667" y="7307"/>
                  <a:pt x="4010" y="7381"/>
                </a:cubicBezTo>
                <a:lnTo>
                  <a:pt x="4010" y="7381"/>
                </a:lnTo>
                <a:cubicBezTo>
                  <a:pt x="3815" y="6894"/>
                  <a:pt x="3607" y="6399"/>
                  <a:pt x="3381" y="5894"/>
                </a:cubicBezTo>
                <a:cubicBezTo>
                  <a:pt x="3148" y="5394"/>
                  <a:pt x="2781" y="4960"/>
                  <a:pt x="2280" y="4693"/>
                </a:cubicBezTo>
                <a:cubicBezTo>
                  <a:pt x="2059" y="4583"/>
                  <a:pt x="1838" y="4518"/>
                  <a:pt x="1598" y="4518"/>
                </a:cubicBezTo>
                <a:cubicBezTo>
                  <a:pt x="1548" y="4518"/>
                  <a:pt x="1498" y="4521"/>
                  <a:pt x="1446" y="4527"/>
                </a:cubicBezTo>
                <a:cubicBezTo>
                  <a:pt x="1146" y="4527"/>
                  <a:pt x="846" y="4693"/>
                  <a:pt x="646" y="4927"/>
                </a:cubicBezTo>
                <a:cubicBezTo>
                  <a:pt x="279" y="5427"/>
                  <a:pt x="312" y="6128"/>
                  <a:pt x="746" y="6628"/>
                </a:cubicBezTo>
                <a:cubicBezTo>
                  <a:pt x="1179" y="7062"/>
                  <a:pt x="1747" y="7362"/>
                  <a:pt x="2347" y="7462"/>
                </a:cubicBezTo>
                <a:cubicBezTo>
                  <a:pt x="2711" y="7541"/>
                  <a:pt x="3081" y="7579"/>
                  <a:pt x="3451" y="7579"/>
                </a:cubicBezTo>
                <a:cubicBezTo>
                  <a:pt x="3601" y="7579"/>
                  <a:pt x="3751" y="7573"/>
                  <a:pt x="3901" y="7560"/>
                </a:cubicBezTo>
                <a:lnTo>
                  <a:pt x="3901" y="7560"/>
                </a:lnTo>
                <a:cubicBezTo>
                  <a:pt x="4065" y="7962"/>
                  <a:pt x="4223" y="8355"/>
                  <a:pt x="4382" y="8730"/>
                </a:cubicBezTo>
                <a:cubicBezTo>
                  <a:pt x="5816" y="12299"/>
                  <a:pt x="6850" y="15201"/>
                  <a:pt x="7551" y="17236"/>
                </a:cubicBezTo>
                <a:cubicBezTo>
                  <a:pt x="7884" y="18237"/>
                  <a:pt x="8151" y="19037"/>
                  <a:pt x="8318" y="19571"/>
                </a:cubicBezTo>
                <a:lnTo>
                  <a:pt x="8518" y="20171"/>
                </a:lnTo>
                <a:cubicBezTo>
                  <a:pt x="8585" y="20338"/>
                  <a:pt x="8618" y="20371"/>
                  <a:pt x="8618" y="20371"/>
                </a:cubicBezTo>
                <a:cubicBezTo>
                  <a:pt x="8618" y="20371"/>
                  <a:pt x="8585" y="20338"/>
                  <a:pt x="8551" y="20171"/>
                </a:cubicBezTo>
                <a:cubicBezTo>
                  <a:pt x="8518" y="20038"/>
                  <a:pt x="8451" y="19838"/>
                  <a:pt x="8385" y="19571"/>
                </a:cubicBezTo>
                <a:cubicBezTo>
                  <a:pt x="8218" y="19037"/>
                  <a:pt x="7951" y="18237"/>
                  <a:pt x="7617" y="17202"/>
                </a:cubicBezTo>
                <a:cubicBezTo>
                  <a:pt x="6950" y="15168"/>
                  <a:pt x="5950" y="12232"/>
                  <a:pt x="4515" y="8696"/>
                </a:cubicBezTo>
                <a:cubicBezTo>
                  <a:pt x="4375" y="8318"/>
                  <a:pt x="4229" y="7933"/>
                  <a:pt x="4074" y="7543"/>
                </a:cubicBezTo>
                <a:lnTo>
                  <a:pt x="4074" y="7543"/>
                </a:lnTo>
                <a:cubicBezTo>
                  <a:pt x="4746" y="7466"/>
                  <a:pt x="5405" y="7267"/>
                  <a:pt x="6016" y="6962"/>
                </a:cubicBezTo>
                <a:cubicBezTo>
                  <a:pt x="6839" y="6515"/>
                  <a:pt x="7529" y="5853"/>
                  <a:pt x="8017" y="5057"/>
                </a:cubicBezTo>
                <a:lnTo>
                  <a:pt x="8017" y="5057"/>
                </a:lnTo>
                <a:cubicBezTo>
                  <a:pt x="8459" y="5288"/>
                  <a:pt x="8942" y="5448"/>
                  <a:pt x="9452" y="5527"/>
                </a:cubicBezTo>
                <a:cubicBezTo>
                  <a:pt x="9688" y="5560"/>
                  <a:pt x="9924" y="5575"/>
                  <a:pt x="10160" y="5575"/>
                </a:cubicBezTo>
                <a:cubicBezTo>
                  <a:pt x="11010" y="5575"/>
                  <a:pt x="11849" y="5370"/>
                  <a:pt x="12600" y="4986"/>
                </a:cubicBezTo>
                <a:lnTo>
                  <a:pt x="12600" y="4986"/>
                </a:lnTo>
                <a:cubicBezTo>
                  <a:pt x="13077" y="5886"/>
                  <a:pt x="13827" y="6631"/>
                  <a:pt x="14756" y="7095"/>
                </a:cubicBezTo>
                <a:cubicBezTo>
                  <a:pt x="14970" y="7199"/>
                  <a:pt x="15190" y="7288"/>
                  <a:pt x="15412" y="7360"/>
                </a:cubicBezTo>
                <a:lnTo>
                  <a:pt x="15412" y="7360"/>
                </a:lnTo>
                <a:cubicBezTo>
                  <a:pt x="15261" y="7657"/>
                  <a:pt x="15120" y="7958"/>
                  <a:pt x="14989" y="8263"/>
                </a:cubicBezTo>
                <a:cubicBezTo>
                  <a:pt x="14289" y="9830"/>
                  <a:pt x="13755" y="11465"/>
                  <a:pt x="13388" y="13166"/>
                </a:cubicBezTo>
                <a:cubicBezTo>
                  <a:pt x="13055" y="14634"/>
                  <a:pt x="12821" y="15935"/>
                  <a:pt x="12688" y="17002"/>
                </a:cubicBezTo>
                <a:cubicBezTo>
                  <a:pt x="12612" y="17490"/>
                  <a:pt x="12549" y="17928"/>
                  <a:pt x="12498" y="18312"/>
                </a:cubicBezTo>
                <a:lnTo>
                  <a:pt x="12498" y="18312"/>
                </a:lnTo>
                <a:cubicBezTo>
                  <a:pt x="12552" y="17938"/>
                  <a:pt x="12613" y="17514"/>
                  <a:pt x="12688" y="17036"/>
                </a:cubicBezTo>
                <a:cubicBezTo>
                  <a:pt x="12854" y="15968"/>
                  <a:pt x="13088" y="14701"/>
                  <a:pt x="13422" y="13200"/>
                </a:cubicBezTo>
                <a:cubicBezTo>
                  <a:pt x="13822" y="11532"/>
                  <a:pt x="14356" y="9897"/>
                  <a:pt x="15056" y="8329"/>
                </a:cubicBezTo>
                <a:cubicBezTo>
                  <a:pt x="15197" y="8013"/>
                  <a:pt x="15350" y="7701"/>
                  <a:pt x="15514" y="7392"/>
                </a:cubicBezTo>
                <a:lnTo>
                  <a:pt x="15514" y="7392"/>
                </a:lnTo>
                <a:cubicBezTo>
                  <a:pt x="15979" y="7533"/>
                  <a:pt x="16457" y="7604"/>
                  <a:pt x="16938" y="7604"/>
                </a:cubicBezTo>
                <a:cubicBezTo>
                  <a:pt x="17447" y="7604"/>
                  <a:pt x="17958" y="7524"/>
                  <a:pt x="18458" y="7362"/>
                </a:cubicBezTo>
                <a:cubicBezTo>
                  <a:pt x="19026" y="7129"/>
                  <a:pt x="19526" y="6728"/>
                  <a:pt x="19793" y="6195"/>
                </a:cubicBezTo>
                <a:cubicBezTo>
                  <a:pt x="19960" y="5894"/>
                  <a:pt x="19960" y="5561"/>
                  <a:pt x="19893" y="5261"/>
                </a:cubicBezTo>
                <a:cubicBezTo>
                  <a:pt x="19793" y="4960"/>
                  <a:pt x="19593" y="4727"/>
                  <a:pt x="19326" y="4560"/>
                </a:cubicBezTo>
                <a:cubicBezTo>
                  <a:pt x="19042" y="4418"/>
                  <a:pt x="18740" y="4342"/>
                  <a:pt x="18439" y="4342"/>
                </a:cubicBezTo>
                <a:cubicBezTo>
                  <a:pt x="18173" y="4342"/>
                  <a:pt x="17908" y="4402"/>
                  <a:pt x="17658" y="4527"/>
                </a:cubicBezTo>
                <a:cubicBezTo>
                  <a:pt x="17158" y="4760"/>
                  <a:pt x="16757" y="5127"/>
                  <a:pt x="16457" y="5594"/>
                </a:cubicBezTo>
                <a:cubicBezTo>
                  <a:pt x="16107" y="6109"/>
                  <a:pt x="15782" y="6649"/>
                  <a:pt x="15491" y="7207"/>
                </a:cubicBezTo>
                <a:lnTo>
                  <a:pt x="15491" y="7207"/>
                </a:lnTo>
                <a:cubicBezTo>
                  <a:pt x="15264" y="7133"/>
                  <a:pt x="15041" y="7041"/>
                  <a:pt x="14823" y="6928"/>
                </a:cubicBezTo>
                <a:cubicBezTo>
                  <a:pt x="13923" y="6491"/>
                  <a:pt x="13201" y="5777"/>
                  <a:pt x="12749" y="4907"/>
                </a:cubicBezTo>
                <a:lnTo>
                  <a:pt x="12749" y="4907"/>
                </a:lnTo>
                <a:cubicBezTo>
                  <a:pt x="13033" y="4750"/>
                  <a:pt x="13303" y="4567"/>
                  <a:pt x="13555" y="4360"/>
                </a:cubicBezTo>
                <a:cubicBezTo>
                  <a:pt x="14155" y="3893"/>
                  <a:pt x="14589" y="3292"/>
                  <a:pt x="14823" y="2592"/>
                </a:cubicBezTo>
                <a:cubicBezTo>
                  <a:pt x="14889" y="2225"/>
                  <a:pt x="14823" y="1825"/>
                  <a:pt x="14656" y="1491"/>
                </a:cubicBezTo>
                <a:cubicBezTo>
                  <a:pt x="14489" y="1158"/>
                  <a:pt x="14155" y="924"/>
                  <a:pt x="13755" y="891"/>
                </a:cubicBezTo>
                <a:cubicBezTo>
                  <a:pt x="13731" y="890"/>
                  <a:pt x="13707" y="889"/>
                  <a:pt x="13683" y="889"/>
                </a:cubicBezTo>
                <a:cubicBezTo>
                  <a:pt x="12946" y="889"/>
                  <a:pt x="12316" y="1381"/>
                  <a:pt x="12154" y="2092"/>
                </a:cubicBezTo>
                <a:cubicBezTo>
                  <a:pt x="11987" y="2792"/>
                  <a:pt x="12021" y="3493"/>
                  <a:pt x="12254" y="4160"/>
                </a:cubicBezTo>
                <a:cubicBezTo>
                  <a:pt x="12323" y="4379"/>
                  <a:pt x="12407" y="4592"/>
                  <a:pt x="12505" y="4798"/>
                </a:cubicBezTo>
                <a:lnTo>
                  <a:pt x="12505" y="4798"/>
                </a:lnTo>
                <a:cubicBezTo>
                  <a:pt x="11772" y="5196"/>
                  <a:pt x="10955" y="5409"/>
                  <a:pt x="10128" y="5409"/>
                </a:cubicBezTo>
                <a:cubicBezTo>
                  <a:pt x="9903" y="5409"/>
                  <a:pt x="9677" y="5393"/>
                  <a:pt x="9452" y="5361"/>
                </a:cubicBezTo>
                <a:cubicBezTo>
                  <a:pt x="8972" y="5282"/>
                  <a:pt x="8518" y="5130"/>
                  <a:pt x="8103" y="4912"/>
                </a:cubicBezTo>
                <a:lnTo>
                  <a:pt x="8103" y="4912"/>
                </a:lnTo>
                <a:cubicBezTo>
                  <a:pt x="8269" y="4621"/>
                  <a:pt x="8408" y="4313"/>
                  <a:pt x="8518" y="3993"/>
                </a:cubicBezTo>
                <a:cubicBezTo>
                  <a:pt x="8718" y="3326"/>
                  <a:pt x="8818" y="2659"/>
                  <a:pt x="8785" y="1958"/>
                </a:cubicBezTo>
                <a:cubicBezTo>
                  <a:pt x="8752" y="1625"/>
                  <a:pt x="8651" y="1258"/>
                  <a:pt x="8518" y="957"/>
                </a:cubicBezTo>
                <a:cubicBezTo>
                  <a:pt x="8351" y="624"/>
                  <a:pt x="8084" y="357"/>
                  <a:pt x="7751" y="157"/>
                </a:cubicBezTo>
                <a:cubicBezTo>
                  <a:pt x="7542" y="53"/>
                  <a:pt x="7308" y="1"/>
                  <a:pt x="70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7"/>
          <p:cNvSpPr/>
          <p:nvPr/>
        </p:nvSpPr>
        <p:spPr>
          <a:xfrm>
            <a:off x="4280639" y="3870507"/>
            <a:ext cx="658722" cy="86169"/>
          </a:xfrm>
          <a:custGeom>
            <a:avLst/>
            <a:gdLst/>
            <a:ahLst/>
            <a:cxnLst/>
            <a:rect l="l" t="t" r="r" b="b"/>
            <a:pathLst>
              <a:path w="15312" h="2003" extrusionOk="0">
                <a:moveTo>
                  <a:pt x="834" y="1"/>
                </a:moveTo>
                <a:cubicBezTo>
                  <a:pt x="367" y="1"/>
                  <a:pt x="0" y="368"/>
                  <a:pt x="0" y="835"/>
                </a:cubicBezTo>
                <a:lnTo>
                  <a:pt x="0" y="1202"/>
                </a:lnTo>
                <a:cubicBezTo>
                  <a:pt x="0" y="1635"/>
                  <a:pt x="367" y="2002"/>
                  <a:pt x="834" y="2002"/>
                </a:cubicBezTo>
                <a:lnTo>
                  <a:pt x="14477" y="2002"/>
                </a:lnTo>
                <a:cubicBezTo>
                  <a:pt x="14944" y="2002"/>
                  <a:pt x="15311" y="1635"/>
                  <a:pt x="15311" y="1202"/>
                </a:cubicBezTo>
                <a:lnTo>
                  <a:pt x="15311" y="835"/>
                </a:lnTo>
                <a:cubicBezTo>
                  <a:pt x="15311" y="368"/>
                  <a:pt x="14944" y="1"/>
                  <a:pt x="1447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7"/>
          <p:cNvSpPr/>
          <p:nvPr/>
        </p:nvSpPr>
        <p:spPr>
          <a:xfrm>
            <a:off x="4264334" y="3993845"/>
            <a:ext cx="686513" cy="274209"/>
          </a:xfrm>
          <a:custGeom>
            <a:avLst/>
            <a:gdLst/>
            <a:ahLst/>
            <a:cxnLst/>
            <a:rect l="l" t="t" r="r" b="b"/>
            <a:pathLst>
              <a:path w="15958" h="6374" extrusionOk="0">
                <a:moveTo>
                  <a:pt x="1317" y="1"/>
                </a:moveTo>
                <a:cubicBezTo>
                  <a:pt x="10" y="1"/>
                  <a:pt x="0" y="2007"/>
                  <a:pt x="1287" y="2007"/>
                </a:cubicBezTo>
                <a:cubicBezTo>
                  <a:pt x="1318" y="2007"/>
                  <a:pt x="1348" y="2006"/>
                  <a:pt x="1380" y="2004"/>
                </a:cubicBezTo>
                <a:lnTo>
                  <a:pt x="2881" y="2004"/>
                </a:lnTo>
                <a:lnTo>
                  <a:pt x="4816" y="5706"/>
                </a:lnTo>
                <a:cubicBezTo>
                  <a:pt x="5016" y="6107"/>
                  <a:pt x="5450" y="6374"/>
                  <a:pt x="5950" y="6374"/>
                </a:cubicBezTo>
                <a:lnTo>
                  <a:pt x="10687" y="6374"/>
                </a:lnTo>
                <a:cubicBezTo>
                  <a:pt x="11187" y="6374"/>
                  <a:pt x="11621" y="6107"/>
                  <a:pt x="11821" y="5673"/>
                </a:cubicBezTo>
                <a:lnTo>
                  <a:pt x="13722" y="2037"/>
                </a:lnTo>
                <a:lnTo>
                  <a:pt x="14690" y="2037"/>
                </a:lnTo>
                <a:cubicBezTo>
                  <a:pt x="15957" y="1937"/>
                  <a:pt x="15957" y="102"/>
                  <a:pt x="14690" y="36"/>
                </a:cubicBezTo>
                <a:lnTo>
                  <a:pt x="14690" y="2"/>
                </a:lnTo>
                <a:lnTo>
                  <a:pt x="1380" y="2"/>
                </a:lnTo>
                <a:cubicBezTo>
                  <a:pt x="1359" y="1"/>
                  <a:pt x="1338" y="1"/>
                  <a:pt x="13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7"/>
          <p:cNvSpPr/>
          <p:nvPr/>
        </p:nvSpPr>
        <p:spPr>
          <a:xfrm>
            <a:off x="3927617" y="2332499"/>
            <a:ext cx="508023" cy="865175"/>
          </a:xfrm>
          <a:custGeom>
            <a:avLst/>
            <a:gdLst/>
            <a:ahLst/>
            <a:cxnLst/>
            <a:rect l="l" t="t" r="r" b="b"/>
            <a:pathLst>
              <a:path w="11809" h="20111" extrusionOk="0">
                <a:moveTo>
                  <a:pt x="11131" y="1"/>
                </a:moveTo>
                <a:cubicBezTo>
                  <a:pt x="10999" y="1"/>
                  <a:pt x="10847" y="9"/>
                  <a:pt x="10675" y="26"/>
                </a:cubicBezTo>
                <a:cubicBezTo>
                  <a:pt x="9707" y="160"/>
                  <a:pt x="8807" y="426"/>
                  <a:pt x="7939" y="827"/>
                </a:cubicBezTo>
                <a:cubicBezTo>
                  <a:pt x="6639" y="1427"/>
                  <a:pt x="5438" y="2194"/>
                  <a:pt x="4404" y="3195"/>
                </a:cubicBezTo>
                <a:cubicBezTo>
                  <a:pt x="1768" y="5597"/>
                  <a:pt x="201" y="8966"/>
                  <a:pt x="67" y="12535"/>
                </a:cubicBezTo>
                <a:cubicBezTo>
                  <a:pt x="0" y="13969"/>
                  <a:pt x="134" y="15404"/>
                  <a:pt x="534" y="16771"/>
                </a:cubicBezTo>
                <a:cubicBezTo>
                  <a:pt x="801" y="17672"/>
                  <a:pt x="1168" y="18539"/>
                  <a:pt x="1702" y="19340"/>
                </a:cubicBezTo>
                <a:cubicBezTo>
                  <a:pt x="2046" y="19872"/>
                  <a:pt x="2331" y="20110"/>
                  <a:pt x="2476" y="20110"/>
                </a:cubicBezTo>
                <a:cubicBezTo>
                  <a:pt x="2485" y="20110"/>
                  <a:pt x="2494" y="20109"/>
                  <a:pt x="2502" y="20107"/>
                </a:cubicBezTo>
                <a:cubicBezTo>
                  <a:pt x="2802" y="19940"/>
                  <a:pt x="2302" y="18606"/>
                  <a:pt x="2035" y="16471"/>
                </a:cubicBezTo>
                <a:cubicBezTo>
                  <a:pt x="1268" y="10800"/>
                  <a:pt x="3870" y="5230"/>
                  <a:pt x="8673" y="2194"/>
                </a:cubicBezTo>
                <a:cubicBezTo>
                  <a:pt x="10508" y="993"/>
                  <a:pt x="11809" y="526"/>
                  <a:pt x="11742" y="193"/>
                </a:cubicBezTo>
                <a:cubicBezTo>
                  <a:pt x="11717" y="69"/>
                  <a:pt x="11509" y="1"/>
                  <a:pt x="111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7"/>
          <p:cNvSpPr/>
          <p:nvPr/>
        </p:nvSpPr>
        <p:spPr>
          <a:xfrm>
            <a:off x="4517421" y="2280272"/>
            <a:ext cx="196644" cy="92106"/>
          </a:xfrm>
          <a:custGeom>
            <a:avLst/>
            <a:gdLst/>
            <a:ahLst/>
            <a:cxnLst/>
            <a:rect l="l" t="t" r="r" b="b"/>
            <a:pathLst>
              <a:path w="4571" h="2141" extrusionOk="0">
                <a:moveTo>
                  <a:pt x="2472" y="1"/>
                </a:moveTo>
                <a:cubicBezTo>
                  <a:pt x="2415" y="1"/>
                  <a:pt x="2359" y="3"/>
                  <a:pt x="2302" y="6"/>
                </a:cubicBezTo>
                <a:cubicBezTo>
                  <a:pt x="2251" y="3"/>
                  <a:pt x="2200" y="2"/>
                  <a:pt x="2149" y="2"/>
                </a:cubicBezTo>
                <a:cubicBezTo>
                  <a:pt x="1605" y="2"/>
                  <a:pt x="1092" y="162"/>
                  <a:pt x="634" y="406"/>
                </a:cubicBezTo>
                <a:cubicBezTo>
                  <a:pt x="200" y="640"/>
                  <a:pt x="0" y="940"/>
                  <a:pt x="67" y="1240"/>
                </a:cubicBezTo>
                <a:cubicBezTo>
                  <a:pt x="167" y="1841"/>
                  <a:pt x="1168" y="2141"/>
                  <a:pt x="2269" y="2141"/>
                </a:cubicBezTo>
                <a:cubicBezTo>
                  <a:pt x="3403" y="2141"/>
                  <a:pt x="4403" y="1841"/>
                  <a:pt x="4503" y="1273"/>
                </a:cubicBezTo>
                <a:cubicBezTo>
                  <a:pt x="4570" y="1007"/>
                  <a:pt x="4370" y="640"/>
                  <a:pt x="3970" y="406"/>
                </a:cubicBezTo>
                <a:cubicBezTo>
                  <a:pt x="3489" y="136"/>
                  <a:pt x="2982" y="1"/>
                  <a:pt x="24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7"/>
          <p:cNvSpPr/>
          <p:nvPr/>
        </p:nvSpPr>
        <p:spPr>
          <a:xfrm>
            <a:off x="4491566" y="4056320"/>
            <a:ext cx="271284" cy="40869"/>
          </a:xfrm>
          <a:custGeom>
            <a:avLst/>
            <a:gdLst/>
            <a:ahLst/>
            <a:cxnLst/>
            <a:rect l="l" t="t" r="r" b="b"/>
            <a:pathLst>
              <a:path w="6306" h="950" extrusionOk="0">
                <a:moveTo>
                  <a:pt x="3271" y="1"/>
                </a:moveTo>
                <a:cubicBezTo>
                  <a:pt x="2436" y="1"/>
                  <a:pt x="1606" y="159"/>
                  <a:pt x="835" y="482"/>
                </a:cubicBezTo>
                <a:cubicBezTo>
                  <a:pt x="501" y="583"/>
                  <a:pt x="234" y="749"/>
                  <a:pt x="1" y="949"/>
                </a:cubicBezTo>
                <a:cubicBezTo>
                  <a:pt x="301" y="883"/>
                  <a:pt x="601" y="749"/>
                  <a:pt x="868" y="616"/>
                </a:cubicBezTo>
                <a:cubicBezTo>
                  <a:pt x="1602" y="382"/>
                  <a:pt x="2369" y="249"/>
                  <a:pt x="3136" y="216"/>
                </a:cubicBezTo>
                <a:cubicBezTo>
                  <a:pt x="3230" y="211"/>
                  <a:pt x="3323" y="209"/>
                  <a:pt x="3418" y="209"/>
                </a:cubicBezTo>
                <a:cubicBezTo>
                  <a:pt x="4065" y="209"/>
                  <a:pt x="4731" y="308"/>
                  <a:pt x="5371" y="482"/>
                </a:cubicBezTo>
                <a:cubicBezTo>
                  <a:pt x="5889" y="635"/>
                  <a:pt x="6240" y="787"/>
                  <a:pt x="6297" y="787"/>
                </a:cubicBezTo>
                <a:cubicBezTo>
                  <a:pt x="6303" y="787"/>
                  <a:pt x="6305" y="786"/>
                  <a:pt x="6305" y="783"/>
                </a:cubicBezTo>
                <a:cubicBezTo>
                  <a:pt x="6038" y="583"/>
                  <a:pt x="5738" y="449"/>
                  <a:pt x="5405" y="349"/>
                </a:cubicBezTo>
                <a:cubicBezTo>
                  <a:pt x="4711" y="118"/>
                  <a:pt x="3989" y="1"/>
                  <a:pt x="327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7"/>
          <p:cNvSpPr/>
          <p:nvPr/>
        </p:nvSpPr>
        <p:spPr>
          <a:xfrm>
            <a:off x="4392577" y="4077175"/>
            <a:ext cx="462121" cy="10067"/>
          </a:xfrm>
          <a:custGeom>
            <a:avLst/>
            <a:gdLst/>
            <a:ahLst/>
            <a:cxnLst/>
            <a:rect l="l" t="t" r="r" b="b"/>
            <a:pathLst>
              <a:path w="10742" h="234" extrusionOk="0">
                <a:moveTo>
                  <a:pt x="5371" y="0"/>
                </a:moveTo>
                <a:cubicBezTo>
                  <a:pt x="2402" y="0"/>
                  <a:pt x="0" y="67"/>
                  <a:pt x="0" y="134"/>
                </a:cubicBezTo>
                <a:cubicBezTo>
                  <a:pt x="0" y="167"/>
                  <a:pt x="2402" y="234"/>
                  <a:pt x="5371" y="234"/>
                </a:cubicBezTo>
                <a:cubicBezTo>
                  <a:pt x="8339" y="234"/>
                  <a:pt x="10741" y="167"/>
                  <a:pt x="10741" y="134"/>
                </a:cubicBezTo>
                <a:cubicBezTo>
                  <a:pt x="10741" y="67"/>
                  <a:pt x="8339" y="0"/>
                  <a:pt x="537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7"/>
          <p:cNvSpPr/>
          <p:nvPr/>
        </p:nvSpPr>
        <p:spPr>
          <a:xfrm>
            <a:off x="4432758" y="3986069"/>
            <a:ext cx="386061" cy="12734"/>
          </a:xfrm>
          <a:custGeom>
            <a:avLst/>
            <a:gdLst/>
            <a:ahLst/>
            <a:cxnLst/>
            <a:rect l="l" t="t" r="r" b="b"/>
            <a:pathLst>
              <a:path w="8974" h="296" extrusionOk="0">
                <a:moveTo>
                  <a:pt x="8053" y="0"/>
                </a:moveTo>
                <a:cubicBezTo>
                  <a:pt x="7926" y="0"/>
                  <a:pt x="7799" y="4"/>
                  <a:pt x="7672" y="14"/>
                </a:cubicBezTo>
                <a:lnTo>
                  <a:pt x="4503" y="81"/>
                </a:lnTo>
                <a:lnTo>
                  <a:pt x="1334" y="114"/>
                </a:lnTo>
                <a:cubicBezTo>
                  <a:pt x="901" y="114"/>
                  <a:pt x="434" y="114"/>
                  <a:pt x="0" y="181"/>
                </a:cubicBezTo>
                <a:cubicBezTo>
                  <a:pt x="434" y="247"/>
                  <a:pt x="901" y="281"/>
                  <a:pt x="1334" y="281"/>
                </a:cubicBezTo>
                <a:cubicBezTo>
                  <a:pt x="1868" y="281"/>
                  <a:pt x="2550" y="296"/>
                  <a:pt x="3311" y="296"/>
                </a:cubicBezTo>
                <a:cubicBezTo>
                  <a:pt x="3692" y="296"/>
                  <a:pt x="4092" y="292"/>
                  <a:pt x="4503" y="281"/>
                </a:cubicBezTo>
                <a:cubicBezTo>
                  <a:pt x="5738" y="281"/>
                  <a:pt x="6872" y="214"/>
                  <a:pt x="7672" y="181"/>
                </a:cubicBezTo>
                <a:cubicBezTo>
                  <a:pt x="8106" y="181"/>
                  <a:pt x="8540" y="114"/>
                  <a:pt x="8973" y="47"/>
                </a:cubicBezTo>
                <a:cubicBezTo>
                  <a:pt x="8667" y="24"/>
                  <a:pt x="8360" y="0"/>
                  <a:pt x="805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7"/>
          <p:cNvSpPr/>
          <p:nvPr/>
        </p:nvSpPr>
        <p:spPr>
          <a:xfrm rot="-569785">
            <a:off x="2987748" y="2506741"/>
            <a:ext cx="3256713" cy="1081962"/>
          </a:xfrm>
          <a:custGeom>
            <a:avLst/>
            <a:gdLst/>
            <a:ahLst/>
            <a:cxnLst/>
            <a:rect l="l" t="t" r="r" b="b"/>
            <a:pathLst>
              <a:path w="82727" h="27484" extrusionOk="0">
                <a:moveTo>
                  <a:pt x="73973" y="1"/>
                </a:moveTo>
                <a:cubicBezTo>
                  <a:pt x="73557" y="1"/>
                  <a:pt x="73139" y="9"/>
                  <a:pt x="72719" y="27"/>
                </a:cubicBezTo>
                <a:cubicBezTo>
                  <a:pt x="71285" y="27"/>
                  <a:pt x="69884" y="127"/>
                  <a:pt x="68616" y="227"/>
                </a:cubicBezTo>
                <a:cubicBezTo>
                  <a:pt x="66047" y="427"/>
                  <a:pt x="63813" y="694"/>
                  <a:pt x="62011" y="927"/>
                </a:cubicBezTo>
                <a:cubicBezTo>
                  <a:pt x="60210" y="1161"/>
                  <a:pt x="58842" y="1361"/>
                  <a:pt x="57875" y="1528"/>
                </a:cubicBezTo>
                <a:lnTo>
                  <a:pt x="56808" y="1695"/>
                </a:lnTo>
                <a:lnTo>
                  <a:pt x="56441" y="1761"/>
                </a:lnTo>
                <a:lnTo>
                  <a:pt x="56441" y="1761"/>
                </a:lnTo>
                <a:lnTo>
                  <a:pt x="56808" y="1728"/>
                </a:lnTo>
                <a:lnTo>
                  <a:pt x="57875" y="1561"/>
                </a:lnTo>
                <a:cubicBezTo>
                  <a:pt x="58842" y="1428"/>
                  <a:pt x="60243" y="1261"/>
                  <a:pt x="62045" y="994"/>
                </a:cubicBezTo>
                <a:cubicBezTo>
                  <a:pt x="63846" y="761"/>
                  <a:pt x="66047" y="527"/>
                  <a:pt x="68616" y="360"/>
                </a:cubicBezTo>
                <a:cubicBezTo>
                  <a:pt x="69884" y="260"/>
                  <a:pt x="71285" y="194"/>
                  <a:pt x="72752" y="160"/>
                </a:cubicBezTo>
                <a:cubicBezTo>
                  <a:pt x="73114" y="152"/>
                  <a:pt x="73477" y="148"/>
                  <a:pt x="73839" y="148"/>
                </a:cubicBezTo>
                <a:cubicBezTo>
                  <a:pt x="75011" y="148"/>
                  <a:pt x="76183" y="192"/>
                  <a:pt x="77356" y="294"/>
                </a:cubicBezTo>
                <a:cubicBezTo>
                  <a:pt x="78189" y="394"/>
                  <a:pt x="78990" y="527"/>
                  <a:pt x="79791" y="727"/>
                </a:cubicBezTo>
                <a:cubicBezTo>
                  <a:pt x="80625" y="861"/>
                  <a:pt x="81425" y="1261"/>
                  <a:pt x="82059" y="1828"/>
                </a:cubicBezTo>
                <a:cubicBezTo>
                  <a:pt x="82359" y="2128"/>
                  <a:pt x="82559" y="2529"/>
                  <a:pt x="82559" y="2962"/>
                </a:cubicBezTo>
                <a:cubicBezTo>
                  <a:pt x="82526" y="3396"/>
                  <a:pt x="82426" y="3829"/>
                  <a:pt x="82192" y="4230"/>
                </a:cubicBezTo>
                <a:cubicBezTo>
                  <a:pt x="81725" y="5030"/>
                  <a:pt x="81125" y="5731"/>
                  <a:pt x="80391" y="6331"/>
                </a:cubicBezTo>
                <a:cubicBezTo>
                  <a:pt x="78890" y="7599"/>
                  <a:pt x="77289" y="8700"/>
                  <a:pt x="75554" y="9667"/>
                </a:cubicBezTo>
                <a:cubicBezTo>
                  <a:pt x="73786" y="10668"/>
                  <a:pt x="71918" y="11635"/>
                  <a:pt x="69984" y="12536"/>
                </a:cubicBezTo>
                <a:cubicBezTo>
                  <a:pt x="62178" y="16105"/>
                  <a:pt x="53238" y="19207"/>
                  <a:pt x="43665" y="21742"/>
                </a:cubicBezTo>
                <a:cubicBezTo>
                  <a:pt x="34091" y="24311"/>
                  <a:pt x="24818" y="26145"/>
                  <a:pt x="16279" y="26946"/>
                </a:cubicBezTo>
                <a:cubicBezTo>
                  <a:pt x="14144" y="27146"/>
                  <a:pt x="12042" y="27280"/>
                  <a:pt x="10007" y="27280"/>
                </a:cubicBezTo>
                <a:cubicBezTo>
                  <a:pt x="9842" y="27282"/>
                  <a:pt x="9677" y="27284"/>
                  <a:pt x="9512" y="27284"/>
                </a:cubicBezTo>
                <a:cubicBezTo>
                  <a:pt x="7709" y="27284"/>
                  <a:pt x="5909" y="27118"/>
                  <a:pt x="4137" y="26813"/>
                </a:cubicBezTo>
                <a:cubicBezTo>
                  <a:pt x="3203" y="26679"/>
                  <a:pt x="2335" y="26379"/>
                  <a:pt x="1501" y="25979"/>
                </a:cubicBezTo>
                <a:cubicBezTo>
                  <a:pt x="1101" y="25745"/>
                  <a:pt x="768" y="25478"/>
                  <a:pt x="467" y="25145"/>
                </a:cubicBezTo>
                <a:cubicBezTo>
                  <a:pt x="200" y="24778"/>
                  <a:pt x="100" y="24344"/>
                  <a:pt x="167" y="23944"/>
                </a:cubicBezTo>
                <a:cubicBezTo>
                  <a:pt x="267" y="23510"/>
                  <a:pt x="434" y="23110"/>
                  <a:pt x="701" y="22776"/>
                </a:cubicBezTo>
                <a:cubicBezTo>
                  <a:pt x="934" y="22443"/>
                  <a:pt x="1235" y="22109"/>
                  <a:pt x="1535" y="21809"/>
                </a:cubicBezTo>
                <a:cubicBezTo>
                  <a:pt x="2102" y="21209"/>
                  <a:pt x="2736" y="20675"/>
                  <a:pt x="3403" y="20174"/>
                </a:cubicBezTo>
                <a:cubicBezTo>
                  <a:pt x="5738" y="18407"/>
                  <a:pt x="8206" y="16872"/>
                  <a:pt x="10808" y="15504"/>
                </a:cubicBezTo>
                <a:cubicBezTo>
                  <a:pt x="13076" y="14270"/>
                  <a:pt x="15078" y="13303"/>
                  <a:pt x="16746" y="12569"/>
                </a:cubicBezTo>
                <a:cubicBezTo>
                  <a:pt x="18380" y="11802"/>
                  <a:pt x="19681" y="11235"/>
                  <a:pt x="20548" y="10868"/>
                </a:cubicBezTo>
                <a:lnTo>
                  <a:pt x="21549" y="10468"/>
                </a:lnTo>
                <a:lnTo>
                  <a:pt x="21883" y="10301"/>
                </a:lnTo>
                <a:lnTo>
                  <a:pt x="21883" y="10301"/>
                </a:lnTo>
                <a:cubicBezTo>
                  <a:pt x="21883" y="10301"/>
                  <a:pt x="21782" y="10334"/>
                  <a:pt x="21549" y="10401"/>
                </a:cubicBezTo>
                <a:lnTo>
                  <a:pt x="20548" y="10801"/>
                </a:lnTo>
                <a:cubicBezTo>
                  <a:pt x="19648" y="11201"/>
                  <a:pt x="18347" y="11735"/>
                  <a:pt x="16712" y="12469"/>
                </a:cubicBezTo>
                <a:cubicBezTo>
                  <a:pt x="15044" y="13236"/>
                  <a:pt x="13043" y="14204"/>
                  <a:pt x="10775" y="15404"/>
                </a:cubicBezTo>
                <a:cubicBezTo>
                  <a:pt x="8173" y="16739"/>
                  <a:pt x="5671" y="18306"/>
                  <a:pt x="3336" y="20041"/>
                </a:cubicBezTo>
                <a:cubicBezTo>
                  <a:pt x="2669" y="20541"/>
                  <a:pt x="2035" y="21108"/>
                  <a:pt x="1435" y="21709"/>
                </a:cubicBezTo>
                <a:cubicBezTo>
                  <a:pt x="1134" y="22009"/>
                  <a:pt x="868" y="22343"/>
                  <a:pt x="601" y="22710"/>
                </a:cubicBezTo>
                <a:cubicBezTo>
                  <a:pt x="334" y="23043"/>
                  <a:pt x="134" y="23477"/>
                  <a:pt x="34" y="23911"/>
                </a:cubicBezTo>
                <a:cubicBezTo>
                  <a:pt x="0" y="24011"/>
                  <a:pt x="0" y="24144"/>
                  <a:pt x="0" y="24244"/>
                </a:cubicBezTo>
                <a:cubicBezTo>
                  <a:pt x="0" y="24378"/>
                  <a:pt x="34" y="24511"/>
                  <a:pt x="34" y="24611"/>
                </a:cubicBezTo>
                <a:cubicBezTo>
                  <a:pt x="100" y="24845"/>
                  <a:pt x="234" y="25045"/>
                  <a:pt x="367" y="25245"/>
                </a:cubicBezTo>
                <a:cubicBezTo>
                  <a:pt x="634" y="25612"/>
                  <a:pt x="1001" y="25912"/>
                  <a:pt x="1435" y="26145"/>
                </a:cubicBezTo>
                <a:cubicBezTo>
                  <a:pt x="2269" y="26579"/>
                  <a:pt x="3169" y="26879"/>
                  <a:pt x="4103" y="27013"/>
                </a:cubicBezTo>
                <a:cubicBezTo>
                  <a:pt x="5906" y="27318"/>
                  <a:pt x="7709" y="27484"/>
                  <a:pt x="9538" y="27484"/>
                </a:cubicBezTo>
                <a:cubicBezTo>
                  <a:pt x="9705" y="27484"/>
                  <a:pt x="9873" y="27483"/>
                  <a:pt x="10041" y="27480"/>
                </a:cubicBezTo>
                <a:cubicBezTo>
                  <a:pt x="12042" y="27480"/>
                  <a:pt x="14144" y="27346"/>
                  <a:pt x="16279" y="27146"/>
                </a:cubicBezTo>
                <a:cubicBezTo>
                  <a:pt x="24851" y="26379"/>
                  <a:pt x="34158" y="24544"/>
                  <a:pt x="43732" y="21976"/>
                </a:cubicBezTo>
                <a:cubicBezTo>
                  <a:pt x="53305" y="19407"/>
                  <a:pt x="62278" y="16338"/>
                  <a:pt x="70084" y="12736"/>
                </a:cubicBezTo>
                <a:cubicBezTo>
                  <a:pt x="72018" y="11802"/>
                  <a:pt x="73886" y="10868"/>
                  <a:pt x="75654" y="9834"/>
                </a:cubicBezTo>
                <a:cubicBezTo>
                  <a:pt x="77389" y="8900"/>
                  <a:pt x="79023" y="7766"/>
                  <a:pt x="80524" y="6465"/>
                </a:cubicBezTo>
                <a:cubicBezTo>
                  <a:pt x="81258" y="5864"/>
                  <a:pt x="81859" y="5130"/>
                  <a:pt x="82359" y="4296"/>
                </a:cubicBezTo>
                <a:cubicBezTo>
                  <a:pt x="82593" y="3896"/>
                  <a:pt x="82726" y="3429"/>
                  <a:pt x="82726" y="2962"/>
                </a:cubicBezTo>
                <a:cubicBezTo>
                  <a:pt x="82726" y="2495"/>
                  <a:pt x="82526" y="2028"/>
                  <a:pt x="82192" y="1695"/>
                </a:cubicBezTo>
                <a:cubicBezTo>
                  <a:pt x="81525" y="1128"/>
                  <a:pt x="80725" y="727"/>
                  <a:pt x="79824" y="560"/>
                </a:cubicBezTo>
                <a:cubicBezTo>
                  <a:pt x="79023" y="360"/>
                  <a:pt x="78189" y="227"/>
                  <a:pt x="77356" y="160"/>
                </a:cubicBezTo>
                <a:cubicBezTo>
                  <a:pt x="76232" y="62"/>
                  <a:pt x="75109" y="1"/>
                  <a:pt x="739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7"/>
          <p:cNvSpPr/>
          <p:nvPr/>
        </p:nvSpPr>
        <p:spPr>
          <a:xfrm rot="-569785">
            <a:off x="2811640" y="3473234"/>
            <a:ext cx="714393" cy="629439"/>
          </a:xfrm>
          <a:custGeom>
            <a:avLst/>
            <a:gdLst/>
            <a:ahLst/>
            <a:cxnLst/>
            <a:rect l="l" t="t" r="r" b="b"/>
            <a:pathLst>
              <a:path w="18147" h="15989" extrusionOk="0">
                <a:moveTo>
                  <a:pt x="9072" y="1"/>
                </a:moveTo>
                <a:cubicBezTo>
                  <a:pt x="5937" y="1"/>
                  <a:pt x="2962" y="1882"/>
                  <a:pt x="1702" y="4983"/>
                </a:cubicBezTo>
                <a:cubicBezTo>
                  <a:pt x="1" y="9053"/>
                  <a:pt x="1969" y="13723"/>
                  <a:pt x="6072" y="15390"/>
                </a:cubicBezTo>
                <a:cubicBezTo>
                  <a:pt x="7062" y="15796"/>
                  <a:pt x="8087" y="15989"/>
                  <a:pt x="9096" y="15989"/>
                </a:cubicBezTo>
                <a:cubicBezTo>
                  <a:pt x="12236" y="15989"/>
                  <a:pt x="15217" y="14126"/>
                  <a:pt x="16479" y="11021"/>
                </a:cubicBezTo>
                <a:cubicBezTo>
                  <a:pt x="18147" y="6951"/>
                  <a:pt x="16212" y="2281"/>
                  <a:pt x="12109" y="613"/>
                </a:cubicBezTo>
                <a:cubicBezTo>
                  <a:pt x="11115" y="198"/>
                  <a:pt x="10085" y="1"/>
                  <a:pt x="90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7"/>
          <p:cNvSpPr txBox="1">
            <a:spLocks noGrp="1"/>
          </p:cNvSpPr>
          <p:nvPr>
            <p:ph type="subTitle" idx="1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et traitement d’options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2" name="Google Shape;862;p47"/>
          <p:cNvSpPr txBox="1">
            <a:spLocks noGrp="1"/>
          </p:cNvSpPr>
          <p:nvPr>
            <p:ph type="subTitle" idx="2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Adresses IP et différent champs pertinents</a:t>
            </a:r>
            <a:endParaRPr/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3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Adresses Mac et type de protocol encapsulé</a:t>
            </a:r>
            <a:endParaRPr/>
          </a:p>
        </p:txBody>
      </p:sp>
      <p:sp>
        <p:nvSpPr>
          <p:cNvPr id="864" name="Google Shape;864;p47"/>
          <p:cNvSpPr txBox="1">
            <a:spLocks noGrp="1"/>
          </p:cNvSpPr>
          <p:nvPr>
            <p:ph type="subTitle" idx="4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5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</a:t>
            </a:r>
            <a:endParaRPr/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6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67" name="Google Shape;867;p47"/>
          <p:cNvSpPr/>
          <p:nvPr/>
        </p:nvSpPr>
        <p:spPr>
          <a:xfrm rot="723810" flipH="1">
            <a:off x="2920232" y="2508548"/>
            <a:ext cx="3256702" cy="1081959"/>
          </a:xfrm>
          <a:custGeom>
            <a:avLst/>
            <a:gdLst/>
            <a:ahLst/>
            <a:cxnLst/>
            <a:rect l="l" t="t" r="r" b="b"/>
            <a:pathLst>
              <a:path w="82727" h="27484" extrusionOk="0">
                <a:moveTo>
                  <a:pt x="73973" y="1"/>
                </a:moveTo>
                <a:cubicBezTo>
                  <a:pt x="73557" y="1"/>
                  <a:pt x="73139" y="9"/>
                  <a:pt x="72719" y="27"/>
                </a:cubicBezTo>
                <a:cubicBezTo>
                  <a:pt x="71285" y="27"/>
                  <a:pt x="69884" y="127"/>
                  <a:pt x="68616" y="227"/>
                </a:cubicBezTo>
                <a:cubicBezTo>
                  <a:pt x="66047" y="427"/>
                  <a:pt x="63813" y="694"/>
                  <a:pt x="62011" y="927"/>
                </a:cubicBezTo>
                <a:cubicBezTo>
                  <a:pt x="60210" y="1161"/>
                  <a:pt x="58842" y="1361"/>
                  <a:pt x="57875" y="1528"/>
                </a:cubicBezTo>
                <a:lnTo>
                  <a:pt x="56808" y="1695"/>
                </a:lnTo>
                <a:lnTo>
                  <a:pt x="56441" y="1761"/>
                </a:lnTo>
                <a:lnTo>
                  <a:pt x="56441" y="1761"/>
                </a:lnTo>
                <a:lnTo>
                  <a:pt x="56808" y="1728"/>
                </a:lnTo>
                <a:lnTo>
                  <a:pt x="57875" y="1561"/>
                </a:lnTo>
                <a:cubicBezTo>
                  <a:pt x="58842" y="1428"/>
                  <a:pt x="60243" y="1261"/>
                  <a:pt x="62045" y="994"/>
                </a:cubicBezTo>
                <a:cubicBezTo>
                  <a:pt x="63846" y="761"/>
                  <a:pt x="66047" y="527"/>
                  <a:pt x="68616" y="360"/>
                </a:cubicBezTo>
                <a:cubicBezTo>
                  <a:pt x="69884" y="260"/>
                  <a:pt x="71285" y="194"/>
                  <a:pt x="72752" y="160"/>
                </a:cubicBezTo>
                <a:cubicBezTo>
                  <a:pt x="73114" y="152"/>
                  <a:pt x="73477" y="148"/>
                  <a:pt x="73839" y="148"/>
                </a:cubicBezTo>
                <a:cubicBezTo>
                  <a:pt x="75011" y="148"/>
                  <a:pt x="76183" y="192"/>
                  <a:pt x="77356" y="294"/>
                </a:cubicBezTo>
                <a:cubicBezTo>
                  <a:pt x="78189" y="394"/>
                  <a:pt x="78990" y="527"/>
                  <a:pt x="79791" y="727"/>
                </a:cubicBezTo>
                <a:cubicBezTo>
                  <a:pt x="80625" y="861"/>
                  <a:pt x="81425" y="1261"/>
                  <a:pt x="82059" y="1828"/>
                </a:cubicBezTo>
                <a:cubicBezTo>
                  <a:pt x="82359" y="2128"/>
                  <a:pt x="82559" y="2529"/>
                  <a:pt x="82559" y="2962"/>
                </a:cubicBezTo>
                <a:cubicBezTo>
                  <a:pt x="82526" y="3396"/>
                  <a:pt x="82426" y="3829"/>
                  <a:pt x="82192" y="4230"/>
                </a:cubicBezTo>
                <a:cubicBezTo>
                  <a:pt x="81725" y="5030"/>
                  <a:pt x="81125" y="5731"/>
                  <a:pt x="80391" y="6331"/>
                </a:cubicBezTo>
                <a:cubicBezTo>
                  <a:pt x="78890" y="7599"/>
                  <a:pt x="77289" y="8700"/>
                  <a:pt x="75554" y="9667"/>
                </a:cubicBezTo>
                <a:cubicBezTo>
                  <a:pt x="73786" y="10668"/>
                  <a:pt x="71918" y="11635"/>
                  <a:pt x="69984" y="12536"/>
                </a:cubicBezTo>
                <a:cubicBezTo>
                  <a:pt x="62178" y="16105"/>
                  <a:pt x="53238" y="19207"/>
                  <a:pt x="43665" y="21742"/>
                </a:cubicBezTo>
                <a:cubicBezTo>
                  <a:pt x="34091" y="24311"/>
                  <a:pt x="24818" y="26145"/>
                  <a:pt x="16279" y="26946"/>
                </a:cubicBezTo>
                <a:cubicBezTo>
                  <a:pt x="14144" y="27146"/>
                  <a:pt x="12042" y="27280"/>
                  <a:pt x="10007" y="27280"/>
                </a:cubicBezTo>
                <a:cubicBezTo>
                  <a:pt x="9842" y="27282"/>
                  <a:pt x="9677" y="27284"/>
                  <a:pt x="9512" y="27284"/>
                </a:cubicBezTo>
                <a:cubicBezTo>
                  <a:pt x="7709" y="27284"/>
                  <a:pt x="5909" y="27118"/>
                  <a:pt x="4137" y="26813"/>
                </a:cubicBezTo>
                <a:cubicBezTo>
                  <a:pt x="3203" y="26679"/>
                  <a:pt x="2335" y="26379"/>
                  <a:pt x="1501" y="25979"/>
                </a:cubicBezTo>
                <a:cubicBezTo>
                  <a:pt x="1101" y="25745"/>
                  <a:pt x="768" y="25478"/>
                  <a:pt x="467" y="25145"/>
                </a:cubicBezTo>
                <a:cubicBezTo>
                  <a:pt x="200" y="24778"/>
                  <a:pt x="100" y="24344"/>
                  <a:pt x="167" y="23944"/>
                </a:cubicBezTo>
                <a:cubicBezTo>
                  <a:pt x="267" y="23510"/>
                  <a:pt x="434" y="23110"/>
                  <a:pt x="701" y="22776"/>
                </a:cubicBezTo>
                <a:cubicBezTo>
                  <a:pt x="934" y="22443"/>
                  <a:pt x="1235" y="22109"/>
                  <a:pt x="1535" y="21809"/>
                </a:cubicBezTo>
                <a:cubicBezTo>
                  <a:pt x="2102" y="21209"/>
                  <a:pt x="2736" y="20675"/>
                  <a:pt x="3403" y="20174"/>
                </a:cubicBezTo>
                <a:cubicBezTo>
                  <a:pt x="5738" y="18407"/>
                  <a:pt x="8206" y="16872"/>
                  <a:pt x="10808" y="15504"/>
                </a:cubicBezTo>
                <a:cubicBezTo>
                  <a:pt x="13076" y="14270"/>
                  <a:pt x="15078" y="13303"/>
                  <a:pt x="16746" y="12569"/>
                </a:cubicBezTo>
                <a:cubicBezTo>
                  <a:pt x="18380" y="11802"/>
                  <a:pt x="19681" y="11235"/>
                  <a:pt x="20548" y="10868"/>
                </a:cubicBezTo>
                <a:lnTo>
                  <a:pt x="21549" y="10468"/>
                </a:lnTo>
                <a:lnTo>
                  <a:pt x="21883" y="10301"/>
                </a:lnTo>
                <a:lnTo>
                  <a:pt x="21883" y="10301"/>
                </a:lnTo>
                <a:cubicBezTo>
                  <a:pt x="21883" y="10301"/>
                  <a:pt x="21782" y="10334"/>
                  <a:pt x="21549" y="10401"/>
                </a:cubicBezTo>
                <a:lnTo>
                  <a:pt x="20548" y="10801"/>
                </a:lnTo>
                <a:cubicBezTo>
                  <a:pt x="19648" y="11201"/>
                  <a:pt x="18347" y="11735"/>
                  <a:pt x="16712" y="12469"/>
                </a:cubicBezTo>
                <a:cubicBezTo>
                  <a:pt x="15044" y="13236"/>
                  <a:pt x="13043" y="14204"/>
                  <a:pt x="10775" y="15404"/>
                </a:cubicBezTo>
                <a:cubicBezTo>
                  <a:pt x="8173" y="16739"/>
                  <a:pt x="5671" y="18306"/>
                  <a:pt x="3336" y="20041"/>
                </a:cubicBezTo>
                <a:cubicBezTo>
                  <a:pt x="2669" y="20541"/>
                  <a:pt x="2035" y="21108"/>
                  <a:pt x="1435" y="21709"/>
                </a:cubicBezTo>
                <a:cubicBezTo>
                  <a:pt x="1134" y="22009"/>
                  <a:pt x="868" y="22343"/>
                  <a:pt x="601" y="22710"/>
                </a:cubicBezTo>
                <a:cubicBezTo>
                  <a:pt x="334" y="23043"/>
                  <a:pt x="134" y="23477"/>
                  <a:pt x="34" y="23911"/>
                </a:cubicBezTo>
                <a:cubicBezTo>
                  <a:pt x="0" y="24011"/>
                  <a:pt x="0" y="24144"/>
                  <a:pt x="0" y="24244"/>
                </a:cubicBezTo>
                <a:cubicBezTo>
                  <a:pt x="0" y="24378"/>
                  <a:pt x="34" y="24511"/>
                  <a:pt x="34" y="24611"/>
                </a:cubicBezTo>
                <a:cubicBezTo>
                  <a:pt x="100" y="24845"/>
                  <a:pt x="234" y="25045"/>
                  <a:pt x="367" y="25245"/>
                </a:cubicBezTo>
                <a:cubicBezTo>
                  <a:pt x="634" y="25612"/>
                  <a:pt x="1001" y="25912"/>
                  <a:pt x="1435" y="26145"/>
                </a:cubicBezTo>
                <a:cubicBezTo>
                  <a:pt x="2269" y="26579"/>
                  <a:pt x="3169" y="26879"/>
                  <a:pt x="4103" y="27013"/>
                </a:cubicBezTo>
                <a:cubicBezTo>
                  <a:pt x="5906" y="27318"/>
                  <a:pt x="7709" y="27484"/>
                  <a:pt x="9538" y="27484"/>
                </a:cubicBezTo>
                <a:cubicBezTo>
                  <a:pt x="9705" y="27484"/>
                  <a:pt x="9873" y="27483"/>
                  <a:pt x="10041" y="27480"/>
                </a:cubicBezTo>
                <a:cubicBezTo>
                  <a:pt x="12042" y="27480"/>
                  <a:pt x="14144" y="27346"/>
                  <a:pt x="16279" y="27146"/>
                </a:cubicBezTo>
                <a:cubicBezTo>
                  <a:pt x="24851" y="26379"/>
                  <a:pt x="34158" y="24544"/>
                  <a:pt x="43732" y="21976"/>
                </a:cubicBezTo>
                <a:cubicBezTo>
                  <a:pt x="53305" y="19407"/>
                  <a:pt x="62278" y="16338"/>
                  <a:pt x="70084" y="12736"/>
                </a:cubicBezTo>
                <a:cubicBezTo>
                  <a:pt x="72018" y="11802"/>
                  <a:pt x="73886" y="10868"/>
                  <a:pt x="75654" y="9834"/>
                </a:cubicBezTo>
                <a:cubicBezTo>
                  <a:pt x="77389" y="8900"/>
                  <a:pt x="79023" y="7766"/>
                  <a:pt x="80524" y="6465"/>
                </a:cubicBezTo>
                <a:cubicBezTo>
                  <a:pt x="81258" y="5864"/>
                  <a:pt x="81859" y="5130"/>
                  <a:pt x="82359" y="4296"/>
                </a:cubicBezTo>
                <a:cubicBezTo>
                  <a:pt x="82593" y="3896"/>
                  <a:pt x="82726" y="3429"/>
                  <a:pt x="82726" y="2962"/>
                </a:cubicBezTo>
                <a:cubicBezTo>
                  <a:pt x="82726" y="2495"/>
                  <a:pt x="82526" y="2028"/>
                  <a:pt x="82192" y="1695"/>
                </a:cubicBezTo>
                <a:cubicBezTo>
                  <a:pt x="81525" y="1128"/>
                  <a:pt x="80725" y="727"/>
                  <a:pt x="79824" y="560"/>
                </a:cubicBezTo>
                <a:cubicBezTo>
                  <a:pt x="79023" y="360"/>
                  <a:pt x="78189" y="227"/>
                  <a:pt x="77356" y="160"/>
                </a:cubicBezTo>
                <a:cubicBezTo>
                  <a:pt x="76232" y="62"/>
                  <a:pt x="75109" y="1"/>
                  <a:pt x="739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7"/>
          <p:cNvSpPr/>
          <p:nvPr/>
        </p:nvSpPr>
        <p:spPr>
          <a:xfrm rot="723810" flipH="1">
            <a:off x="5530371" y="3539102"/>
            <a:ext cx="714390" cy="629437"/>
          </a:xfrm>
          <a:custGeom>
            <a:avLst/>
            <a:gdLst/>
            <a:ahLst/>
            <a:cxnLst/>
            <a:rect l="l" t="t" r="r" b="b"/>
            <a:pathLst>
              <a:path w="18147" h="15989" extrusionOk="0">
                <a:moveTo>
                  <a:pt x="9072" y="1"/>
                </a:moveTo>
                <a:cubicBezTo>
                  <a:pt x="5937" y="1"/>
                  <a:pt x="2962" y="1882"/>
                  <a:pt x="1702" y="4983"/>
                </a:cubicBezTo>
                <a:cubicBezTo>
                  <a:pt x="1" y="9053"/>
                  <a:pt x="1969" y="13723"/>
                  <a:pt x="6072" y="15390"/>
                </a:cubicBezTo>
                <a:cubicBezTo>
                  <a:pt x="7062" y="15796"/>
                  <a:pt x="8087" y="15989"/>
                  <a:pt x="9096" y="15989"/>
                </a:cubicBezTo>
                <a:cubicBezTo>
                  <a:pt x="12236" y="15989"/>
                  <a:pt x="15217" y="14126"/>
                  <a:pt x="16479" y="11021"/>
                </a:cubicBezTo>
                <a:cubicBezTo>
                  <a:pt x="18147" y="6951"/>
                  <a:pt x="16212" y="2281"/>
                  <a:pt x="12109" y="613"/>
                </a:cubicBezTo>
                <a:cubicBezTo>
                  <a:pt x="11115" y="198"/>
                  <a:pt x="10085" y="1"/>
                  <a:pt x="90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7"/>
          <p:cNvSpPr txBox="1">
            <a:spLocks noGrp="1"/>
          </p:cNvSpPr>
          <p:nvPr>
            <p:ph type="subTitle" idx="7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de la requête HTTP</a:t>
            </a:r>
            <a:endParaRPr/>
          </a:p>
        </p:txBody>
      </p:sp>
      <p:sp>
        <p:nvSpPr>
          <p:cNvPr id="870" name="Google Shape;870;p47"/>
          <p:cNvSpPr txBox="1">
            <a:spLocks noGrp="1"/>
          </p:cNvSpPr>
          <p:nvPr>
            <p:ph type="subTitle" idx="8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71" name="Google Shape;871;p47"/>
          <p:cNvSpPr/>
          <p:nvPr/>
        </p:nvSpPr>
        <p:spPr>
          <a:xfrm rot="723810" flipH="1">
            <a:off x="5530371" y="2010977"/>
            <a:ext cx="714390" cy="629437"/>
          </a:xfrm>
          <a:custGeom>
            <a:avLst/>
            <a:gdLst/>
            <a:ahLst/>
            <a:cxnLst/>
            <a:rect l="l" t="t" r="r" b="b"/>
            <a:pathLst>
              <a:path w="18147" h="15989" extrusionOk="0">
                <a:moveTo>
                  <a:pt x="9072" y="1"/>
                </a:moveTo>
                <a:cubicBezTo>
                  <a:pt x="5937" y="1"/>
                  <a:pt x="2962" y="1882"/>
                  <a:pt x="1702" y="4983"/>
                </a:cubicBezTo>
                <a:cubicBezTo>
                  <a:pt x="1" y="9053"/>
                  <a:pt x="1969" y="13723"/>
                  <a:pt x="6072" y="15390"/>
                </a:cubicBezTo>
                <a:cubicBezTo>
                  <a:pt x="7062" y="15796"/>
                  <a:pt x="8087" y="15989"/>
                  <a:pt x="9096" y="15989"/>
                </a:cubicBezTo>
                <a:cubicBezTo>
                  <a:pt x="12236" y="15989"/>
                  <a:pt x="15217" y="14126"/>
                  <a:pt x="16479" y="11021"/>
                </a:cubicBezTo>
                <a:cubicBezTo>
                  <a:pt x="18147" y="6951"/>
                  <a:pt x="16212" y="2281"/>
                  <a:pt x="12109" y="613"/>
                </a:cubicBezTo>
                <a:cubicBezTo>
                  <a:pt x="11115" y="198"/>
                  <a:pt x="10085" y="1"/>
                  <a:pt x="90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7"/>
          <p:cNvSpPr/>
          <p:nvPr/>
        </p:nvSpPr>
        <p:spPr>
          <a:xfrm rot="723810" flipH="1">
            <a:off x="2811634" y="1984577"/>
            <a:ext cx="714390" cy="629437"/>
          </a:xfrm>
          <a:custGeom>
            <a:avLst/>
            <a:gdLst/>
            <a:ahLst/>
            <a:cxnLst/>
            <a:rect l="l" t="t" r="r" b="b"/>
            <a:pathLst>
              <a:path w="18147" h="15989" extrusionOk="0">
                <a:moveTo>
                  <a:pt x="9072" y="1"/>
                </a:moveTo>
                <a:cubicBezTo>
                  <a:pt x="5937" y="1"/>
                  <a:pt x="2962" y="1882"/>
                  <a:pt x="1702" y="4983"/>
                </a:cubicBezTo>
                <a:cubicBezTo>
                  <a:pt x="1" y="9053"/>
                  <a:pt x="1969" y="13723"/>
                  <a:pt x="6072" y="15390"/>
                </a:cubicBezTo>
                <a:cubicBezTo>
                  <a:pt x="7062" y="15796"/>
                  <a:pt x="8087" y="15989"/>
                  <a:pt x="9096" y="15989"/>
                </a:cubicBezTo>
                <a:cubicBezTo>
                  <a:pt x="12236" y="15989"/>
                  <a:pt x="15217" y="14126"/>
                  <a:pt x="16479" y="11021"/>
                </a:cubicBezTo>
                <a:cubicBezTo>
                  <a:pt x="18147" y="6951"/>
                  <a:pt x="16212" y="2281"/>
                  <a:pt x="12109" y="613"/>
                </a:cubicBezTo>
                <a:cubicBezTo>
                  <a:pt x="11115" y="198"/>
                  <a:pt x="10085" y="1"/>
                  <a:pt x="90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7"/>
          <p:cNvGrpSpPr/>
          <p:nvPr/>
        </p:nvGrpSpPr>
        <p:grpSpPr>
          <a:xfrm>
            <a:off x="5731841" y="2148517"/>
            <a:ext cx="311458" cy="354341"/>
            <a:chOff x="-46762575" y="3200500"/>
            <a:chExt cx="263100" cy="299325"/>
          </a:xfrm>
        </p:grpSpPr>
        <p:sp>
          <p:nvSpPr>
            <p:cNvPr id="874" name="Google Shape;874;p47"/>
            <p:cNvSpPr/>
            <p:nvPr/>
          </p:nvSpPr>
          <p:spPr>
            <a:xfrm>
              <a:off x="-46762575" y="3393475"/>
              <a:ext cx="263100" cy="106350"/>
            </a:xfrm>
            <a:custGeom>
              <a:avLst/>
              <a:gdLst/>
              <a:ahLst/>
              <a:cxnLst/>
              <a:rect l="l" t="t" r="r" b="b"/>
              <a:pathLst>
                <a:path w="10524" h="4254" extrusionOk="0">
                  <a:moveTo>
                    <a:pt x="7814" y="1418"/>
                  </a:moveTo>
                  <a:lnTo>
                    <a:pt x="8003" y="2142"/>
                  </a:lnTo>
                  <a:lnTo>
                    <a:pt x="2553" y="2142"/>
                  </a:lnTo>
                  <a:lnTo>
                    <a:pt x="2710" y="1418"/>
                  </a:lnTo>
                  <a:close/>
                  <a:moveTo>
                    <a:pt x="726" y="0"/>
                  </a:moveTo>
                  <a:lnTo>
                    <a:pt x="726" y="725"/>
                  </a:lnTo>
                  <a:lnTo>
                    <a:pt x="379" y="725"/>
                  </a:lnTo>
                  <a:cubicBezTo>
                    <a:pt x="159" y="725"/>
                    <a:pt x="1" y="882"/>
                    <a:pt x="1" y="1071"/>
                  </a:cubicBezTo>
                  <a:cubicBezTo>
                    <a:pt x="1" y="1260"/>
                    <a:pt x="159" y="1418"/>
                    <a:pt x="379" y="1418"/>
                  </a:cubicBezTo>
                  <a:lnTo>
                    <a:pt x="2017" y="1418"/>
                  </a:lnTo>
                  <a:lnTo>
                    <a:pt x="1419" y="3844"/>
                  </a:lnTo>
                  <a:cubicBezTo>
                    <a:pt x="1387" y="4033"/>
                    <a:pt x="1513" y="4222"/>
                    <a:pt x="1671" y="4253"/>
                  </a:cubicBezTo>
                  <a:lnTo>
                    <a:pt x="1734" y="4253"/>
                  </a:lnTo>
                  <a:cubicBezTo>
                    <a:pt x="1891" y="4253"/>
                    <a:pt x="2049" y="4159"/>
                    <a:pt x="2112" y="4001"/>
                  </a:cubicBezTo>
                  <a:lnTo>
                    <a:pt x="2364" y="2804"/>
                  </a:lnTo>
                  <a:lnTo>
                    <a:pt x="8161" y="2804"/>
                  </a:lnTo>
                  <a:lnTo>
                    <a:pt x="8444" y="4001"/>
                  </a:lnTo>
                  <a:cubicBezTo>
                    <a:pt x="8476" y="4159"/>
                    <a:pt x="8633" y="4253"/>
                    <a:pt x="8791" y="4253"/>
                  </a:cubicBezTo>
                  <a:lnTo>
                    <a:pt x="8854" y="4253"/>
                  </a:lnTo>
                  <a:cubicBezTo>
                    <a:pt x="9074" y="4222"/>
                    <a:pt x="9169" y="4033"/>
                    <a:pt x="9106" y="3844"/>
                  </a:cubicBezTo>
                  <a:lnTo>
                    <a:pt x="8507" y="1418"/>
                  </a:lnTo>
                  <a:lnTo>
                    <a:pt x="10177" y="1418"/>
                  </a:lnTo>
                  <a:cubicBezTo>
                    <a:pt x="10366" y="1418"/>
                    <a:pt x="10524" y="1260"/>
                    <a:pt x="10524" y="1071"/>
                  </a:cubicBezTo>
                  <a:cubicBezTo>
                    <a:pt x="10524" y="882"/>
                    <a:pt x="10398" y="725"/>
                    <a:pt x="10209" y="725"/>
                  </a:cubicBezTo>
                  <a:lnTo>
                    <a:pt x="9862" y="725"/>
                  </a:lnTo>
                  <a:lnTo>
                    <a:pt x="98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-46743650" y="3200500"/>
              <a:ext cx="228425" cy="176450"/>
            </a:xfrm>
            <a:custGeom>
              <a:avLst/>
              <a:gdLst/>
              <a:ahLst/>
              <a:cxnLst/>
              <a:rect l="l" t="t" r="r" b="b"/>
              <a:pathLst>
                <a:path w="9137" h="7058" extrusionOk="0">
                  <a:moveTo>
                    <a:pt x="4568" y="725"/>
                  </a:moveTo>
                  <a:cubicBezTo>
                    <a:pt x="5041" y="725"/>
                    <a:pt x="5419" y="1040"/>
                    <a:pt x="5545" y="1418"/>
                  </a:cubicBezTo>
                  <a:lnTo>
                    <a:pt x="3592" y="1418"/>
                  </a:lnTo>
                  <a:cubicBezTo>
                    <a:pt x="3686" y="1040"/>
                    <a:pt x="4096" y="725"/>
                    <a:pt x="4568" y="725"/>
                  </a:cubicBezTo>
                  <a:close/>
                  <a:moveTo>
                    <a:pt x="4568" y="2804"/>
                  </a:moveTo>
                  <a:cubicBezTo>
                    <a:pt x="5167" y="2804"/>
                    <a:pt x="5640" y="3277"/>
                    <a:pt x="5640" y="3875"/>
                  </a:cubicBezTo>
                  <a:cubicBezTo>
                    <a:pt x="5576" y="4474"/>
                    <a:pt x="5104" y="4947"/>
                    <a:pt x="4568" y="4947"/>
                  </a:cubicBezTo>
                  <a:cubicBezTo>
                    <a:pt x="3970" y="4947"/>
                    <a:pt x="3497" y="4474"/>
                    <a:pt x="3497" y="3875"/>
                  </a:cubicBezTo>
                  <a:cubicBezTo>
                    <a:pt x="3497" y="3277"/>
                    <a:pt x="3970" y="2804"/>
                    <a:pt x="4568" y="2804"/>
                  </a:cubicBezTo>
                  <a:close/>
                  <a:moveTo>
                    <a:pt x="4568" y="0"/>
                  </a:moveTo>
                  <a:cubicBezTo>
                    <a:pt x="3718" y="0"/>
                    <a:pt x="2993" y="630"/>
                    <a:pt x="2836" y="1418"/>
                  </a:cubicBezTo>
                  <a:lnTo>
                    <a:pt x="1071" y="1418"/>
                  </a:lnTo>
                  <a:cubicBezTo>
                    <a:pt x="473" y="1418"/>
                    <a:pt x="0" y="1891"/>
                    <a:pt x="0" y="2489"/>
                  </a:cubicBezTo>
                  <a:lnTo>
                    <a:pt x="0" y="7057"/>
                  </a:lnTo>
                  <a:lnTo>
                    <a:pt x="914" y="7057"/>
                  </a:lnTo>
                  <a:lnTo>
                    <a:pt x="2899" y="5041"/>
                  </a:lnTo>
                  <a:cubicBezTo>
                    <a:pt x="2962" y="4978"/>
                    <a:pt x="3056" y="4947"/>
                    <a:pt x="3155" y="4947"/>
                  </a:cubicBezTo>
                  <a:cubicBezTo>
                    <a:pt x="3253" y="4947"/>
                    <a:pt x="3355" y="4978"/>
                    <a:pt x="3434" y="5041"/>
                  </a:cubicBezTo>
                  <a:lnTo>
                    <a:pt x="4600" y="6238"/>
                  </a:lnTo>
                  <a:lnTo>
                    <a:pt x="5703" y="5041"/>
                  </a:lnTo>
                  <a:cubicBezTo>
                    <a:pt x="5766" y="4962"/>
                    <a:pt x="5852" y="4923"/>
                    <a:pt x="5943" y="4923"/>
                  </a:cubicBezTo>
                  <a:cubicBezTo>
                    <a:pt x="6033" y="4923"/>
                    <a:pt x="6128" y="4962"/>
                    <a:pt x="6207" y="5041"/>
                  </a:cubicBezTo>
                  <a:lnTo>
                    <a:pt x="8223" y="7057"/>
                  </a:lnTo>
                  <a:lnTo>
                    <a:pt x="9137" y="7057"/>
                  </a:lnTo>
                  <a:lnTo>
                    <a:pt x="9137" y="2489"/>
                  </a:lnTo>
                  <a:cubicBezTo>
                    <a:pt x="9137" y="1891"/>
                    <a:pt x="8664" y="1418"/>
                    <a:pt x="8065" y="1418"/>
                  </a:cubicBezTo>
                  <a:lnTo>
                    <a:pt x="6301" y="1418"/>
                  </a:lnTo>
                  <a:cubicBezTo>
                    <a:pt x="6144" y="630"/>
                    <a:pt x="5450" y="0"/>
                    <a:pt x="4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-46638125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-46696400" y="3345425"/>
              <a:ext cx="63025" cy="31525"/>
            </a:xfrm>
            <a:custGeom>
              <a:avLst/>
              <a:gdLst/>
              <a:ahLst/>
              <a:cxnLst/>
              <a:rect l="l" t="t" r="r" b="b"/>
              <a:pathLst>
                <a:path w="2521" h="1261" extrusionOk="0">
                  <a:moveTo>
                    <a:pt x="1261" y="0"/>
                  </a:moveTo>
                  <a:lnTo>
                    <a:pt x="0" y="1260"/>
                  </a:lnTo>
                  <a:lnTo>
                    <a:pt x="2521" y="12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-46616850" y="3345425"/>
              <a:ext cx="53575" cy="31525"/>
            </a:xfrm>
            <a:custGeom>
              <a:avLst/>
              <a:gdLst/>
              <a:ahLst/>
              <a:cxnLst/>
              <a:rect l="l" t="t" r="r" b="b"/>
              <a:pathLst>
                <a:path w="2143" h="1261" extrusionOk="0">
                  <a:moveTo>
                    <a:pt x="883" y="0"/>
                  </a:moveTo>
                  <a:lnTo>
                    <a:pt x="0" y="945"/>
                  </a:lnTo>
                  <a:lnTo>
                    <a:pt x="315" y="1260"/>
                  </a:lnTo>
                  <a:lnTo>
                    <a:pt x="2143" y="126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47"/>
          <p:cNvGrpSpPr/>
          <p:nvPr/>
        </p:nvGrpSpPr>
        <p:grpSpPr>
          <a:xfrm>
            <a:off x="5709458" y="3675702"/>
            <a:ext cx="354341" cy="356205"/>
            <a:chOff x="-45673275" y="3937700"/>
            <a:chExt cx="299325" cy="300900"/>
          </a:xfrm>
        </p:grpSpPr>
        <p:sp>
          <p:nvSpPr>
            <p:cNvPr id="880" name="Google Shape;880;p47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7"/>
          <p:cNvGrpSpPr/>
          <p:nvPr/>
        </p:nvGrpSpPr>
        <p:grpSpPr>
          <a:xfrm>
            <a:off x="2990737" y="3609861"/>
            <a:ext cx="356205" cy="356205"/>
            <a:chOff x="-44512325" y="3176075"/>
            <a:chExt cx="300900" cy="300900"/>
          </a:xfrm>
        </p:grpSpPr>
        <p:sp>
          <p:nvSpPr>
            <p:cNvPr id="887" name="Google Shape;887;p4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7"/>
          <p:cNvGrpSpPr/>
          <p:nvPr/>
        </p:nvGrpSpPr>
        <p:grpSpPr>
          <a:xfrm>
            <a:off x="2993862" y="2156187"/>
            <a:ext cx="356624" cy="285281"/>
            <a:chOff x="3860400" y="3254050"/>
            <a:chExt cx="296175" cy="241825"/>
          </a:xfrm>
        </p:grpSpPr>
        <p:sp>
          <p:nvSpPr>
            <p:cNvPr id="891" name="Google Shape;891;p47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8"/>
          <p:cNvSpPr txBox="1">
            <a:spLocks noGrp="1"/>
          </p:cNvSpPr>
          <p:nvPr>
            <p:ph type="title"/>
          </p:nvPr>
        </p:nvSpPr>
        <p:spPr>
          <a:xfrm>
            <a:off x="1692900" y="2168350"/>
            <a:ext cx="51219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Comment  l’utiliser?</a:t>
            </a:r>
            <a:endParaRPr sz="7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49"/>
          <p:cNvGrpSpPr/>
          <p:nvPr/>
        </p:nvGrpSpPr>
        <p:grpSpPr>
          <a:xfrm>
            <a:off x="1619596" y="1546374"/>
            <a:ext cx="5839157" cy="1444634"/>
            <a:chOff x="1619596" y="1546374"/>
            <a:chExt cx="5839157" cy="1444634"/>
          </a:xfrm>
        </p:grpSpPr>
        <p:sp>
          <p:nvSpPr>
            <p:cNvPr id="908" name="Google Shape;908;p49"/>
            <p:cNvSpPr/>
            <p:nvPr/>
          </p:nvSpPr>
          <p:spPr>
            <a:xfrm>
              <a:off x="6195787" y="1708804"/>
              <a:ext cx="1109700" cy="1109700"/>
            </a:xfrm>
            <a:prstGeom prst="ellipse">
              <a:avLst/>
            </a:prstGeom>
            <a:solidFill>
              <a:srgbClr val="4E7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739549" y="1708804"/>
              <a:ext cx="1109700" cy="1109700"/>
            </a:xfrm>
            <a:prstGeom prst="ellipse">
              <a:avLst/>
            </a:prstGeom>
            <a:solidFill>
              <a:srgbClr val="466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3283286" y="1708804"/>
              <a:ext cx="1109700" cy="1109700"/>
            </a:xfrm>
            <a:prstGeom prst="ellipse">
              <a:avLst/>
            </a:prstGeom>
            <a:solidFill>
              <a:srgbClr val="3E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1820228" y="1708804"/>
              <a:ext cx="1109700" cy="1109700"/>
            </a:xfrm>
            <a:prstGeom prst="ellipse">
              <a:avLst/>
            </a:prstGeom>
            <a:solidFill>
              <a:srgbClr val="364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64F7A"/>
                </a:solidFill>
              </a:endParaRPr>
            </a:p>
          </p:txBody>
        </p:sp>
        <p:sp>
          <p:nvSpPr>
            <p:cNvPr id="912" name="Google Shape;912;p49"/>
            <p:cNvSpPr/>
            <p:nvPr/>
          </p:nvSpPr>
          <p:spPr>
            <a:xfrm rot="10800000">
              <a:off x="6013940" y="2268154"/>
              <a:ext cx="1444814" cy="722854"/>
            </a:xfrm>
            <a:custGeom>
              <a:avLst/>
              <a:gdLst/>
              <a:ahLst/>
              <a:cxnLst/>
              <a:rect l="l" t="t" r="r" b="b"/>
              <a:pathLst>
                <a:path w="44066" h="22050" fill="none" extrusionOk="0">
                  <a:moveTo>
                    <a:pt x="1" y="22050"/>
                  </a:moveTo>
                  <a:cubicBezTo>
                    <a:pt x="1" y="9874"/>
                    <a:pt x="9874" y="1"/>
                    <a:pt x="22050" y="1"/>
                  </a:cubicBezTo>
                  <a:cubicBezTo>
                    <a:pt x="34192" y="1"/>
                    <a:pt x="44065" y="9874"/>
                    <a:pt x="44065" y="22050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 rot="10800000">
              <a:off x="4569192" y="1546374"/>
              <a:ext cx="1444814" cy="721772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 rot="10800000">
              <a:off x="3124477" y="2268154"/>
              <a:ext cx="1444781" cy="722854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 rot="10800000">
              <a:off x="1679729" y="1546374"/>
              <a:ext cx="1444814" cy="721772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 rot="10800000">
              <a:off x="4509092" y="2203482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 rot="10800000">
              <a:off x="3064344" y="2203482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 rot="10800000">
              <a:off x="1619596" y="2203482"/>
              <a:ext cx="120330" cy="12034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69" y="2870"/>
                    <a:pt x="3669" y="1836"/>
                  </a:cubicBezTo>
                  <a:cubicBezTo>
                    <a:pt x="3669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 rot="10800000">
              <a:off x="5953807" y="2203482"/>
              <a:ext cx="120363" cy="120345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49"/>
          <p:cNvSpPr/>
          <p:nvPr/>
        </p:nvSpPr>
        <p:spPr>
          <a:xfrm rot="10800000">
            <a:off x="7404074" y="2203482"/>
            <a:ext cx="120330" cy="120345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9"/>
          <p:cNvSpPr txBox="1">
            <a:spLocks noGrp="1"/>
          </p:cNvSpPr>
          <p:nvPr>
            <p:ph type="title"/>
          </p:nvPr>
        </p:nvSpPr>
        <p:spPr>
          <a:xfrm>
            <a:off x="3342550" y="720375"/>
            <a:ext cx="22260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fichiers:</a:t>
            </a:r>
            <a:endParaRPr/>
          </a:p>
        </p:txBody>
      </p:sp>
      <p:sp>
        <p:nvSpPr>
          <p:cNvPr id="922" name="Google Shape;922;p49"/>
          <p:cNvSpPr txBox="1">
            <a:spLocks noGrp="1"/>
          </p:cNvSpPr>
          <p:nvPr>
            <p:ph type="subTitle" idx="1"/>
          </p:nvPr>
        </p:nvSpPr>
        <p:spPr>
          <a:xfrm>
            <a:off x="6158950" y="3068975"/>
            <a:ext cx="1634100" cy="11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Contient toutes les informations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Jugées  pertinentes des trames.</a:t>
            </a:r>
            <a:endParaRPr sz="1200"/>
          </a:p>
        </p:txBody>
      </p:sp>
      <p:sp>
        <p:nvSpPr>
          <p:cNvPr id="923" name="Google Shape;923;p49"/>
          <p:cNvSpPr txBox="1">
            <a:spLocks noGrp="1"/>
          </p:cNvSpPr>
          <p:nvPr>
            <p:ph type="subTitle" idx="2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Trame</a:t>
            </a:r>
            <a:endParaRPr sz="1500"/>
          </a:p>
        </p:txBody>
      </p:sp>
      <p:sp>
        <p:nvSpPr>
          <p:cNvPr id="924" name="Google Shape;924;p49"/>
          <p:cNvSpPr txBox="1">
            <a:spLocks noGrp="1"/>
          </p:cNvSpPr>
          <p:nvPr>
            <p:ph type="subTitle" idx="3"/>
          </p:nvPr>
        </p:nvSpPr>
        <p:spPr>
          <a:xfrm>
            <a:off x="4524850" y="3025778"/>
            <a:ext cx="16341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Le fichier qui contient le résultat de la visualisation sous format .puml </a:t>
            </a:r>
            <a:endParaRPr sz="1200"/>
          </a:p>
        </p:txBody>
      </p:sp>
      <p:sp>
        <p:nvSpPr>
          <p:cNvPr id="925" name="Google Shape;925;p49"/>
          <p:cNvSpPr txBox="1">
            <a:spLocks noGrp="1"/>
          </p:cNvSpPr>
          <p:nvPr>
            <p:ph type="subTitle" idx="4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visualisateur.puml</a:t>
            </a:r>
            <a:endParaRPr sz="800"/>
          </a:p>
        </p:txBody>
      </p:sp>
      <p:sp>
        <p:nvSpPr>
          <p:cNvPr id="926" name="Google Shape;926;p49"/>
          <p:cNvSpPr txBox="1">
            <a:spLocks noGrp="1"/>
          </p:cNvSpPr>
          <p:nvPr>
            <p:ph type="subTitle" idx="5"/>
          </p:nvPr>
        </p:nvSpPr>
        <p:spPr>
          <a:xfrm>
            <a:off x="2963625" y="3068967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Fichier texte qui contient les trames.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27" name="Google Shape;927;p49"/>
          <p:cNvSpPr txBox="1">
            <a:spLocks noGrp="1"/>
          </p:cNvSpPr>
          <p:nvPr>
            <p:ph type="subTitle" idx="6"/>
          </p:nvPr>
        </p:nvSpPr>
        <p:spPr>
          <a:xfrm>
            <a:off x="6350256" y="2032129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Dest.txt</a:t>
            </a:r>
            <a:endParaRPr sz="1500"/>
          </a:p>
        </p:txBody>
      </p:sp>
      <p:sp>
        <p:nvSpPr>
          <p:cNvPr id="928" name="Google Shape;928;p49"/>
          <p:cNvSpPr txBox="1">
            <a:spLocks noGrp="1"/>
          </p:cNvSpPr>
          <p:nvPr>
            <p:ph type="subTitle" idx="7"/>
          </p:nvPr>
        </p:nvSpPr>
        <p:spPr>
          <a:xfrm>
            <a:off x="1565700" y="2990992"/>
            <a:ext cx="16341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Contient le programme principal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29" name="Google Shape;929;p49"/>
          <p:cNvSpPr txBox="1">
            <a:spLocks noGrp="1"/>
          </p:cNvSpPr>
          <p:nvPr>
            <p:ph type="subTitle" idx="8"/>
          </p:nvPr>
        </p:nvSpPr>
        <p:spPr>
          <a:xfrm>
            <a:off x="1749475" y="2032129"/>
            <a:ext cx="11085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</a:t>
            </a:r>
            <a:r>
              <a:rPr lang="en" sz="1500"/>
              <a:t>main.py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0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fichier Trame</a:t>
            </a:r>
            <a:endParaRPr/>
          </a:p>
        </p:txBody>
      </p:sp>
      <p:pic>
        <p:nvPicPr>
          <p:cNvPr id="935" name="Google Shape;9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50" y="1579600"/>
            <a:ext cx="41814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700" y="1231700"/>
            <a:ext cx="682450" cy="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963312" flipH="1">
            <a:off x="6123619" y="2248283"/>
            <a:ext cx="627913" cy="47398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50"/>
          <p:cNvSpPr/>
          <p:nvPr/>
        </p:nvSpPr>
        <p:spPr>
          <a:xfrm>
            <a:off x="416650" y="1386450"/>
            <a:ext cx="1422300" cy="8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espaces séparent les offset de la trame .</a:t>
            </a:r>
            <a:endParaRPr/>
          </a:p>
        </p:txBody>
      </p:sp>
      <p:sp>
        <p:nvSpPr>
          <p:cNvPr id="939" name="Google Shape;939;p50"/>
          <p:cNvSpPr/>
          <p:nvPr/>
        </p:nvSpPr>
        <p:spPr>
          <a:xfrm>
            <a:off x="6889125" y="2636400"/>
            <a:ext cx="1569000" cy="68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saut de ligne sépare les trames 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1"/>
          <p:cNvSpPr/>
          <p:nvPr/>
        </p:nvSpPr>
        <p:spPr>
          <a:xfrm>
            <a:off x="7166587" y="942749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/>
              <a:t> 2</a:t>
            </a:r>
            <a:endParaRPr sz="1900" b="1" i="1"/>
          </a:p>
        </p:txBody>
      </p:sp>
      <p:sp>
        <p:nvSpPr>
          <p:cNvPr id="945" name="Google Shape;945;p51"/>
          <p:cNvSpPr/>
          <p:nvPr/>
        </p:nvSpPr>
        <p:spPr>
          <a:xfrm>
            <a:off x="910637" y="3323574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/>
              <a:t> 3</a:t>
            </a:r>
            <a:endParaRPr sz="1900" b="1" i="1"/>
          </a:p>
        </p:txBody>
      </p:sp>
      <p:sp>
        <p:nvSpPr>
          <p:cNvPr id="946" name="Google Shape;946;p51"/>
          <p:cNvSpPr/>
          <p:nvPr/>
        </p:nvSpPr>
        <p:spPr>
          <a:xfrm>
            <a:off x="7060049" y="3383411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/>
              <a:t> 4</a:t>
            </a:r>
            <a:endParaRPr sz="1900" b="1" i="1"/>
          </a:p>
        </p:txBody>
      </p:sp>
      <p:sp>
        <p:nvSpPr>
          <p:cNvPr id="947" name="Google Shape;947;p51"/>
          <p:cNvSpPr/>
          <p:nvPr/>
        </p:nvSpPr>
        <p:spPr>
          <a:xfrm>
            <a:off x="4081412" y="2087686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/>
              <a:t> 5</a:t>
            </a:r>
            <a:endParaRPr sz="1900" b="1" i="1"/>
          </a:p>
        </p:txBody>
      </p:sp>
      <p:sp>
        <p:nvSpPr>
          <p:cNvPr id="948" name="Google Shape;948;p51"/>
          <p:cNvSpPr/>
          <p:nvPr/>
        </p:nvSpPr>
        <p:spPr>
          <a:xfrm>
            <a:off x="949224" y="997774"/>
            <a:ext cx="716700" cy="71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 b="1" i="1">
                <a:solidFill>
                  <a:schemeClr val="dk2"/>
                </a:solidFill>
              </a:rPr>
              <a:t>1</a:t>
            </a:r>
            <a:endParaRPr sz="1900" b="1" i="1">
              <a:solidFill>
                <a:schemeClr val="dk2"/>
              </a:solidFill>
            </a:endParaRPr>
          </a:p>
        </p:txBody>
      </p:sp>
      <p:sp>
        <p:nvSpPr>
          <p:cNvPr id="949" name="Google Shape;949;p51"/>
          <p:cNvSpPr txBox="1">
            <a:spLocks noGrp="1"/>
          </p:cNvSpPr>
          <p:nvPr>
            <p:ph type="subTitle" idx="1"/>
          </p:nvPr>
        </p:nvSpPr>
        <p:spPr>
          <a:xfrm>
            <a:off x="96925" y="172540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    </a:t>
            </a:r>
            <a:r>
              <a:rPr lang="en" sz="1600" b="1"/>
              <a:t>Python3.8 main.py</a:t>
            </a:r>
            <a:endParaRPr sz="1600" b="1"/>
          </a:p>
        </p:txBody>
      </p:sp>
      <p:sp>
        <p:nvSpPr>
          <p:cNvPr id="950" name="Google Shape;950;p51"/>
          <p:cNvSpPr txBox="1">
            <a:spLocks noGrp="1"/>
          </p:cNvSpPr>
          <p:nvPr>
            <p:ph type="subTitle" idx="2"/>
          </p:nvPr>
        </p:nvSpPr>
        <p:spPr>
          <a:xfrm>
            <a:off x="3379975" y="3060150"/>
            <a:ext cx="24213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Ouvrir le fichier  visualisateur.puml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Dans un environnement de développement python </a:t>
            </a:r>
            <a:endParaRPr sz="1000"/>
          </a:p>
        </p:txBody>
      </p:sp>
      <p:sp>
        <p:nvSpPr>
          <p:cNvPr id="951" name="Google Shape;951;p51"/>
          <p:cNvSpPr txBox="1">
            <a:spLocks noGrp="1"/>
          </p:cNvSpPr>
          <p:nvPr>
            <p:ph type="subTitle" idx="3"/>
          </p:nvPr>
        </p:nvSpPr>
        <p:spPr>
          <a:xfrm>
            <a:off x="6358200" y="463087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PLANTUML ,GRAPHVIZ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est nécessaire pour la visualisation.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</p:txBody>
      </p:sp>
      <p:sp>
        <p:nvSpPr>
          <p:cNvPr id="952" name="Google Shape;952;p51"/>
          <p:cNvSpPr txBox="1">
            <a:spLocks noGrp="1"/>
          </p:cNvSpPr>
          <p:nvPr>
            <p:ph type="subTitle" idx="5"/>
          </p:nvPr>
        </p:nvSpPr>
        <p:spPr>
          <a:xfrm>
            <a:off x="6314275" y="2287128"/>
            <a:ext cx="24213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 passer en argument un fichier texte qui contient les trames qu’il veut analyser</a:t>
            </a:r>
            <a:endParaRPr sz="1000"/>
          </a:p>
        </p:txBody>
      </p:sp>
      <p:sp>
        <p:nvSpPr>
          <p:cNvPr id="953" name="Google Shape;953;p51"/>
          <p:cNvSpPr txBox="1">
            <a:spLocks noGrp="1"/>
          </p:cNvSpPr>
          <p:nvPr>
            <p:ph type="subTitle" idx="6"/>
          </p:nvPr>
        </p:nvSpPr>
        <p:spPr>
          <a:xfrm>
            <a:off x="6314275" y="165946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Donner la main à l’utilisateur </a:t>
            </a:r>
            <a:endParaRPr sz="1600"/>
          </a:p>
        </p:txBody>
      </p:sp>
      <p:sp>
        <p:nvSpPr>
          <p:cNvPr id="954" name="Google Shape;954;p51"/>
          <p:cNvSpPr txBox="1">
            <a:spLocks noGrp="1"/>
          </p:cNvSpPr>
          <p:nvPr>
            <p:ph type="subTitle" idx="7"/>
          </p:nvPr>
        </p:nvSpPr>
        <p:spPr>
          <a:xfrm>
            <a:off x="96925" y="4640654"/>
            <a:ext cx="2421300" cy="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Ouvrir le fichier Dest.txt</a:t>
            </a:r>
            <a:r>
              <a:rPr lang="en" sz="1500"/>
              <a:t>  </a:t>
            </a:r>
            <a:endParaRPr sz="1500"/>
          </a:p>
        </p:txBody>
      </p:sp>
      <p:sp>
        <p:nvSpPr>
          <p:cNvPr id="955" name="Google Shape;955;p51"/>
          <p:cNvSpPr txBox="1">
            <a:spLocks noGrp="1"/>
          </p:cNvSpPr>
          <p:nvPr>
            <p:ph type="subTitle" idx="8"/>
          </p:nvPr>
        </p:nvSpPr>
        <p:spPr>
          <a:xfrm>
            <a:off x="181300" y="407178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Voir le résultat de l’analyse </a:t>
            </a:r>
            <a:endParaRPr sz="1600"/>
          </a:p>
        </p:txBody>
      </p:sp>
      <p:sp>
        <p:nvSpPr>
          <p:cNvPr id="956" name="Google Shape;956;p51"/>
          <p:cNvSpPr txBox="1">
            <a:spLocks noGrp="1"/>
          </p:cNvSpPr>
          <p:nvPr>
            <p:ph type="subTitle" idx="9"/>
          </p:nvPr>
        </p:nvSpPr>
        <p:spPr>
          <a:xfrm>
            <a:off x="96925" y="2059172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</a:t>
            </a:r>
            <a:r>
              <a:rPr lang="en" sz="1000"/>
              <a:t> Permet de lancer l’exécution</a:t>
            </a:r>
            <a:endParaRPr sz="1500"/>
          </a:p>
        </p:txBody>
      </p:sp>
      <p:sp>
        <p:nvSpPr>
          <p:cNvPr id="957" name="Google Shape;957;p51"/>
          <p:cNvSpPr txBox="1">
            <a:spLocks noGrp="1"/>
          </p:cNvSpPr>
          <p:nvPr>
            <p:ph type="subTitle" idx="13"/>
          </p:nvPr>
        </p:nvSpPr>
        <p:spPr>
          <a:xfrm>
            <a:off x="6409450" y="4071772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Installation des bibliothèques </a:t>
            </a:r>
            <a:endParaRPr sz="1600"/>
          </a:p>
        </p:txBody>
      </p:sp>
      <p:sp>
        <p:nvSpPr>
          <p:cNvPr id="958" name="Google Shape;958;p51"/>
          <p:cNvSpPr txBox="1">
            <a:spLocks noGrp="1"/>
          </p:cNvSpPr>
          <p:nvPr>
            <p:ph type="subTitle" idx="14"/>
          </p:nvPr>
        </p:nvSpPr>
        <p:spPr>
          <a:xfrm>
            <a:off x="3336875" y="2804372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Visualiser</a:t>
            </a:r>
            <a:endParaRPr sz="1600"/>
          </a:p>
        </p:txBody>
      </p:sp>
      <p:sp>
        <p:nvSpPr>
          <p:cNvPr id="959" name="Google Shape;959;p51"/>
          <p:cNvSpPr txBox="1">
            <a:spLocks noGrp="1"/>
          </p:cNvSpPr>
          <p:nvPr>
            <p:ph type="title"/>
          </p:nvPr>
        </p:nvSpPr>
        <p:spPr>
          <a:xfrm>
            <a:off x="685775" y="414150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Étapes d’exécutions</a:t>
            </a:r>
            <a:endParaRPr/>
          </a:p>
        </p:txBody>
      </p:sp>
      <p:sp>
        <p:nvSpPr>
          <p:cNvPr id="960" name="Google Shape;960;p51"/>
          <p:cNvSpPr/>
          <p:nvPr/>
        </p:nvSpPr>
        <p:spPr>
          <a:xfrm>
            <a:off x="7638900" y="123357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51"/>
          <p:cNvSpPr/>
          <p:nvPr/>
        </p:nvSpPr>
        <p:spPr>
          <a:xfrm>
            <a:off x="2772125" y="2507250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51"/>
          <p:cNvSpPr/>
          <p:nvPr/>
        </p:nvSpPr>
        <p:spPr>
          <a:xfrm>
            <a:off x="1467350" y="13090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51"/>
          <p:cNvSpPr/>
          <p:nvPr/>
        </p:nvSpPr>
        <p:spPr>
          <a:xfrm rot="312390">
            <a:off x="4415925" y="4279205"/>
            <a:ext cx="128932" cy="6851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51"/>
          <p:cNvSpPr/>
          <p:nvPr/>
        </p:nvSpPr>
        <p:spPr>
          <a:xfrm>
            <a:off x="2226450" y="29183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51"/>
          <p:cNvSpPr/>
          <p:nvPr/>
        </p:nvSpPr>
        <p:spPr>
          <a:xfrm>
            <a:off x="2278250" y="1816775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51"/>
          <p:cNvSpPr/>
          <p:nvPr/>
        </p:nvSpPr>
        <p:spPr>
          <a:xfrm flipH="1">
            <a:off x="6922200" y="35737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51"/>
          <p:cNvSpPr/>
          <p:nvPr/>
        </p:nvSpPr>
        <p:spPr>
          <a:xfrm flipH="1">
            <a:off x="6817500" y="34503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221</Words>
  <Application>Microsoft Office PowerPoint</Application>
  <PresentationFormat>Affichage à l'écran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Fredoka One</vt:lpstr>
      <vt:lpstr>Raleway</vt:lpstr>
      <vt:lpstr>Arial</vt:lpstr>
      <vt:lpstr>Retato Slideshow by Slidesgo</vt:lpstr>
      <vt:lpstr>Visualisateur de trafic réseau</vt:lpstr>
      <vt:lpstr>SOMMAIRE</vt:lpstr>
      <vt:lpstr>Un Problème une Solution</vt:lpstr>
      <vt:lpstr>Langage de programmation  et outils</vt:lpstr>
      <vt:lpstr>Protocoles</vt:lpstr>
      <vt:lpstr>Comment  l’utiliser?</vt:lpstr>
      <vt:lpstr>Les fichiers:</vt:lpstr>
      <vt:lpstr>Le fichier Trame</vt:lpstr>
      <vt:lpstr>Étapes d’exécutions</vt:lpstr>
      <vt:lpstr>Installation des bibliothèques</vt:lpstr>
      <vt:lpstr>Implémentation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Visualisateur de trafic réseau</dc:title>
  <cp:lastModifiedBy>HP</cp:lastModifiedBy>
  <cp:revision>3</cp:revision>
  <dcterms:modified xsi:type="dcterms:W3CDTF">2022-12-09T21:46:48Z</dcterms:modified>
</cp:coreProperties>
</file>