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ek Ayna" initials="TA" lastIdx="1" clrIdx="0">
    <p:extLst>
      <p:ext uri="{19B8F6BF-5375-455C-9EA6-DF929625EA0E}">
        <p15:presenceInfo xmlns:p15="http://schemas.microsoft.com/office/powerpoint/2012/main" userId="efc2e4a5fc138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736" autoAdjust="0"/>
  </p:normalViewPr>
  <p:slideViewPr>
    <p:cSldViewPr snapToGrid="0">
      <p:cViewPr varScale="1">
        <p:scale>
          <a:sx n="52" d="100"/>
          <a:sy n="52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E9DFF-18E5-45FD-B5B6-5DD2C9E7677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F2143-8F0B-4865-93D8-BB089ACA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9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 Engine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31" y="3548600"/>
            <a:ext cx="1513737" cy="15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4175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4494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App Stores are broken: app discoverability is dismal</a:t>
            </a:r>
          </a:p>
          <a:p>
            <a:r>
              <a:rPr lang="en-US" sz="3000" dirty="0" smtClean="0"/>
              <a:t>Existing solutions are expensive and take time to on-board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Apps is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Facebook marketing: customer recommendations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81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Monthly subscriptions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2669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3738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and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33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603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98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and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2390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56</Words>
  <Application>Microsoft Office PowerPoint</Application>
  <PresentationFormat>Widescreen</PresentationFormat>
  <Paragraphs>21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Refer Engine</vt:lpstr>
      <vt:lpstr>Marketing Apps is Hard</vt:lpstr>
      <vt:lpstr>Refer Engine</vt:lpstr>
      <vt:lpstr>Business Model</vt:lpstr>
      <vt:lpstr>Underlying Magic</vt:lpstr>
      <vt:lpstr>Marketing and Sales</vt:lpstr>
      <vt:lpstr>Competition</vt:lpstr>
      <vt:lpstr>Team</vt:lpstr>
      <vt:lpstr>Projections and Milestones</vt:lpstr>
      <vt:lpstr>Status and Timeline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 Engine</dc:title>
  <dc:creator>Tarek Ayna</dc:creator>
  <cp:lastModifiedBy>Tarek Ayna</cp:lastModifiedBy>
  <cp:revision>4</cp:revision>
  <dcterms:created xsi:type="dcterms:W3CDTF">2013-03-05T07:09:56Z</dcterms:created>
  <dcterms:modified xsi:type="dcterms:W3CDTF">2013-03-05T07:25:50Z</dcterms:modified>
</cp:coreProperties>
</file>