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k Ayna" initials="TA" lastIdx="1" clrIdx="0">
    <p:extLst>
      <p:ext uri="{19B8F6BF-5375-455C-9EA6-DF929625EA0E}">
        <p15:presenceInfo xmlns:p15="http://schemas.microsoft.com/office/powerpoint/2012/main" userId="efc2e4a5fc138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174" autoAdjust="0"/>
  </p:normalViewPr>
  <p:slideViewPr>
    <p:cSldViewPr snapToGrid="0">
      <p:cViewPr varScale="1">
        <p:scale>
          <a:sx n="40" d="100"/>
          <a:sy n="40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E9DFF-18E5-45FD-B5B6-5DD2C9E7677C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2143-8F0B-4865-93D8-BB089ACA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App Stores: discoverability is minimal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AppGratis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TradeMob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Fiksu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Facebook / Google Advertising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 coding required: signup and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Facebook ads cost &gt; $1</a:t>
            </a:r>
            <a:r>
              <a:rPr lang="en-US" baseline="0" dirty="0" smtClean="0"/>
              <a:t> / click.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platforms, every app has to optimize for itself</a:t>
            </a:r>
          </a:p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up to date with Facebook developer changes (they happen monthly)</a:t>
            </a:r>
          </a:p>
          <a:p>
            <a:pPr marL="914400" lvl="1" indent="-457200">
              <a:buSzPct val="80000"/>
              <a:buFontTx/>
              <a:buChar char="-"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SzPct val="80000"/>
              <a:buFont typeface="Wingdings" panose="05000000000000000000" pitchFamily="2" charset="2"/>
              <a:buNone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5527" y="2683565"/>
            <a:ext cx="4181061" cy="965546"/>
          </a:xfrm>
        </p:spPr>
        <p:txBody>
          <a:bodyPr/>
          <a:lstStyle/>
          <a:p>
            <a:r>
              <a:rPr lang="en-US" dirty="0" smtClean="0"/>
              <a:t>Refer </a:t>
            </a:r>
            <a:r>
              <a:rPr lang="en-US" dirty="0" smtClean="0"/>
              <a:t>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44" y="2409469"/>
            <a:ext cx="1513737" cy="15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Projections and Milestones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6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App </a:t>
            </a:r>
            <a:r>
              <a:rPr lang="en-US" sz="3600" dirty="0" smtClean="0">
                <a:latin typeface="+mj-lt"/>
              </a:rPr>
              <a:t>Stores are </a:t>
            </a:r>
            <a:r>
              <a:rPr lang="en-US" sz="3600" dirty="0" smtClean="0">
                <a:latin typeface="+mj-lt"/>
              </a:rPr>
              <a:t>broken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Marketing solutions: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Expensive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Need skills and optimization campaigns 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Take </a:t>
            </a:r>
            <a:r>
              <a:rPr lang="en-US" sz="3200" dirty="0" smtClean="0">
                <a:latin typeface="+mj-lt"/>
              </a:rPr>
              <a:t>time to </a:t>
            </a:r>
            <a:r>
              <a:rPr lang="en-US" sz="3200" dirty="0" smtClean="0">
                <a:latin typeface="+mj-lt"/>
              </a:rPr>
              <a:t>on-board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Small development teams: not enough time/money for marketing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Marketing Apps is Hard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2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Facebook marketing: 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Customer </a:t>
            </a:r>
            <a:r>
              <a:rPr lang="en-US" sz="3200" dirty="0">
                <a:latin typeface="+mj-lt"/>
              </a:rPr>
              <a:t>recommendations using the Graph </a:t>
            </a:r>
            <a:r>
              <a:rPr lang="en-US" sz="3200" dirty="0" smtClean="0">
                <a:latin typeface="+mj-lt"/>
              </a:rPr>
              <a:t>API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Trusted recommendations only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 messages with friend tagging</a:t>
            </a:r>
            <a:endParaRPr lang="en-US" sz="3200" dirty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Instant setup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Low cost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 Engine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45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Instant marketing: no coding required</a:t>
            </a:r>
            <a:endParaRPr lang="en-US" sz="3600" dirty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Automatic optimization across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First to market for Windows 8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Demo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different?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91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Status and Timeline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60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Monthly subscription service based on number of active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Free 45-day trial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Plans at: $20, $80, $150 and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Free until May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Pricing is modeled after many existing B2D solutions (</a:t>
            </a:r>
            <a:r>
              <a:rPr lang="en-US" sz="3600" dirty="0" err="1">
                <a:latin typeface="+mj-lt"/>
              </a:rPr>
              <a:t>MixPanel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Optimizely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Rollbar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Olark</a:t>
            </a:r>
            <a:r>
              <a:rPr lang="en-US" sz="36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502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 To Market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8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Competition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28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2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213</Words>
  <Application>Microsoft Office PowerPoint</Application>
  <PresentationFormat>Widescreen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Refer Engine</vt:lpstr>
      <vt:lpstr>Marketing Apps is Hard</vt:lpstr>
      <vt:lpstr>Refer Engine</vt:lpstr>
      <vt:lpstr>What’s different?</vt:lpstr>
      <vt:lpstr>Status and Timeline</vt:lpstr>
      <vt:lpstr>Business Model</vt:lpstr>
      <vt:lpstr>Go To Market</vt:lpstr>
      <vt:lpstr>Competition</vt:lpstr>
      <vt:lpstr>Team</vt:lpstr>
      <vt:lpstr>Projections and Milestones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 Engine</dc:title>
  <dc:creator>Tarek Ayna</dc:creator>
  <cp:lastModifiedBy>Tarek Ayna</cp:lastModifiedBy>
  <cp:revision>16</cp:revision>
  <dcterms:created xsi:type="dcterms:W3CDTF">2013-03-05T07:09:56Z</dcterms:created>
  <dcterms:modified xsi:type="dcterms:W3CDTF">2013-03-13T04:35:32Z</dcterms:modified>
</cp:coreProperties>
</file>