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E518-415A-41B7-9B18-3C2C1AE3434D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30CE5-8680-4DB3-9587-48CA00E4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0" y="104311"/>
            <a:ext cx="10363200" cy="6649378"/>
            <a:chOff x="1828800" y="104311"/>
            <a:chExt cx="10363200" cy="66493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460" y="104311"/>
              <a:ext cx="9596540" cy="664937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828800" y="1028700"/>
              <a:ext cx="1663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1028700"/>
              <a:ext cx="0" cy="43053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8800" y="5334000"/>
              <a:ext cx="46039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83957"/>
              </p:ext>
            </p:extLst>
          </p:nvPr>
        </p:nvGraphicFramePr>
        <p:xfrm>
          <a:off x="466725" y="1562894"/>
          <a:ext cx="2673350" cy="21031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73350"/>
              </a:tblGrid>
              <a:tr h="1828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>
                            <a:innerShdw blurRad="63500" dist="50800" dir="108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Apply Models</a:t>
                      </a:r>
                      <a:endParaRPr lang="en-US" sz="3200" dirty="0">
                        <a:effectLst>
                          <a:innerShdw blurRad="63500" dist="50800" dir="10800000">
                            <a:prstClr val="black">
                              <a:alpha val="50000"/>
                            </a:prstClr>
                          </a:inn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innerShdw blurRad="63500" dist="50800" dir="108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Decision Tree</a:t>
                      </a:r>
                      <a:endParaRPr lang="en-US" sz="3200">
                        <a:effectLst>
                          <a:innerShdw blurRad="63500" dist="50800" dir="10800000">
                            <a:prstClr val="black">
                              <a:alpha val="50000"/>
                            </a:prstClr>
                          </a:inn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innerShdw blurRad="63500" dist="50800" dir="108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SVM</a:t>
                      </a:r>
                      <a:endParaRPr lang="en-US" sz="3200">
                        <a:effectLst>
                          <a:innerShdw blurRad="63500" dist="50800" dir="10800000">
                            <a:prstClr val="black">
                              <a:alpha val="50000"/>
                            </a:prstClr>
                          </a:inn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innerShdw blurRad="63500" dist="50800" dir="108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Random Forest</a:t>
                      </a:r>
                      <a:endParaRPr lang="en-US" sz="3200">
                        <a:effectLst>
                          <a:innerShdw blurRad="63500" dist="50800" dir="10800000">
                            <a:prstClr val="black">
                              <a:alpha val="50000"/>
                            </a:prstClr>
                          </a:inn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>
                            <a:innerShdw blurRad="63500" dist="50800" dir="108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AdaBoost</a:t>
                      </a:r>
                      <a:endParaRPr lang="en-US" sz="3200" dirty="0">
                        <a:effectLst>
                          <a:innerShdw blurRad="63500" dist="50800" dir="10800000">
                            <a:prstClr val="black">
                              <a:alpha val="50000"/>
                            </a:prstClr>
                          </a:inn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13300" y="3644900"/>
            <a:ext cx="127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85472"/>
              </p:ext>
            </p:extLst>
          </p:nvPr>
        </p:nvGraphicFramePr>
        <p:xfrm>
          <a:off x="2413000" y="4076702"/>
          <a:ext cx="3808039" cy="771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236"/>
                <a:gridCol w="867177"/>
                <a:gridCol w="854609"/>
                <a:gridCol w="930017"/>
              </a:tblGrid>
              <a:tr h="182880">
                <a:tc gridSpan="4"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Performance Metrics</a:t>
                      </a:r>
                      <a:endParaRPr lang="en-US" sz="3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1828800" y="3666014"/>
            <a:ext cx="0" cy="397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3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Hemdan</dc:creator>
  <cp:lastModifiedBy>Tarek Hemdan</cp:lastModifiedBy>
  <cp:revision>6</cp:revision>
  <dcterms:created xsi:type="dcterms:W3CDTF">2023-03-24T20:30:56Z</dcterms:created>
  <dcterms:modified xsi:type="dcterms:W3CDTF">2023-03-25T01:35:07Z</dcterms:modified>
</cp:coreProperties>
</file>