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70"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Lst>
  <p:sldSz cx="12192000" cy="6858000"/>
  <p:notesSz cx="6858000" cy="9144000"/>
  <p:defaultText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281"/>
  </p:normalViewPr>
  <p:slideViewPr>
    <p:cSldViewPr snapToGrid="0">
      <p:cViewPr varScale="1">
        <p:scale>
          <a:sx n="72" d="100"/>
          <a:sy n="72" d="100"/>
        </p:scale>
        <p:origin x="6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d. Tarek Hasan" userId="919fe16e04062443" providerId="LiveId" clId="{9CA85C9B-30FC-4CD3-82C4-B2E1FEFE256D}"/>
    <pc:docChg chg="undo redo custSel addSld delSld modSld">
      <pc:chgData name="Md. Tarek Hasan" userId="919fe16e04062443" providerId="LiveId" clId="{9CA85C9B-30FC-4CD3-82C4-B2E1FEFE256D}" dt="2025-08-22T00:30:18.449" v="1777" actId="20577"/>
      <pc:docMkLst>
        <pc:docMk/>
      </pc:docMkLst>
      <pc:sldChg chg="modSp mod">
        <pc:chgData name="Md. Tarek Hasan" userId="919fe16e04062443" providerId="LiveId" clId="{9CA85C9B-30FC-4CD3-82C4-B2E1FEFE256D}" dt="2025-08-22T00:29:28.261" v="1774" actId="20577"/>
        <pc:sldMkLst>
          <pc:docMk/>
          <pc:sldMk cId="113039180" sldId="256"/>
        </pc:sldMkLst>
        <pc:spChg chg="mod">
          <ac:chgData name="Md. Tarek Hasan" userId="919fe16e04062443" providerId="LiveId" clId="{9CA85C9B-30FC-4CD3-82C4-B2E1FEFE256D}" dt="2025-08-22T00:29:28.261" v="1774" actId="20577"/>
          <ac:spMkLst>
            <pc:docMk/>
            <pc:sldMk cId="113039180" sldId="256"/>
            <ac:spMk id="2" creationId="{A4B52714-F447-DBA2-13D3-CA7816A05E74}"/>
          </ac:spMkLst>
        </pc:spChg>
        <pc:spChg chg="mod">
          <ac:chgData name="Md. Tarek Hasan" userId="919fe16e04062443" providerId="LiveId" clId="{9CA85C9B-30FC-4CD3-82C4-B2E1FEFE256D}" dt="2025-08-22T00:29:15.301" v="1767" actId="14100"/>
          <ac:spMkLst>
            <pc:docMk/>
            <pc:sldMk cId="113039180" sldId="256"/>
            <ac:spMk id="3" creationId="{BE44F8E3-B97A-E0D8-1590-29D7268DDA4A}"/>
          </ac:spMkLst>
        </pc:spChg>
      </pc:sldChg>
      <pc:sldChg chg="modSp mod">
        <pc:chgData name="Md. Tarek Hasan" userId="919fe16e04062443" providerId="LiveId" clId="{9CA85C9B-30FC-4CD3-82C4-B2E1FEFE256D}" dt="2025-08-21T21:26:39.601" v="1290" actId="2711"/>
        <pc:sldMkLst>
          <pc:docMk/>
          <pc:sldMk cId="3129675860" sldId="257"/>
        </pc:sldMkLst>
        <pc:spChg chg="mod">
          <ac:chgData name="Md. Tarek Hasan" userId="919fe16e04062443" providerId="LiveId" clId="{9CA85C9B-30FC-4CD3-82C4-B2E1FEFE256D}" dt="2025-08-21T21:26:39.601" v="1290" actId="2711"/>
          <ac:spMkLst>
            <pc:docMk/>
            <pc:sldMk cId="3129675860" sldId="257"/>
            <ac:spMk id="3" creationId="{F889494D-3A8C-4626-C9DB-D6CB7609518A}"/>
          </ac:spMkLst>
        </pc:spChg>
      </pc:sldChg>
      <pc:sldChg chg="modSp mod">
        <pc:chgData name="Md. Tarek Hasan" userId="919fe16e04062443" providerId="LiveId" clId="{9CA85C9B-30FC-4CD3-82C4-B2E1FEFE256D}" dt="2025-08-21T21:26:51.867" v="1294" actId="27636"/>
        <pc:sldMkLst>
          <pc:docMk/>
          <pc:sldMk cId="439168945" sldId="258"/>
        </pc:sldMkLst>
        <pc:spChg chg="mod">
          <ac:chgData name="Md. Tarek Hasan" userId="919fe16e04062443" providerId="LiveId" clId="{9CA85C9B-30FC-4CD3-82C4-B2E1FEFE256D}" dt="2025-08-21T21:26:51.867" v="1294" actId="27636"/>
          <ac:spMkLst>
            <pc:docMk/>
            <pc:sldMk cId="439168945" sldId="258"/>
            <ac:spMk id="3" creationId="{F889494D-3A8C-4626-C9DB-D6CB7609518A}"/>
          </ac:spMkLst>
        </pc:spChg>
      </pc:sldChg>
      <pc:sldChg chg="modSp mod">
        <pc:chgData name="Md. Tarek Hasan" userId="919fe16e04062443" providerId="LiveId" clId="{9CA85C9B-30FC-4CD3-82C4-B2E1FEFE256D}" dt="2025-08-21T21:27:00.257" v="1295" actId="2711"/>
        <pc:sldMkLst>
          <pc:docMk/>
          <pc:sldMk cId="3863775418" sldId="259"/>
        </pc:sldMkLst>
        <pc:spChg chg="mod">
          <ac:chgData name="Md. Tarek Hasan" userId="919fe16e04062443" providerId="LiveId" clId="{9CA85C9B-30FC-4CD3-82C4-B2E1FEFE256D}" dt="2025-08-21T21:27:00.257" v="1295" actId="2711"/>
          <ac:spMkLst>
            <pc:docMk/>
            <pc:sldMk cId="3863775418" sldId="259"/>
            <ac:spMk id="3" creationId="{F889494D-3A8C-4626-C9DB-D6CB7609518A}"/>
          </ac:spMkLst>
        </pc:spChg>
      </pc:sldChg>
      <pc:sldChg chg="modSp mod">
        <pc:chgData name="Md. Tarek Hasan" userId="919fe16e04062443" providerId="LiveId" clId="{9CA85C9B-30FC-4CD3-82C4-B2E1FEFE256D}" dt="2025-08-22T00:23:30.570" v="1568" actId="27636"/>
        <pc:sldMkLst>
          <pc:docMk/>
          <pc:sldMk cId="1337466348" sldId="260"/>
        </pc:sldMkLst>
        <pc:spChg chg="mod">
          <ac:chgData name="Md. Tarek Hasan" userId="919fe16e04062443" providerId="LiveId" clId="{9CA85C9B-30FC-4CD3-82C4-B2E1FEFE256D}" dt="2025-08-22T00:23:30.570" v="1568" actId="27636"/>
          <ac:spMkLst>
            <pc:docMk/>
            <pc:sldMk cId="1337466348" sldId="260"/>
            <ac:spMk id="3" creationId="{F889494D-3A8C-4626-C9DB-D6CB7609518A}"/>
          </ac:spMkLst>
        </pc:spChg>
      </pc:sldChg>
      <pc:sldChg chg="addSp delSp modSp mod">
        <pc:chgData name="Md. Tarek Hasan" userId="919fe16e04062443" providerId="LiveId" clId="{9CA85C9B-30FC-4CD3-82C4-B2E1FEFE256D}" dt="2025-08-21T21:30:06.223" v="1317" actId="14100"/>
        <pc:sldMkLst>
          <pc:docMk/>
          <pc:sldMk cId="319300825" sldId="261"/>
        </pc:sldMkLst>
        <pc:spChg chg="del">
          <ac:chgData name="Md. Tarek Hasan" userId="919fe16e04062443" providerId="LiveId" clId="{9CA85C9B-30FC-4CD3-82C4-B2E1FEFE256D}" dt="2025-08-21T20:49:54.172" v="1152" actId="931"/>
          <ac:spMkLst>
            <pc:docMk/>
            <pc:sldMk cId="319300825" sldId="261"/>
            <ac:spMk id="3" creationId="{F889494D-3A8C-4626-C9DB-D6CB7609518A}"/>
          </ac:spMkLst>
        </pc:spChg>
        <pc:spChg chg="add del mod">
          <ac:chgData name="Md. Tarek Hasan" userId="919fe16e04062443" providerId="LiveId" clId="{9CA85C9B-30FC-4CD3-82C4-B2E1FEFE256D}" dt="2025-08-21T20:52:07.658" v="1158" actId="931"/>
          <ac:spMkLst>
            <pc:docMk/>
            <pc:sldMk cId="319300825" sldId="261"/>
            <ac:spMk id="7" creationId="{4221E0FC-EE63-2668-00BE-F22C3531BC91}"/>
          </ac:spMkLst>
        </pc:spChg>
        <pc:picChg chg="add del mod">
          <ac:chgData name="Md. Tarek Hasan" userId="919fe16e04062443" providerId="LiveId" clId="{9CA85C9B-30FC-4CD3-82C4-B2E1FEFE256D}" dt="2025-08-21T20:52:02.087" v="1157" actId="478"/>
          <ac:picMkLst>
            <pc:docMk/>
            <pc:sldMk cId="319300825" sldId="261"/>
            <ac:picMk id="5" creationId="{0433B07D-C922-7C8E-2EA4-309952B582B5}"/>
          </ac:picMkLst>
        </pc:picChg>
        <pc:picChg chg="add mod">
          <ac:chgData name="Md. Tarek Hasan" userId="919fe16e04062443" providerId="LiveId" clId="{9CA85C9B-30FC-4CD3-82C4-B2E1FEFE256D}" dt="2025-08-21T21:30:06.223" v="1317" actId="14100"/>
          <ac:picMkLst>
            <pc:docMk/>
            <pc:sldMk cId="319300825" sldId="261"/>
            <ac:picMk id="9" creationId="{0DF74358-17F5-E70C-B669-79CE9D50479C}"/>
          </ac:picMkLst>
        </pc:picChg>
      </pc:sldChg>
      <pc:sldChg chg="modSp mod">
        <pc:chgData name="Md. Tarek Hasan" userId="919fe16e04062443" providerId="LiveId" clId="{9CA85C9B-30FC-4CD3-82C4-B2E1FEFE256D}" dt="2025-08-22T00:26:37.445" v="1706" actId="20577"/>
        <pc:sldMkLst>
          <pc:docMk/>
          <pc:sldMk cId="1428153648" sldId="262"/>
        </pc:sldMkLst>
        <pc:spChg chg="mod">
          <ac:chgData name="Md. Tarek Hasan" userId="919fe16e04062443" providerId="LiveId" clId="{9CA85C9B-30FC-4CD3-82C4-B2E1FEFE256D}" dt="2025-08-22T00:26:37.445" v="1706" actId="20577"/>
          <ac:spMkLst>
            <pc:docMk/>
            <pc:sldMk cId="1428153648" sldId="262"/>
            <ac:spMk id="3" creationId="{ADC711A5-51D2-9D82-2F40-6BBDE6EE955F}"/>
          </ac:spMkLst>
        </pc:spChg>
      </pc:sldChg>
      <pc:sldChg chg="modSp mod">
        <pc:chgData name="Md. Tarek Hasan" userId="919fe16e04062443" providerId="LiveId" clId="{9CA85C9B-30FC-4CD3-82C4-B2E1FEFE256D}" dt="2025-08-22T00:30:18.449" v="1777" actId="20577"/>
        <pc:sldMkLst>
          <pc:docMk/>
          <pc:sldMk cId="3275841395" sldId="263"/>
        </pc:sldMkLst>
        <pc:spChg chg="mod">
          <ac:chgData name="Md. Tarek Hasan" userId="919fe16e04062443" providerId="LiveId" clId="{9CA85C9B-30FC-4CD3-82C4-B2E1FEFE256D}" dt="2025-08-22T00:30:18.449" v="1777" actId="20577"/>
          <ac:spMkLst>
            <pc:docMk/>
            <pc:sldMk cId="3275841395" sldId="263"/>
            <ac:spMk id="3" creationId="{ADC711A5-51D2-9D82-2F40-6BBDE6EE955F}"/>
          </ac:spMkLst>
        </pc:spChg>
      </pc:sldChg>
      <pc:sldChg chg="addSp delSp modSp mod">
        <pc:chgData name="Md. Tarek Hasan" userId="919fe16e04062443" providerId="LiveId" clId="{9CA85C9B-30FC-4CD3-82C4-B2E1FEFE256D}" dt="2025-08-21T12:45:05.859" v="1131" actId="1076"/>
        <pc:sldMkLst>
          <pc:docMk/>
          <pc:sldMk cId="2494317766" sldId="264"/>
        </pc:sldMkLst>
        <pc:spChg chg="del mod">
          <ac:chgData name="Md. Tarek Hasan" userId="919fe16e04062443" providerId="LiveId" clId="{9CA85C9B-30FC-4CD3-82C4-B2E1FEFE256D}" dt="2025-08-21T12:24:52.768" v="1114" actId="931"/>
          <ac:spMkLst>
            <pc:docMk/>
            <pc:sldMk cId="2494317766" sldId="264"/>
            <ac:spMk id="3" creationId="{ADC711A5-51D2-9D82-2F40-6BBDE6EE955F}"/>
          </ac:spMkLst>
        </pc:spChg>
        <pc:spChg chg="add del mod">
          <ac:chgData name="Md. Tarek Hasan" userId="919fe16e04062443" providerId="LiveId" clId="{9CA85C9B-30FC-4CD3-82C4-B2E1FEFE256D}" dt="2025-08-21T12:43:25.091" v="1120" actId="931"/>
          <ac:spMkLst>
            <pc:docMk/>
            <pc:sldMk cId="2494317766" sldId="264"/>
            <ac:spMk id="7" creationId="{30C056E1-D0C3-BED3-ACB9-FBFCE18AD614}"/>
          </ac:spMkLst>
        </pc:spChg>
        <pc:picChg chg="add del mod">
          <ac:chgData name="Md. Tarek Hasan" userId="919fe16e04062443" providerId="LiveId" clId="{9CA85C9B-30FC-4CD3-82C4-B2E1FEFE256D}" dt="2025-08-21T12:43:12.577" v="1119" actId="478"/>
          <ac:picMkLst>
            <pc:docMk/>
            <pc:sldMk cId="2494317766" sldId="264"/>
            <ac:picMk id="5" creationId="{1DCE13B0-AE2F-B497-5732-52DF741139D8}"/>
          </ac:picMkLst>
        </pc:picChg>
        <pc:picChg chg="add mod">
          <ac:chgData name="Md. Tarek Hasan" userId="919fe16e04062443" providerId="LiveId" clId="{9CA85C9B-30FC-4CD3-82C4-B2E1FEFE256D}" dt="2025-08-21T12:45:05.859" v="1131" actId="1076"/>
          <ac:picMkLst>
            <pc:docMk/>
            <pc:sldMk cId="2494317766" sldId="264"/>
            <ac:picMk id="9" creationId="{C288C3BE-E88B-4B0F-2FF7-351BA51CCB80}"/>
          </ac:picMkLst>
        </pc:picChg>
      </pc:sldChg>
      <pc:sldChg chg="addSp delSp modSp mod">
        <pc:chgData name="Md. Tarek Hasan" userId="919fe16e04062443" providerId="LiveId" clId="{9CA85C9B-30FC-4CD3-82C4-B2E1FEFE256D}" dt="2025-08-21T21:28:44.185" v="1304" actId="1038"/>
        <pc:sldMkLst>
          <pc:docMk/>
          <pc:sldMk cId="641184353" sldId="265"/>
        </pc:sldMkLst>
        <pc:spChg chg="del mod">
          <ac:chgData name="Md. Tarek Hasan" userId="919fe16e04062443" providerId="LiveId" clId="{9CA85C9B-30FC-4CD3-82C4-B2E1FEFE256D}" dt="2025-08-21T20:28:39.564" v="1140" actId="931"/>
          <ac:spMkLst>
            <pc:docMk/>
            <pc:sldMk cId="641184353" sldId="265"/>
            <ac:spMk id="3" creationId="{ADC711A5-51D2-9D82-2F40-6BBDE6EE955F}"/>
          </ac:spMkLst>
        </pc:spChg>
        <pc:picChg chg="add mod">
          <ac:chgData name="Md. Tarek Hasan" userId="919fe16e04062443" providerId="LiveId" clId="{9CA85C9B-30FC-4CD3-82C4-B2E1FEFE256D}" dt="2025-08-21T21:28:44.185" v="1304" actId="1038"/>
          <ac:picMkLst>
            <pc:docMk/>
            <pc:sldMk cId="641184353" sldId="265"/>
            <ac:picMk id="5" creationId="{4B59CAE6-93F5-DB02-6CF6-FAFED91CDD56}"/>
          </ac:picMkLst>
        </pc:picChg>
      </pc:sldChg>
      <pc:sldChg chg="addSp delSp modSp mod">
        <pc:chgData name="Md. Tarek Hasan" userId="919fe16e04062443" providerId="LiveId" clId="{9CA85C9B-30FC-4CD3-82C4-B2E1FEFE256D}" dt="2025-08-21T21:28:50.903" v="1310" actId="1037"/>
        <pc:sldMkLst>
          <pc:docMk/>
          <pc:sldMk cId="2629715468" sldId="266"/>
        </pc:sldMkLst>
        <pc:spChg chg="del mod">
          <ac:chgData name="Md. Tarek Hasan" userId="919fe16e04062443" providerId="LiveId" clId="{9CA85C9B-30FC-4CD3-82C4-B2E1FEFE256D}" dt="2025-08-21T18:56:29.559" v="1133" actId="931"/>
          <ac:spMkLst>
            <pc:docMk/>
            <pc:sldMk cId="2629715468" sldId="266"/>
            <ac:spMk id="3" creationId="{ADC711A5-51D2-9D82-2F40-6BBDE6EE955F}"/>
          </ac:spMkLst>
        </pc:spChg>
        <pc:spChg chg="add del mod">
          <ac:chgData name="Md. Tarek Hasan" userId="919fe16e04062443" providerId="LiveId" clId="{9CA85C9B-30FC-4CD3-82C4-B2E1FEFE256D}" dt="2025-08-21T20:29:39.506" v="1146" actId="931"/>
          <ac:spMkLst>
            <pc:docMk/>
            <pc:sldMk cId="2629715468" sldId="266"/>
            <ac:spMk id="7" creationId="{8560C3D3-7C0C-B59A-145B-42103D2FC421}"/>
          </ac:spMkLst>
        </pc:spChg>
        <pc:picChg chg="add del mod">
          <ac:chgData name="Md. Tarek Hasan" userId="919fe16e04062443" providerId="LiveId" clId="{9CA85C9B-30FC-4CD3-82C4-B2E1FEFE256D}" dt="2025-08-21T20:29:33.225" v="1145" actId="478"/>
          <ac:picMkLst>
            <pc:docMk/>
            <pc:sldMk cId="2629715468" sldId="266"/>
            <ac:picMk id="5" creationId="{758F9EDB-5450-6D6B-8644-04DAF40C39B5}"/>
          </ac:picMkLst>
        </pc:picChg>
        <pc:picChg chg="add mod">
          <ac:chgData name="Md. Tarek Hasan" userId="919fe16e04062443" providerId="LiveId" clId="{9CA85C9B-30FC-4CD3-82C4-B2E1FEFE256D}" dt="2025-08-21T21:28:50.903" v="1310" actId="1037"/>
          <ac:picMkLst>
            <pc:docMk/>
            <pc:sldMk cId="2629715468" sldId="266"/>
            <ac:picMk id="9" creationId="{F0752699-B303-555F-B0A6-FC217494FE26}"/>
          </ac:picMkLst>
        </pc:picChg>
      </pc:sldChg>
      <pc:sldChg chg="modSp mod">
        <pc:chgData name="Md. Tarek Hasan" userId="919fe16e04062443" providerId="LiveId" clId="{9CA85C9B-30FC-4CD3-82C4-B2E1FEFE256D}" dt="2025-08-21T21:28:18.624" v="1299" actId="255"/>
        <pc:sldMkLst>
          <pc:docMk/>
          <pc:sldMk cId="4120810720" sldId="267"/>
        </pc:sldMkLst>
        <pc:spChg chg="mod">
          <ac:chgData name="Md. Tarek Hasan" userId="919fe16e04062443" providerId="LiveId" clId="{9CA85C9B-30FC-4CD3-82C4-B2E1FEFE256D}" dt="2025-08-21T11:28:05.785" v="992" actId="20577"/>
          <ac:spMkLst>
            <pc:docMk/>
            <pc:sldMk cId="4120810720" sldId="267"/>
            <ac:spMk id="2" creationId="{ABC80BF0-1DB6-C2F4-A176-74FC827508C8}"/>
          </ac:spMkLst>
        </pc:spChg>
        <pc:spChg chg="mod">
          <ac:chgData name="Md. Tarek Hasan" userId="919fe16e04062443" providerId="LiveId" clId="{9CA85C9B-30FC-4CD3-82C4-B2E1FEFE256D}" dt="2025-08-21T21:28:18.624" v="1299" actId="255"/>
          <ac:spMkLst>
            <pc:docMk/>
            <pc:sldMk cId="4120810720" sldId="267"/>
            <ac:spMk id="3" creationId="{933E73AD-8920-5961-C106-092D66DA25CF}"/>
          </ac:spMkLst>
        </pc:spChg>
      </pc:sldChg>
      <pc:sldChg chg="addSp delSp modSp mod">
        <pc:chgData name="Md. Tarek Hasan" userId="919fe16e04062443" providerId="LiveId" clId="{9CA85C9B-30FC-4CD3-82C4-B2E1FEFE256D}" dt="2025-08-21T11:20:46.119" v="567" actId="1076"/>
        <pc:sldMkLst>
          <pc:docMk/>
          <pc:sldMk cId="1687424750" sldId="268"/>
        </pc:sldMkLst>
        <pc:spChg chg="del">
          <ac:chgData name="Md. Tarek Hasan" userId="919fe16e04062443" providerId="LiveId" clId="{9CA85C9B-30FC-4CD3-82C4-B2E1FEFE256D}" dt="2025-08-21T10:58:40.870" v="5" actId="931"/>
          <ac:spMkLst>
            <pc:docMk/>
            <pc:sldMk cId="1687424750" sldId="268"/>
            <ac:spMk id="3" creationId="{933E73AD-8920-5961-C106-092D66DA25CF}"/>
          </ac:spMkLst>
        </pc:spChg>
        <pc:picChg chg="add mod">
          <ac:chgData name="Md. Tarek Hasan" userId="919fe16e04062443" providerId="LiveId" clId="{9CA85C9B-30FC-4CD3-82C4-B2E1FEFE256D}" dt="2025-08-21T11:20:46.119" v="567" actId="1076"/>
          <ac:picMkLst>
            <pc:docMk/>
            <pc:sldMk cId="1687424750" sldId="268"/>
            <ac:picMk id="5" creationId="{E89E34E4-3851-C92E-D71E-9A9825595BDC}"/>
          </ac:picMkLst>
        </pc:picChg>
      </pc:sldChg>
      <pc:sldChg chg="modSp mod">
        <pc:chgData name="Md. Tarek Hasan" userId="919fe16e04062443" providerId="LiveId" clId="{9CA85C9B-30FC-4CD3-82C4-B2E1FEFE256D}" dt="2025-08-21T11:20:21.089" v="560" actId="1076"/>
        <pc:sldMkLst>
          <pc:docMk/>
          <pc:sldMk cId="451265872" sldId="269"/>
        </pc:sldMkLst>
        <pc:spChg chg="mod">
          <ac:chgData name="Md. Tarek Hasan" userId="919fe16e04062443" providerId="LiveId" clId="{9CA85C9B-30FC-4CD3-82C4-B2E1FEFE256D}" dt="2025-08-21T11:20:21.089" v="560" actId="1076"/>
          <ac:spMkLst>
            <pc:docMk/>
            <pc:sldMk cId="451265872" sldId="269"/>
            <ac:spMk id="2" creationId="{945A9115-E9C4-F255-0DCB-D7A416263414}"/>
          </ac:spMkLst>
        </pc:spChg>
      </pc:sldChg>
      <pc:sldChg chg="addSp delSp modSp mod">
        <pc:chgData name="Md. Tarek Hasan" userId="919fe16e04062443" providerId="LiveId" clId="{9CA85C9B-30FC-4CD3-82C4-B2E1FEFE256D}" dt="2025-08-21T21:36:27.599" v="1326" actId="20577"/>
        <pc:sldMkLst>
          <pc:docMk/>
          <pc:sldMk cId="1827790305" sldId="270"/>
        </pc:sldMkLst>
        <pc:spChg chg="mod">
          <ac:chgData name="Md. Tarek Hasan" userId="919fe16e04062443" providerId="LiveId" clId="{9CA85C9B-30FC-4CD3-82C4-B2E1FEFE256D}" dt="2025-08-21T21:36:27.599" v="1326" actId="20577"/>
          <ac:spMkLst>
            <pc:docMk/>
            <pc:sldMk cId="1827790305" sldId="270"/>
            <ac:spMk id="2" creationId="{235A8DE2-6B65-4D5C-BC17-BA3226E80147}"/>
          </ac:spMkLst>
        </pc:spChg>
        <pc:spChg chg="add del mod">
          <ac:chgData name="Md. Tarek Hasan" userId="919fe16e04062443" providerId="LiveId" clId="{9CA85C9B-30FC-4CD3-82C4-B2E1FEFE256D}" dt="2025-08-21T11:09:58.825" v="485" actId="478"/>
          <ac:spMkLst>
            <pc:docMk/>
            <pc:sldMk cId="1827790305" sldId="270"/>
            <ac:spMk id="4" creationId="{3D275383-024B-4A17-2E65-DB19C699D402}"/>
          </ac:spMkLst>
        </pc:spChg>
        <pc:spChg chg="mod">
          <ac:chgData name="Md. Tarek Hasan" userId="919fe16e04062443" providerId="LiveId" clId="{9CA85C9B-30FC-4CD3-82C4-B2E1FEFE256D}" dt="2025-08-21T11:10:13.011" v="498" actId="20577"/>
          <ac:spMkLst>
            <pc:docMk/>
            <pc:sldMk cId="1827790305" sldId="270"/>
            <ac:spMk id="6" creationId="{429128B6-6645-497E-B7F8-FA3D4EC6D586}"/>
          </ac:spMkLst>
        </pc:spChg>
        <pc:spChg chg="add mod">
          <ac:chgData name="Md. Tarek Hasan" userId="919fe16e04062443" providerId="LiveId" clId="{9CA85C9B-30FC-4CD3-82C4-B2E1FEFE256D}" dt="2025-08-21T21:26:30.664" v="1289" actId="255"/>
          <ac:spMkLst>
            <pc:docMk/>
            <pc:sldMk cId="1827790305" sldId="270"/>
            <ac:spMk id="8" creationId="{B9DE3363-4E10-FD1C-BC53-D64D41AE22A1}"/>
          </ac:spMkLst>
        </pc:spChg>
        <pc:picChg chg="add del">
          <ac:chgData name="Md. Tarek Hasan" userId="919fe16e04062443" providerId="LiveId" clId="{9CA85C9B-30FC-4CD3-82C4-B2E1FEFE256D}" dt="2025-08-21T11:10:17.417" v="499" actId="21"/>
          <ac:picMkLst>
            <pc:docMk/>
            <pc:sldMk cId="1827790305" sldId="270"/>
            <ac:picMk id="5" creationId="{9B71D59B-AA57-4EA7-B600-4C8C2CE81FFB}"/>
          </ac:picMkLst>
        </pc:picChg>
      </pc:sldChg>
      <pc:sldChg chg="new del">
        <pc:chgData name="Md. Tarek Hasan" userId="919fe16e04062443" providerId="LiveId" clId="{9CA85C9B-30FC-4CD3-82C4-B2E1FEFE256D}" dt="2025-08-21T10:53:31.613" v="3" actId="2696"/>
        <pc:sldMkLst>
          <pc:docMk/>
          <pc:sldMk cId="1882893337" sldId="271"/>
        </pc:sldMkLst>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9B312-0DE0-8D19-1445-7FA2C434EE80}"/>
              </a:ext>
            </a:extLst>
          </p:cNvPr>
          <p:cNvSpPr>
            <a:spLocks noGrp="1"/>
          </p:cNvSpPr>
          <p:nvPr>
            <p:ph type="ctrTitle" hasCustomPrompt="1"/>
          </p:nvPr>
        </p:nvSpPr>
        <p:spPr>
          <a:xfrm>
            <a:off x="1524000" y="1991523"/>
            <a:ext cx="9144000" cy="2240947"/>
          </a:xfrm>
        </p:spPr>
        <p:txBody>
          <a:bodyPr anchor="t">
            <a:normAutofit/>
          </a:bodyPr>
          <a:lstStyle>
            <a:lvl1pPr algn="ctr">
              <a:defRPr sz="4400" b="1">
                <a:solidFill>
                  <a:schemeClr val="accent1">
                    <a:lumMod val="75000"/>
                  </a:schemeClr>
                </a:solidFill>
                <a:latin typeface="Cambria" panose="02040503050406030204" pitchFamily="18" charset="0"/>
              </a:defRPr>
            </a:lvl1pPr>
          </a:lstStyle>
          <a:p>
            <a:r>
              <a:rPr lang="en-GB" dirty="0"/>
              <a:t>Title</a:t>
            </a:r>
            <a:endParaRPr lang="en-BD" dirty="0"/>
          </a:p>
        </p:txBody>
      </p:sp>
      <p:sp>
        <p:nvSpPr>
          <p:cNvPr id="3" name="Subtitle 2">
            <a:extLst>
              <a:ext uri="{FF2B5EF4-FFF2-40B4-BE49-F238E27FC236}">
                <a16:creationId xmlns:a16="http://schemas.microsoft.com/office/drawing/2014/main" id="{A88F4284-1295-BFD3-EFF2-AB2B356A0FAA}"/>
              </a:ext>
            </a:extLst>
          </p:cNvPr>
          <p:cNvSpPr>
            <a:spLocks noGrp="1"/>
          </p:cNvSpPr>
          <p:nvPr>
            <p:ph type="subTitle" idx="1" hasCustomPrompt="1"/>
          </p:nvPr>
        </p:nvSpPr>
        <p:spPr>
          <a:xfrm>
            <a:off x="1524000" y="5516899"/>
            <a:ext cx="9144000" cy="990600"/>
          </a:xfrm>
        </p:spPr>
        <p:txBody>
          <a:bodyPr/>
          <a:lstStyle>
            <a:lvl1pPr marL="0" indent="0" algn="ctr">
              <a:buNone/>
              <a:defRPr sz="2400" b="1">
                <a:solidFill>
                  <a:schemeClr val="tx1"/>
                </a:solidFill>
                <a:latin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Name and ID of the Student</a:t>
            </a:r>
            <a:endParaRPr lang="en-BD" dirty="0"/>
          </a:p>
        </p:txBody>
      </p:sp>
      <p:pic>
        <p:nvPicPr>
          <p:cNvPr id="8" name="Graphic 7">
            <a:extLst>
              <a:ext uri="{FF2B5EF4-FFF2-40B4-BE49-F238E27FC236}">
                <a16:creationId xmlns:a16="http://schemas.microsoft.com/office/drawing/2014/main" id="{FD212E70-BA9A-8879-5349-86797376B7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6076" y="99999"/>
            <a:ext cx="1399847" cy="1673891"/>
          </a:xfrm>
          <a:prstGeom prst="rect">
            <a:avLst/>
          </a:prstGeom>
        </p:spPr>
      </p:pic>
      <p:pic>
        <p:nvPicPr>
          <p:cNvPr id="5" name="Picture 4">
            <a:extLst>
              <a:ext uri="{FF2B5EF4-FFF2-40B4-BE49-F238E27FC236}">
                <a16:creationId xmlns:a16="http://schemas.microsoft.com/office/drawing/2014/main" id="{934B1719-18E6-9084-A8C0-B16836386CF5}"/>
              </a:ext>
            </a:extLst>
          </p:cNvPr>
          <p:cNvPicPr>
            <a:picLocks noChangeAspect="1"/>
          </p:cNvPicPr>
          <p:nvPr userDrawn="1"/>
        </p:nvPicPr>
        <p:blipFill>
          <a:blip r:embed="rId4"/>
          <a:stretch>
            <a:fillRect/>
          </a:stretch>
        </p:blipFill>
        <p:spPr>
          <a:xfrm>
            <a:off x="97168" y="5673020"/>
            <a:ext cx="1095528" cy="1095528"/>
          </a:xfrm>
          <a:prstGeom prst="rect">
            <a:avLst/>
          </a:prstGeom>
        </p:spPr>
      </p:pic>
    </p:spTree>
    <p:extLst>
      <p:ext uri="{BB962C8B-B14F-4D97-AF65-F5344CB8AC3E}">
        <p14:creationId xmlns:p14="http://schemas.microsoft.com/office/powerpoint/2010/main" val="27359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B469C1-A543-6D7D-67F0-87912E5F6B5B}"/>
              </a:ext>
            </a:extLst>
          </p:cNvPr>
          <p:cNvSpPr>
            <a:spLocks noGrp="1"/>
          </p:cNvSpPr>
          <p:nvPr>
            <p:ph type="title"/>
          </p:nvPr>
        </p:nvSpPr>
        <p:spPr/>
        <p:txBody>
          <a:bodyPr/>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2E44869F-97C4-6DA9-45CF-B01263C41664}"/>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4801AE42-E69C-7D86-6CAD-D8B881899B7F}"/>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5" name="Footer Placeholder 4">
            <a:extLst>
              <a:ext uri="{FF2B5EF4-FFF2-40B4-BE49-F238E27FC236}">
                <a16:creationId xmlns:a16="http://schemas.microsoft.com/office/drawing/2014/main" id="{95B6E143-FFE6-73D6-B689-27363B75D266}"/>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228C2921-2C4D-F662-D915-3AE4121DBE2F}"/>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3037211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C59593A-523E-2440-960B-7DE2FEE2340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BD"/>
          </a:p>
        </p:txBody>
      </p:sp>
      <p:sp>
        <p:nvSpPr>
          <p:cNvPr id="3" name="Vertical Text Placeholder 2">
            <a:extLst>
              <a:ext uri="{FF2B5EF4-FFF2-40B4-BE49-F238E27FC236}">
                <a16:creationId xmlns:a16="http://schemas.microsoft.com/office/drawing/2014/main" id="{324B103B-35CF-D13F-7C16-122A3E5CA41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BB3E54F8-5E60-BFCE-F271-2164E947156F}"/>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5" name="Footer Placeholder 4">
            <a:extLst>
              <a:ext uri="{FF2B5EF4-FFF2-40B4-BE49-F238E27FC236}">
                <a16:creationId xmlns:a16="http://schemas.microsoft.com/office/drawing/2014/main" id="{85D7FFC6-4C53-ECAA-6A95-17015E09DA45}"/>
              </a:ext>
            </a:extLst>
          </p:cNvPr>
          <p:cNvSpPr>
            <a:spLocks noGrp="1"/>
          </p:cNvSpPr>
          <p:nvPr>
            <p:ph type="ftr" sz="quarter" idx="11"/>
          </p:nvPr>
        </p:nvSpPr>
        <p:spPr/>
        <p:txBody>
          <a:bodyPr/>
          <a:lstStyle/>
          <a:p>
            <a:endParaRPr lang="en-BD"/>
          </a:p>
        </p:txBody>
      </p:sp>
      <p:sp>
        <p:nvSpPr>
          <p:cNvPr id="6" name="Slide Number Placeholder 5">
            <a:extLst>
              <a:ext uri="{FF2B5EF4-FFF2-40B4-BE49-F238E27FC236}">
                <a16:creationId xmlns:a16="http://schemas.microsoft.com/office/drawing/2014/main" id="{B295E775-F342-4640-3666-B1424C9AC3F0}"/>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302924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47895B-518D-BC7A-D1B7-C50507F164C5}"/>
              </a:ext>
            </a:extLst>
          </p:cNvPr>
          <p:cNvSpPr>
            <a:spLocks noGrp="1"/>
          </p:cNvSpPr>
          <p:nvPr>
            <p:ph type="title"/>
          </p:nvPr>
        </p:nvSpPr>
        <p:spPr>
          <a:xfrm>
            <a:off x="0" y="-13236"/>
            <a:ext cx="12192000" cy="1066575"/>
          </a:xfrm>
          <a:solidFill>
            <a:schemeClr val="accent1">
              <a:lumMod val="50000"/>
            </a:schemeClr>
          </a:solidFill>
        </p:spPr>
        <p:txBody>
          <a:bodyPr>
            <a:normAutofit/>
          </a:bodyPr>
          <a:lstStyle>
            <a:lvl1pPr>
              <a:defRPr sz="4000" b="1">
                <a:solidFill>
                  <a:schemeClr val="bg1"/>
                </a:solidFill>
                <a:latin typeface="Cambria" panose="02040503050406030204" pitchFamily="18" charset="0"/>
              </a:defRPr>
            </a:lvl1pPr>
          </a:lstStyle>
          <a:p>
            <a:endParaRPr lang="en-BD" dirty="0"/>
          </a:p>
        </p:txBody>
      </p:sp>
      <p:sp>
        <p:nvSpPr>
          <p:cNvPr id="3" name="Content Placeholder 2">
            <a:extLst>
              <a:ext uri="{FF2B5EF4-FFF2-40B4-BE49-F238E27FC236}">
                <a16:creationId xmlns:a16="http://schemas.microsoft.com/office/drawing/2014/main" id="{039D1AEC-C820-C4E4-512E-E78C846AFD31}"/>
              </a:ext>
            </a:extLst>
          </p:cNvPr>
          <p:cNvSpPr>
            <a:spLocks noGrp="1"/>
          </p:cNvSpPr>
          <p:nvPr>
            <p:ph idx="1"/>
          </p:nvPr>
        </p:nvSpPr>
        <p:spPr>
          <a:xfrm>
            <a:off x="838200" y="1439917"/>
            <a:ext cx="10515600" cy="462455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pic>
        <p:nvPicPr>
          <p:cNvPr id="10" name="Graphic 9">
            <a:extLst>
              <a:ext uri="{FF2B5EF4-FFF2-40B4-BE49-F238E27FC236}">
                <a16:creationId xmlns:a16="http://schemas.microsoft.com/office/drawing/2014/main" id="{A956A445-A33D-016C-B875-94F9FB36C24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1204028" y="5840378"/>
            <a:ext cx="606972" cy="725797"/>
          </a:xfrm>
          <a:prstGeom prst="rect">
            <a:avLst/>
          </a:prstGeom>
        </p:spPr>
      </p:pic>
      <p:pic>
        <p:nvPicPr>
          <p:cNvPr id="5" name="Picture 4">
            <a:extLst>
              <a:ext uri="{FF2B5EF4-FFF2-40B4-BE49-F238E27FC236}">
                <a16:creationId xmlns:a16="http://schemas.microsoft.com/office/drawing/2014/main" id="{3C40C472-AE3F-45DB-DB7A-D65E3CFF51CB}"/>
              </a:ext>
            </a:extLst>
          </p:cNvPr>
          <p:cNvPicPr>
            <a:picLocks noChangeAspect="1"/>
          </p:cNvPicPr>
          <p:nvPr userDrawn="1"/>
        </p:nvPicPr>
        <p:blipFill>
          <a:blip r:embed="rId4"/>
          <a:stretch>
            <a:fillRect/>
          </a:stretch>
        </p:blipFill>
        <p:spPr>
          <a:xfrm>
            <a:off x="381000" y="5840378"/>
            <a:ext cx="666439" cy="666439"/>
          </a:xfrm>
          <a:prstGeom prst="rect">
            <a:avLst/>
          </a:prstGeom>
        </p:spPr>
      </p:pic>
    </p:spTree>
    <p:extLst>
      <p:ext uri="{BB962C8B-B14F-4D97-AF65-F5344CB8AC3E}">
        <p14:creationId xmlns:p14="http://schemas.microsoft.com/office/powerpoint/2010/main" val="3313252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725C6-04A2-A3D9-4799-3674D7B4C3B9}"/>
              </a:ext>
            </a:extLst>
          </p:cNvPr>
          <p:cNvSpPr>
            <a:spLocks noGrp="1"/>
          </p:cNvSpPr>
          <p:nvPr>
            <p:ph type="title" hasCustomPrompt="1"/>
          </p:nvPr>
        </p:nvSpPr>
        <p:spPr>
          <a:xfrm>
            <a:off x="0" y="3097431"/>
            <a:ext cx="12192000" cy="663137"/>
          </a:xfrm>
          <a:solidFill>
            <a:schemeClr val="accent1">
              <a:lumMod val="50000"/>
            </a:schemeClr>
          </a:solidFill>
        </p:spPr>
        <p:txBody>
          <a:bodyPr anchor="ctr">
            <a:normAutofit/>
          </a:bodyPr>
          <a:lstStyle>
            <a:lvl1pPr algn="ctr">
              <a:defRPr sz="4500" b="1">
                <a:solidFill>
                  <a:schemeClr val="bg1"/>
                </a:solidFill>
                <a:latin typeface="Cambria" panose="02040503050406030204" pitchFamily="18" charset="0"/>
              </a:defRPr>
            </a:lvl1pPr>
          </a:lstStyle>
          <a:p>
            <a:r>
              <a:rPr lang="en-GB" dirty="0"/>
              <a:t>Thank You</a:t>
            </a:r>
            <a:endParaRPr lang="en-BD" dirty="0"/>
          </a:p>
        </p:txBody>
      </p:sp>
    </p:spTree>
    <p:extLst>
      <p:ext uri="{BB962C8B-B14F-4D97-AF65-F5344CB8AC3E}">
        <p14:creationId xmlns:p14="http://schemas.microsoft.com/office/powerpoint/2010/main" val="163852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D4ABBF-1599-9BCF-21BD-7121F6F6EA35}"/>
              </a:ext>
            </a:extLst>
          </p:cNvPr>
          <p:cNvSpPr>
            <a:spLocks noGrp="1"/>
          </p:cNvSpPr>
          <p:nvPr>
            <p:ph type="title"/>
          </p:nvPr>
        </p:nvSpPr>
        <p:spPr/>
        <p:txBody>
          <a:bodyPr/>
          <a:lstStyle/>
          <a:p>
            <a:r>
              <a:rPr lang="en-GB"/>
              <a:t>Click to edit Master title style</a:t>
            </a:r>
            <a:endParaRPr lang="en-BD"/>
          </a:p>
        </p:txBody>
      </p:sp>
      <p:sp>
        <p:nvSpPr>
          <p:cNvPr id="3" name="Content Placeholder 2">
            <a:extLst>
              <a:ext uri="{FF2B5EF4-FFF2-40B4-BE49-F238E27FC236}">
                <a16:creationId xmlns:a16="http://schemas.microsoft.com/office/drawing/2014/main" id="{A26D0335-D7F6-CD90-FDD0-8C2BF19F73E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Content Placeholder 3">
            <a:extLst>
              <a:ext uri="{FF2B5EF4-FFF2-40B4-BE49-F238E27FC236}">
                <a16:creationId xmlns:a16="http://schemas.microsoft.com/office/drawing/2014/main" id="{6C87657E-9360-840A-93B9-D89B4BFC875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Date Placeholder 4">
            <a:extLst>
              <a:ext uri="{FF2B5EF4-FFF2-40B4-BE49-F238E27FC236}">
                <a16:creationId xmlns:a16="http://schemas.microsoft.com/office/drawing/2014/main" id="{50446E8D-582B-2D03-F7BC-99485DFD74E6}"/>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6" name="Footer Placeholder 5">
            <a:extLst>
              <a:ext uri="{FF2B5EF4-FFF2-40B4-BE49-F238E27FC236}">
                <a16:creationId xmlns:a16="http://schemas.microsoft.com/office/drawing/2014/main" id="{BEA267D9-2849-7388-81BA-4CB8BED57FE0}"/>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026DC5F-DBFA-A32F-D6DA-17D0C49FBE44}"/>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1078512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82479-790A-4EA3-DC82-EC5642739D7E}"/>
              </a:ext>
            </a:extLst>
          </p:cNvPr>
          <p:cNvSpPr>
            <a:spLocks noGrp="1"/>
          </p:cNvSpPr>
          <p:nvPr>
            <p:ph type="title"/>
          </p:nvPr>
        </p:nvSpPr>
        <p:spPr>
          <a:xfrm>
            <a:off x="839788" y="365125"/>
            <a:ext cx="10515600" cy="1325563"/>
          </a:xfrm>
        </p:spPr>
        <p:txBody>
          <a:bodyPr/>
          <a:lstStyle/>
          <a:p>
            <a:r>
              <a:rPr lang="en-GB"/>
              <a:t>Click to edit Master title style</a:t>
            </a:r>
            <a:endParaRPr lang="en-BD"/>
          </a:p>
        </p:txBody>
      </p:sp>
      <p:sp>
        <p:nvSpPr>
          <p:cNvPr id="3" name="Text Placeholder 2">
            <a:extLst>
              <a:ext uri="{FF2B5EF4-FFF2-40B4-BE49-F238E27FC236}">
                <a16:creationId xmlns:a16="http://schemas.microsoft.com/office/drawing/2014/main" id="{66C58645-5A26-A1AD-AC12-0F78ADD7A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CF1C2DB-B09F-CED8-D477-AF44BB2FA97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5" name="Text Placeholder 4">
            <a:extLst>
              <a:ext uri="{FF2B5EF4-FFF2-40B4-BE49-F238E27FC236}">
                <a16:creationId xmlns:a16="http://schemas.microsoft.com/office/drawing/2014/main" id="{D2686A1B-D94E-29FF-D382-966AEEE6D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CA229E54-561A-B995-99A9-C37C14256CD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7" name="Date Placeholder 6">
            <a:extLst>
              <a:ext uri="{FF2B5EF4-FFF2-40B4-BE49-F238E27FC236}">
                <a16:creationId xmlns:a16="http://schemas.microsoft.com/office/drawing/2014/main" id="{8F8FA77D-90EC-1982-C7CD-6F67DB2FB2A2}"/>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8" name="Footer Placeholder 7">
            <a:extLst>
              <a:ext uri="{FF2B5EF4-FFF2-40B4-BE49-F238E27FC236}">
                <a16:creationId xmlns:a16="http://schemas.microsoft.com/office/drawing/2014/main" id="{DAA81B17-A57E-7BB8-D256-B7580CAA00B1}"/>
              </a:ext>
            </a:extLst>
          </p:cNvPr>
          <p:cNvSpPr>
            <a:spLocks noGrp="1"/>
          </p:cNvSpPr>
          <p:nvPr>
            <p:ph type="ftr" sz="quarter" idx="11"/>
          </p:nvPr>
        </p:nvSpPr>
        <p:spPr/>
        <p:txBody>
          <a:bodyPr/>
          <a:lstStyle/>
          <a:p>
            <a:endParaRPr lang="en-BD"/>
          </a:p>
        </p:txBody>
      </p:sp>
      <p:sp>
        <p:nvSpPr>
          <p:cNvPr id="9" name="Slide Number Placeholder 8">
            <a:extLst>
              <a:ext uri="{FF2B5EF4-FFF2-40B4-BE49-F238E27FC236}">
                <a16:creationId xmlns:a16="http://schemas.microsoft.com/office/drawing/2014/main" id="{5283D60D-4E93-2960-2C2D-52005F17F705}"/>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36863806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51405-55E3-C073-DF27-59948A575744}"/>
              </a:ext>
            </a:extLst>
          </p:cNvPr>
          <p:cNvSpPr>
            <a:spLocks noGrp="1"/>
          </p:cNvSpPr>
          <p:nvPr>
            <p:ph type="title"/>
          </p:nvPr>
        </p:nvSpPr>
        <p:spPr/>
        <p:txBody>
          <a:bodyPr/>
          <a:lstStyle/>
          <a:p>
            <a:r>
              <a:rPr lang="en-GB"/>
              <a:t>Click to edit Master title style</a:t>
            </a:r>
            <a:endParaRPr lang="en-BD"/>
          </a:p>
        </p:txBody>
      </p:sp>
      <p:sp>
        <p:nvSpPr>
          <p:cNvPr id="3" name="Date Placeholder 2">
            <a:extLst>
              <a:ext uri="{FF2B5EF4-FFF2-40B4-BE49-F238E27FC236}">
                <a16:creationId xmlns:a16="http://schemas.microsoft.com/office/drawing/2014/main" id="{5E970B91-D386-EA5B-A91B-E953D7B88E8C}"/>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4" name="Footer Placeholder 3">
            <a:extLst>
              <a:ext uri="{FF2B5EF4-FFF2-40B4-BE49-F238E27FC236}">
                <a16:creationId xmlns:a16="http://schemas.microsoft.com/office/drawing/2014/main" id="{3B660926-8A4C-1202-E11F-D23FD11A3423}"/>
              </a:ext>
            </a:extLst>
          </p:cNvPr>
          <p:cNvSpPr>
            <a:spLocks noGrp="1"/>
          </p:cNvSpPr>
          <p:nvPr>
            <p:ph type="ftr" sz="quarter" idx="11"/>
          </p:nvPr>
        </p:nvSpPr>
        <p:spPr/>
        <p:txBody>
          <a:bodyPr/>
          <a:lstStyle/>
          <a:p>
            <a:endParaRPr lang="en-BD"/>
          </a:p>
        </p:txBody>
      </p:sp>
      <p:sp>
        <p:nvSpPr>
          <p:cNvPr id="5" name="Slide Number Placeholder 4">
            <a:extLst>
              <a:ext uri="{FF2B5EF4-FFF2-40B4-BE49-F238E27FC236}">
                <a16:creationId xmlns:a16="http://schemas.microsoft.com/office/drawing/2014/main" id="{1ED2522B-EE91-0E91-2103-B7865304C560}"/>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1823142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87AEA-B283-3DCB-1EF4-ACE25B8FCAB1}"/>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3" name="Footer Placeholder 2">
            <a:extLst>
              <a:ext uri="{FF2B5EF4-FFF2-40B4-BE49-F238E27FC236}">
                <a16:creationId xmlns:a16="http://schemas.microsoft.com/office/drawing/2014/main" id="{11F48C3B-7459-B313-13F5-4DAECFB53C1B}"/>
              </a:ext>
            </a:extLst>
          </p:cNvPr>
          <p:cNvSpPr>
            <a:spLocks noGrp="1"/>
          </p:cNvSpPr>
          <p:nvPr>
            <p:ph type="ftr" sz="quarter" idx="11"/>
          </p:nvPr>
        </p:nvSpPr>
        <p:spPr/>
        <p:txBody>
          <a:bodyPr/>
          <a:lstStyle/>
          <a:p>
            <a:endParaRPr lang="en-BD"/>
          </a:p>
        </p:txBody>
      </p:sp>
      <p:sp>
        <p:nvSpPr>
          <p:cNvPr id="4" name="Slide Number Placeholder 3">
            <a:extLst>
              <a:ext uri="{FF2B5EF4-FFF2-40B4-BE49-F238E27FC236}">
                <a16:creationId xmlns:a16="http://schemas.microsoft.com/office/drawing/2014/main" id="{8955FF6F-4AAE-53ED-A32B-523C265FC402}"/>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3512275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992AA-FF4C-395E-D381-9A6DC83F209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Content Placeholder 2">
            <a:extLst>
              <a:ext uri="{FF2B5EF4-FFF2-40B4-BE49-F238E27FC236}">
                <a16:creationId xmlns:a16="http://schemas.microsoft.com/office/drawing/2014/main" id="{7D6347BF-8392-9A26-0C47-FC12CD0135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Text Placeholder 3">
            <a:extLst>
              <a:ext uri="{FF2B5EF4-FFF2-40B4-BE49-F238E27FC236}">
                <a16:creationId xmlns:a16="http://schemas.microsoft.com/office/drawing/2014/main" id="{C7F93D9E-567C-D2D4-5EE4-CB257E37BC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B7F66E6-D48F-10B8-3CA9-681661D6C99A}"/>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6" name="Footer Placeholder 5">
            <a:extLst>
              <a:ext uri="{FF2B5EF4-FFF2-40B4-BE49-F238E27FC236}">
                <a16:creationId xmlns:a16="http://schemas.microsoft.com/office/drawing/2014/main" id="{519139D9-1D20-218C-86CC-73DC0F17DF11}"/>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E1C74715-F5A0-BA54-72E5-5E5A76BE62EB}"/>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2490842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D5C84-DC17-65E2-1B9E-5CAF7976EBD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BD"/>
          </a:p>
        </p:txBody>
      </p:sp>
      <p:sp>
        <p:nvSpPr>
          <p:cNvPr id="3" name="Picture Placeholder 2">
            <a:extLst>
              <a:ext uri="{FF2B5EF4-FFF2-40B4-BE49-F238E27FC236}">
                <a16:creationId xmlns:a16="http://schemas.microsoft.com/office/drawing/2014/main" id="{C60C6844-541B-8F32-6034-694796083A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BD"/>
          </a:p>
        </p:txBody>
      </p:sp>
      <p:sp>
        <p:nvSpPr>
          <p:cNvPr id="4" name="Text Placeholder 3">
            <a:extLst>
              <a:ext uri="{FF2B5EF4-FFF2-40B4-BE49-F238E27FC236}">
                <a16:creationId xmlns:a16="http://schemas.microsoft.com/office/drawing/2014/main" id="{3D988F70-16E1-3992-E351-0A58529AB8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36F32CB-3A76-EEFB-CDDB-B621A69C6890}"/>
              </a:ext>
            </a:extLst>
          </p:cNvPr>
          <p:cNvSpPr>
            <a:spLocks noGrp="1"/>
          </p:cNvSpPr>
          <p:nvPr>
            <p:ph type="dt" sz="half" idx="10"/>
          </p:nvPr>
        </p:nvSpPr>
        <p:spPr/>
        <p:txBody>
          <a:bodyPr/>
          <a:lstStyle/>
          <a:p>
            <a:fld id="{60A00A32-339C-1D47-AAB6-AD21E256005B}" type="datetimeFigureOut">
              <a:rPr lang="en-BD" smtClean="0"/>
              <a:t>08/22/2025</a:t>
            </a:fld>
            <a:endParaRPr lang="en-BD"/>
          </a:p>
        </p:txBody>
      </p:sp>
      <p:sp>
        <p:nvSpPr>
          <p:cNvPr id="6" name="Footer Placeholder 5">
            <a:extLst>
              <a:ext uri="{FF2B5EF4-FFF2-40B4-BE49-F238E27FC236}">
                <a16:creationId xmlns:a16="http://schemas.microsoft.com/office/drawing/2014/main" id="{5527A375-40DA-3123-4B0B-4C63D17095D3}"/>
              </a:ext>
            </a:extLst>
          </p:cNvPr>
          <p:cNvSpPr>
            <a:spLocks noGrp="1"/>
          </p:cNvSpPr>
          <p:nvPr>
            <p:ph type="ftr" sz="quarter" idx="11"/>
          </p:nvPr>
        </p:nvSpPr>
        <p:spPr/>
        <p:txBody>
          <a:bodyPr/>
          <a:lstStyle/>
          <a:p>
            <a:endParaRPr lang="en-BD"/>
          </a:p>
        </p:txBody>
      </p:sp>
      <p:sp>
        <p:nvSpPr>
          <p:cNvPr id="7" name="Slide Number Placeholder 6">
            <a:extLst>
              <a:ext uri="{FF2B5EF4-FFF2-40B4-BE49-F238E27FC236}">
                <a16:creationId xmlns:a16="http://schemas.microsoft.com/office/drawing/2014/main" id="{75E5C059-182F-9EE8-26BE-47B387EEF8B7}"/>
              </a:ext>
            </a:extLst>
          </p:cNvPr>
          <p:cNvSpPr>
            <a:spLocks noGrp="1"/>
          </p:cNvSpPr>
          <p:nvPr>
            <p:ph type="sldNum" sz="quarter" idx="12"/>
          </p:nvPr>
        </p:nvSpPr>
        <p:spPr/>
        <p:txBody>
          <a:bodyPr/>
          <a:lstStyle/>
          <a:p>
            <a:fld id="{6E3C236C-3C41-124B-9E05-A0368D55E268}" type="slidenum">
              <a:rPr lang="en-BD" smtClean="0"/>
              <a:t>‹#›</a:t>
            </a:fld>
            <a:endParaRPr lang="en-BD"/>
          </a:p>
        </p:txBody>
      </p:sp>
    </p:spTree>
    <p:extLst>
      <p:ext uri="{BB962C8B-B14F-4D97-AF65-F5344CB8AC3E}">
        <p14:creationId xmlns:p14="http://schemas.microsoft.com/office/powerpoint/2010/main" val="4203680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E6C099-2696-E267-EE64-CFB752D43C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BD"/>
          </a:p>
        </p:txBody>
      </p:sp>
      <p:sp>
        <p:nvSpPr>
          <p:cNvPr id="3" name="Text Placeholder 2">
            <a:extLst>
              <a:ext uri="{FF2B5EF4-FFF2-40B4-BE49-F238E27FC236}">
                <a16:creationId xmlns:a16="http://schemas.microsoft.com/office/drawing/2014/main" id="{BCFF76AB-D0E4-2786-EA7B-D24601925D0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4" name="Date Placeholder 3">
            <a:extLst>
              <a:ext uri="{FF2B5EF4-FFF2-40B4-BE49-F238E27FC236}">
                <a16:creationId xmlns:a16="http://schemas.microsoft.com/office/drawing/2014/main" id="{C0DC3A51-2838-F466-D087-1ECF83305B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A00A32-339C-1D47-AAB6-AD21E256005B}" type="datetimeFigureOut">
              <a:rPr lang="en-BD" smtClean="0"/>
              <a:t>08/22/2025</a:t>
            </a:fld>
            <a:endParaRPr lang="en-BD"/>
          </a:p>
        </p:txBody>
      </p:sp>
      <p:sp>
        <p:nvSpPr>
          <p:cNvPr id="5" name="Footer Placeholder 4">
            <a:extLst>
              <a:ext uri="{FF2B5EF4-FFF2-40B4-BE49-F238E27FC236}">
                <a16:creationId xmlns:a16="http://schemas.microsoft.com/office/drawing/2014/main" id="{FCF945D7-D778-5A71-51B9-2B37E1E408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BD"/>
          </a:p>
        </p:txBody>
      </p:sp>
      <p:sp>
        <p:nvSpPr>
          <p:cNvPr id="6" name="Slide Number Placeholder 5">
            <a:extLst>
              <a:ext uri="{FF2B5EF4-FFF2-40B4-BE49-F238E27FC236}">
                <a16:creationId xmlns:a16="http://schemas.microsoft.com/office/drawing/2014/main" id="{91F6E0F5-62B2-2C83-A4AF-FF49639DD9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3C236C-3C41-124B-9E05-A0368D55E268}" type="slidenum">
              <a:rPr lang="en-BD" smtClean="0"/>
              <a:t>‹#›</a:t>
            </a:fld>
            <a:endParaRPr lang="en-BD"/>
          </a:p>
        </p:txBody>
      </p:sp>
    </p:spTree>
    <p:extLst>
      <p:ext uri="{BB962C8B-B14F-4D97-AF65-F5344CB8AC3E}">
        <p14:creationId xmlns:p14="http://schemas.microsoft.com/office/powerpoint/2010/main" val="30035999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B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52714-F447-DBA2-13D3-CA7816A05E74}"/>
              </a:ext>
            </a:extLst>
          </p:cNvPr>
          <p:cNvSpPr>
            <a:spLocks noGrp="1"/>
          </p:cNvSpPr>
          <p:nvPr>
            <p:ph type="ctrTitle"/>
          </p:nvPr>
        </p:nvSpPr>
        <p:spPr/>
        <p:txBody>
          <a:bodyPr>
            <a:normAutofit/>
          </a:bodyPr>
          <a:lstStyle/>
          <a:p>
            <a:r>
              <a:rPr lang="en-US" sz="2800" dirty="0"/>
              <a:t>Prevalence of Hypertension and Its Association with Salt Intake among Individuals Aged 40 Years and above in Northern Part of Bangladesh: a Cross-Sectional Study</a:t>
            </a:r>
            <a:br>
              <a:rPr lang="en-US" sz="2800" dirty="0"/>
            </a:br>
            <a:endParaRPr lang="en-BD" sz="2800" dirty="0"/>
          </a:p>
        </p:txBody>
      </p:sp>
      <p:sp>
        <p:nvSpPr>
          <p:cNvPr id="3" name="Subtitle 2">
            <a:extLst>
              <a:ext uri="{FF2B5EF4-FFF2-40B4-BE49-F238E27FC236}">
                <a16:creationId xmlns:a16="http://schemas.microsoft.com/office/drawing/2014/main" id="{BE44F8E3-B97A-E0D8-1590-29D7268DDA4A}"/>
              </a:ext>
            </a:extLst>
          </p:cNvPr>
          <p:cNvSpPr>
            <a:spLocks noGrp="1"/>
          </p:cNvSpPr>
          <p:nvPr>
            <p:ph type="subTitle" idx="1"/>
          </p:nvPr>
        </p:nvSpPr>
        <p:spPr>
          <a:xfrm>
            <a:off x="1524000" y="3776870"/>
            <a:ext cx="9144000" cy="2730629"/>
          </a:xfrm>
        </p:spPr>
        <p:txBody>
          <a:bodyPr/>
          <a:lstStyle/>
          <a:p>
            <a:r>
              <a:rPr lang="en-US" dirty="0"/>
              <a:t>Course Name: Research Methodology (PBH: 712.2)</a:t>
            </a:r>
          </a:p>
          <a:p>
            <a:r>
              <a:rPr lang="en-US" dirty="0"/>
              <a:t>Course Faculty: Professor Azaz Bin Sharif</a:t>
            </a:r>
          </a:p>
          <a:p>
            <a:r>
              <a:rPr lang="en-US" dirty="0"/>
              <a:t>Submitted by: Group One</a:t>
            </a:r>
          </a:p>
          <a:p>
            <a:endParaRPr lang="en-US" dirty="0"/>
          </a:p>
          <a:p>
            <a:r>
              <a:rPr lang="en-US" dirty="0"/>
              <a:t>August 22, 2025</a:t>
            </a:r>
            <a:endParaRPr lang="en-BD" dirty="0"/>
          </a:p>
        </p:txBody>
      </p:sp>
    </p:spTree>
    <p:extLst>
      <p:ext uri="{BB962C8B-B14F-4D97-AF65-F5344CB8AC3E}">
        <p14:creationId xmlns:p14="http://schemas.microsoft.com/office/powerpoint/2010/main" val="113039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pic>
        <p:nvPicPr>
          <p:cNvPr id="9" name="Content Placeholder 8">
            <a:extLst>
              <a:ext uri="{FF2B5EF4-FFF2-40B4-BE49-F238E27FC236}">
                <a16:creationId xmlns:a16="http://schemas.microsoft.com/office/drawing/2014/main" id="{C288C3BE-E88B-4B0F-2FF7-351BA51CCB80}"/>
              </a:ext>
            </a:extLst>
          </p:cNvPr>
          <p:cNvPicPr>
            <a:picLocks noGrp="1" noChangeAspect="1"/>
          </p:cNvPicPr>
          <p:nvPr>
            <p:ph idx="1"/>
          </p:nvPr>
        </p:nvPicPr>
        <p:blipFill>
          <a:blip r:embed="rId2"/>
          <a:stretch>
            <a:fillRect/>
          </a:stretch>
        </p:blipFill>
        <p:spPr>
          <a:xfrm>
            <a:off x="980660" y="1391479"/>
            <a:ext cx="10455965" cy="4267200"/>
          </a:xfrm>
        </p:spPr>
      </p:pic>
    </p:spTree>
    <p:extLst>
      <p:ext uri="{BB962C8B-B14F-4D97-AF65-F5344CB8AC3E}">
        <p14:creationId xmlns:p14="http://schemas.microsoft.com/office/powerpoint/2010/main" val="2494317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pic>
        <p:nvPicPr>
          <p:cNvPr id="5" name="Content Placeholder 4">
            <a:extLst>
              <a:ext uri="{FF2B5EF4-FFF2-40B4-BE49-F238E27FC236}">
                <a16:creationId xmlns:a16="http://schemas.microsoft.com/office/drawing/2014/main" id="{4B59CAE6-93F5-DB02-6CF6-FAFED91CDD56}"/>
              </a:ext>
            </a:extLst>
          </p:cNvPr>
          <p:cNvPicPr>
            <a:picLocks noGrp="1" noChangeAspect="1"/>
          </p:cNvPicPr>
          <p:nvPr>
            <p:ph idx="1"/>
          </p:nvPr>
        </p:nvPicPr>
        <p:blipFill>
          <a:blip r:embed="rId2"/>
          <a:stretch>
            <a:fillRect/>
          </a:stretch>
        </p:blipFill>
        <p:spPr>
          <a:xfrm>
            <a:off x="861391" y="1053339"/>
            <a:ext cx="10601739" cy="4949896"/>
          </a:xfrm>
        </p:spPr>
      </p:pic>
    </p:spTree>
    <p:extLst>
      <p:ext uri="{BB962C8B-B14F-4D97-AF65-F5344CB8AC3E}">
        <p14:creationId xmlns:p14="http://schemas.microsoft.com/office/powerpoint/2010/main" val="6411843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pic>
        <p:nvPicPr>
          <p:cNvPr id="9" name="Content Placeholder 8">
            <a:extLst>
              <a:ext uri="{FF2B5EF4-FFF2-40B4-BE49-F238E27FC236}">
                <a16:creationId xmlns:a16="http://schemas.microsoft.com/office/drawing/2014/main" id="{F0752699-B303-555F-B0A6-FC217494FE26}"/>
              </a:ext>
            </a:extLst>
          </p:cNvPr>
          <p:cNvPicPr>
            <a:picLocks noGrp="1" noChangeAspect="1"/>
          </p:cNvPicPr>
          <p:nvPr>
            <p:ph idx="1"/>
          </p:nvPr>
        </p:nvPicPr>
        <p:blipFill>
          <a:blip r:embed="rId2"/>
          <a:stretch>
            <a:fillRect/>
          </a:stretch>
        </p:blipFill>
        <p:spPr>
          <a:xfrm>
            <a:off x="437322" y="1298713"/>
            <a:ext cx="11171583" cy="4505739"/>
          </a:xfrm>
        </p:spPr>
      </p:pic>
    </p:spTree>
    <p:extLst>
      <p:ext uri="{BB962C8B-B14F-4D97-AF65-F5344CB8AC3E}">
        <p14:creationId xmlns:p14="http://schemas.microsoft.com/office/powerpoint/2010/main" val="2629715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BF0-1DB6-C2F4-A176-74FC827508C8}"/>
              </a:ext>
            </a:extLst>
          </p:cNvPr>
          <p:cNvSpPr>
            <a:spLocks noGrp="1"/>
          </p:cNvSpPr>
          <p:nvPr>
            <p:ph type="title"/>
          </p:nvPr>
        </p:nvSpPr>
        <p:spPr/>
        <p:txBody>
          <a:bodyPr/>
          <a:lstStyle/>
          <a:p>
            <a:r>
              <a:rPr lang="en-US" dirty="0"/>
              <a:t>        Research methodology (cont.)</a:t>
            </a:r>
            <a:endParaRPr lang="en-BD"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3E73AD-8920-5961-C106-092D66DA25CF}"/>
              </a:ext>
            </a:extLst>
          </p:cNvPr>
          <p:cNvSpPr>
            <a:spLocks noGrp="1"/>
          </p:cNvSpPr>
          <p:nvPr>
            <p:ph idx="1"/>
          </p:nvPr>
        </p:nvSpPr>
        <p:spPr>
          <a:xfrm>
            <a:off x="838200" y="1683027"/>
            <a:ext cx="10515600" cy="4381442"/>
          </a:xfrm>
        </p:spPr>
        <p:txBody>
          <a:bodyPr>
            <a:normAutofit/>
          </a:bodyPr>
          <a:lstStyle/>
          <a:p>
            <a:pPr marL="0" indent="0">
              <a:buNone/>
            </a:pPr>
            <a:r>
              <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Ethical Considerations </a:t>
            </a:r>
          </a:p>
          <a:p>
            <a:pPr marL="0" indent="0">
              <a:buNone/>
            </a:pPr>
            <a:endParaRPr kumimoji="0" lang="en-US" sz="2200" b="1"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endParaRPr>
          </a:p>
          <a:p>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Prior to data collection, ethical approval will be obtained from the Institutional Review Board (IRB) of North South University. </a:t>
            </a:r>
          </a:p>
          <a:p>
            <a:r>
              <a:rPr lang="en-US" sz="2200" dirty="0">
                <a:latin typeface="Cambria" panose="02040503050406030204" pitchFamily="18" charset="0"/>
                <a:ea typeface="Cambria" panose="02040503050406030204" pitchFamily="18" charset="0"/>
                <a:cs typeface="Times New Roman" panose="02020603050405020304" pitchFamily="18" charset="0"/>
              </a:rPr>
              <a:t>All study procedures will comply with the university's ethical standards and national research ethics guidelines.</a:t>
            </a:r>
          </a:p>
        </p:txBody>
      </p:sp>
    </p:spTree>
    <p:extLst>
      <p:ext uri="{BB962C8B-B14F-4D97-AF65-F5344CB8AC3E}">
        <p14:creationId xmlns:p14="http://schemas.microsoft.com/office/powerpoint/2010/main" val="41208107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80BF0-1DB6-C2F4-A176-74FC827508C8}"/>
              </a:ext>
            </a:extLst>
          </p:cNvPr>
          <p:cNvSpPr>
            <a:spLocks noGrp="1"/>
          </p:cNvSpPr>
          <p:nvPr>
            <p:ph type="title"/>
          </p:nvPr>
        </p:nvSpPr>
        <p:spPr/>
        <p:txBody>
          <a:bodyPr/>
          <a:lstStyle/>
          <a:p>
            <a:r>
              <a:rPr lang="en-US" dirty="0"/>
              <a:t>	Timeline</a:t>
            </a:r>
            <a:endParaRPr lang="en-BD" dirty="0"/>
          </a:p>
        </p:txBody>
      </p:sp>
      <p:pic>
        <p:nvPicPr>
          <p:cNvPr id="5" name="Content Placeholder 4">
            <a:extLst>
              <a:ext uri="{FF2B5EF4-FFF2-40B4-BE49-F238E27FC236}">
                <a16:creationId xmlns:a16="http://schemas.microsoft.com/office/drawing/2014/main" id="{E89E34E4-3851-C92E-D71E-9A9825595BDC}"/>
              </a:ext>
            </a:extLst>
          </p:cNvPr>
          <p:cNvPicPr>
            <a:picLocks noGrp="1" noChangeAspect="1"/>
          </p:cNvPicPr>
          <p:nvPr>
            <p:ph idx="1"/>
          </p:nvPr>
        </p:nvPicPr>
        <p:blipFill>
          <a:blip r:embed="rId2"/>
          <a:stretch>
            <a:fillRect/>
          </a:stretch>
        </p:blipFill>
        <p:spPr>
          <a:xfrm>
            <a:off x="967409" y="1563758"/>
            <a:ext cx="10522226" cy="3998302"/>
          </a:xfrm>
        </p:spPr>
      </p:pic>
    </p:spTree>
    <p:extLst>
      <p:ext uri="{BB962C8B-B14F-4D97-AF65-F5344CB8AC3E}">
        <p14:creationId xmlns:p14="http://schemas.microsoft.com/office/powerpoint/2010/main" val="16874247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A9115-E9C4-F255-0DCB-D7A416263414}"/>
              </a:ext>
            </a:extLst>
          </p:cNvPr>
          <p:cNvSpPr>
            <a:spLocks noGrp="1"/>
          </p:cNvSpPr>
          <p:nvPr>
            <p:ph type="title"/>
          </p:nvPr>
        </p:nvSpPr>
        <p:spPr/>
        <p:txBody>
          <a:bodyPr>
            <a:normAutofit fontScale="90000"/>
          </a:bodyPr>
          <a:lstStyle/>
          <a:p>
            <a:r>
              <a:rPr lang="en-BD" dirty="0"/>
              <a:t>Thank you</a:t>
            </a:r>
          </a:p>
        </p:txBody>
      </p:sp>
    </p:spTree>
    <p:extLst>
      <p:ext uri="{BB962C8B-B14F-4D97-AF65-F5344CB8AC3E}">
        <p14:creationId xmlns:p14="http://schemas.microsoft.com/office/powerpoint/2010/main" val="4512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A8DE2-6B65-4D5C-BC17-BA3226E80147}"/>
              </a:ext>
            </a:extLst>
          </p:cNvPr>
          <p:cNvSpPr>
            <a:spLocks noGrp="1"/>
          </p:cNvSpPr>
          <p:nvPr>
            <p:ph type="title"/>
          </p:nvPr>
        </p:nvSpPr>
        <p:spPr/>
        <p:txBody>
          <a:bodyPr/>
          <a:lstStyle/>
          <a:p>
            <a:r>
              <a:rPr lang="en-US" dirty="0"/>
              <a:t>        Group Members</a:t>
            </a:r>
          </a:p>
        </p:txBody>
      </p:sp>
      <p:sp>
        <p:nvSpPr>
          <p:cNvPr id="6" name="TextBox 5">
            <a:extLst>
              <a:ext uri="{FF2B5EF4-FFF2-40B4-BE49-F238E27FC236}">
                <a16:creationId xmlns:a16="http://schemas.microsoft.com/office/drawing/2014/main" id="{429128B6-6645-497E-B7F8-FA3D4EC6D586}"/>
              </a:ext>
            </a:extLst>
          </p:cNvPr>
          <p:cNvSpPr txBox="1"/>
          <p:nvPr/>
        </p:nvSpPr>
        <p:spPr>
          <a:xfrm>
            <a:off x="2989730" y="2828835"/>
            <a:ext cx="6212540" cy="646331"/>
          </a:xfrm>
          <a:prstGeom prst="rect">
            <a:avLst/>
          </a:prstGeom>
          <a:noFill/>
        </p:spPr>
        <p:txBody>
          <a:bodyPr wrap="square">
            <a:spAutoFit/>
          </a:bodyPr>
          <a:lstStyle/>
          <a:p>
            <a:r>
              <a:rPr lang="en-US" dirty="0"/>
              <a:t> </a:t>
            </a:r>
            <a:br>
              <a:rPr lang="en-US" dirty="0"/>
            </a:br>
            <a:endParaRPr lang="en-US" dirty="0"/>
          </a:p>
        </p:txBody>
      </p:sp>
      <p:sp>
        <p:nvSpPr>
          <p:cNvPr id="8" name="Content Placeholder 7">
            <a:extLst>
              <a:ext uri="{FF2B5EF4-FFF2-40B4-BE49-F238E27FC236}">
                <a16:creationId xmlns:a16="http://schemas.microsoft.com/office/drawing/2014/main" id="{B9DE3363-4E10-FD1C-BC53-D64D41AE22A1}"/>
              </a:ext>
            </a:extLst>
          </p:cNvPr>
          <p:cNvSpPr>
            <a:spLocks noGrp="1"/>
          </p:cNvSpPr>
          <p:nvPr>
            <p:ph idx="1"/>
          </p:nvPr>
        </p:nvSpPr>
        <p:spPr>
          <a:xfrm>
            <a:off x="838200" y="1736035"/>
            <a:ext cx="10515600" cy="4328434"/>
          </a:xfrm>
        </p:spPr>
        <p:txBody>
          <a:bodyPr/>
          <a:lstStyle/>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Md. Abdul Mannan (2517624080)</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Nafis Safwat (2517437080)</a:t>
            </a:r>
            <a:r>
              <a:rPr lang="en-US" sz="2200" dirty="0">
                <a:latin typeface="Cambria" panose="02040503050406030204" pitchFamily="18" charset="0"/>
                <a:ea typeface="Cambria" panose="02040503050406030204" pitchFamily="18" charset="0"/>
                <a:cs typeface="Times New Roman" panose="02020603050405020304" pitchFamily="18" charset="0"/>
              </a:rPr>
              <a:t> </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Mirza Jannatul Ferdous (2517436080)</a:t>
            </a:r>
            <a:r>
              <a:rPr lang="en-US" sz="2200" dirty="0">
                <a:latin typeface="Cambria" panose="02040503050406030204" pitchFamily="18" charset="0"/>
                <a:ea typeface="Cambria" panose="02040503050406030204" pitchFamily="18" charset="0"/>
                <a:cs typeface="Times New Roman" panose="02020603050405020304" pitchFamily="18" charset="0"/>
              </a:rPr>
              <a:t> </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Syeda Tanzim Tashfia (2517675080)</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Masuka Akther (2517512680)</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Md. Yeasir Arafat (2517101680)</a:t>
            </a:r>
          </a:p>
          <a:p>
            <a:r>
              <a:rPr lang="en-US" sz="2200" b="0" i="0" dirty="0">
                <a:solidFill>
                  <a:srgbClr val="000000"/>
                </a:solidFill>
                <a:effectLst/>
                <a:latin typeface="Cambria" panose="02040503050406030204" pitchFamily="18" charset="0"/>
                <a:ea typeface="Cambria" panose="02040503050406030204" pitchFamily="18" charset="0"/>
                <a:cs typeface="Times New Roman" panose="02020603050405020304" pitchFamily="18" charset="0"/>
              </a:rPr>
              <a:t>Md. Tarek Hasan (2517605080)</a:t>
            </a:r>
            <a:r>
              <a:rPr lang="en-US" sz="2200" dirty="0">
                <a:latin typeface="Cambria" panose="02040503050406030204" pitchFamily="18" charset="0"/>
                <a:ea typeface="Cambria" panose="02040503050406030204" pitchFamily="18" charset="0"/>
                <a:cs typeface="Times New Roman" panose="02020603050405020304" pitchFamily="18" charset="0"/>
              </a:rPr>
              <a:t> </a:t>
            </a:r>
            <a:br>
              <a:rPr lang="en-US" dirty="0"/>
            </a:br>
            <a:endParaRPr lang="en-US" dirty="0"/>
          </a:p>
        </p:txBody>
      </p:sp>
    </p:spTree>
    <p:extLst>
      <p:ext uri="{BB962C8B-B14F-4D97-AF65-F5344CB8AC3E}">
        <p14:creationId xmlns:p14="http://schemas.microsoft.com/office/powerpoint/2010/main" val="18277903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Introduction</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a:xfrm>
            <a:off x="838200" y="1258957"/>
            <a:ext cx="10515600" cy="4805512"/>
          </a:xfrm>
        </p:spPr>
        <p:txBody>
          <a:bodyPr>
            <a:normAutofit/>
          </a:bodyPr>
          <a:lstStyle/>
          <a:p>
            <a:pPr marL="0" indent="0">
              <a:buNone/>
            </a:pPr>
            <a:r>
              <a:rPr lang="en-US" sz="2200" dirty="0">
                <a:effectLst/>
                <a:latin typeface="Cambria" panose="02040503050406030204" pitchFamily="18" charset="0"/>
                <a:ea typeface="Cambria" panose="02040503050406030204" pitchFamily="18" charset="0"/>
                <a:cs typeface="Times New Roman" panose="02020603050405020304" pitchFamily="18" charset="0"/>
              </a:rPr>
              <a:t>Hypertension, or high blood pressure, is a major public health concern worldwide, increasing the risk of cardiovascular disease, stroke, and kidney disease. </a:t>
            </a:r>
          </a:p>
          <a:p>
            <a:pPr marL="342900" marR="0" lvl="0" indent="-342900">
              <a:buSzPts val="1000"/>
              <a:buFont typeface="Symbol" panose="05050102010706020507" pitchFamily="18" charset="2"/>
              <a:buChar char=""/>
              <a:tabLst>
                <a:tab pos="457200" algn="l"/>
              </a:tabLst>
            </a:pPr>
            <a:r>
              <a:rPr lang="en-US" sz="2200" b="1" dirty="0">
                <a:effectLst/>
                <a:latin typeface="Cambria" panose="02040503050406030204" pitchFamily="18" charset="0"/>
                <a:ea typeface="Cambria" panose="02040503050406030204" pitchFamily="18" charset="0"/>
                <a:cs typeface="Times New Roman" panose="02020603050405020304" pitchFamily="18" charset="0"/>
              </a:rPr>
              <a:t>Global and national burden:</a:t>
            </a:r>
            <a:r>
              <a:rPr lang="en-US" sz="2200" b="1" dirty="0">
                <a:latin typeface="Cambria" panose="02040503050406030204" pitchFamily="18" charset="0"/>
                <a:ea typeface="Cambria" panose="02040503050406030204" pitchFamily="18" charset="0"/>
                <a:cs typeface="Times New Roman" panose="02020603050405020304" pitchFamily="18" charset="0"/>
              </a:rPr>
              <a:t> </a:t>
            </a:r>
            <a:r>
              <a:rPr lang="en-US" sz="2200" dirty="0">
                <a:effectLst/>
                <a:latin typeface="Cambria" panose="02040503050406030204" pitchFamily="18" charset="0"/>
                <a:ea typeface="Cambria" panose="02040503050406030204" pitchFamily="18" charset="0"/>
                <a:cs typeface="Times New Roman" panose="02020603050405020304" pitchFamily="18" charset="0"/>
              </a:rPr>
              <a:t>Hypertension affects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1.3 billion people worldwide</a:t>
            </a:r>
            <a:r>
              <a:rPr lang="en-US" sz="2200" dirty="0">
                <a:effectLst/>
                <a:latin typeface="Cambria" panose="02040503050406030204" pitchFamily="18" charset="0"/>
                <a:ea typeface="Cambria" panose="02040503050406030204" pitchFamily="18" charset="0"/>
                <a:cs typeface="Times New Roman" panose="02020603050405020304" pitchFamily="18" charset="0"/>
              </a:rPr>
              <a:t>, doubling since 1990 [WHO, 2023]. In Bangladesh, prevalence is around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20% among adults</a:t>
            </a:r>
            <a:r>
              <a:rPr lang="en-US" sz="2200" dirty="0">
                <a:effectLst/>
                <a:latin typeface="Cambria" panose="02040503050406030204" pitchFamily="18" charset="0"/>
                <a:ea typeface="Cambria" panose="02040503050406030204" pitchFamily="18" charset="0"/>
                <a:cs typeface="Times New Roman" panose="02020603050405020304" pitchFamily="18" charset="0"/>
              </a:rPr>
              <a:t>, with studies reporting a wide range from 1.1% to 75% [Islam et al., 2021].</a:t>
            </a:r>
          </a:p>
          <a:p>
            <a:pPr marL="342900" marR="0" lvl="0" indent="-342900">
              <a:buSzPts val="1000"/>
              <a:buFont typeface="Symbol" panose="05050102010706020507" pitchFamily="18" charset="2"/>
              <a:buChar char=""/>
              <a:tabLst>
                <a:tab pos="457200" algn="l"/>
              </a:tabLst>
            </a:pPr>
            <a:r>
              <a:rPr lang="en-US" sz="2200" b="1" dirty="0">
                <a:effectLst/>
                <a:latin typeface="Cambria" panose="02040503050406030204" pitchFamily="18" charset="0"/>
                <a:ea typeface="Cambria" panose="02040503050406030204" pitchFamily="18" charset="0"/>
                <a:cs typeface="Times New Roman" panose="02020603050405020304" pitchFamily="18" charset="0"/>
              </a:rPr>
              <a:t>Salt intake as a key risk factor: </a:t>
            </a:r>
            <a:r>
              <a:rPr lang="en-US" sz="2200" dirty="0">
                <a:effectLst/>
                <a:latin typeface="Cambria" panose="02040503050406030204" pitchFamily="18" charset="0"/>
                <a:ea typeface="Cambria" panose="02040503050406030204" pitchFamily="18" charset="0"/>
                <a:cs typeface="Times New Roman" panose="02020603050405020304" pitchFamily="18" charset="0"/>
              </a:rPr>
              <a:t>The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WHO recommends &lt;5 g/day</a:t>
            </a:r>
            <a:r>
              <a:rPr lang="en-US" sz="2200" dirty="0">
                <a:effectLst/>
                <a:latin typeface="Cambria" panose="02040503050406030204" pitchFamily="18" charset="0"/>
                <a:ea typeface="Cambria" panose="02040503050406030204" pitchFamily="18" charset="0"/>
                <a:cs typeface="Times New Roman" panose="02020603050405020304" pitchFamily="18" charset="0"/>
              </a:rPr>
              <a:t>, but South Asian populations consume nearly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9.7 g/day</a:t>
            </a:r>
            <a:r>
              <a:rPr lang="en-US" sz="2200" dirty="0">
                <a:effectLst/>
                <a:latin typeface="Cambria" panose="02040503050406030204" pitchFamily="18" charset="0"/>
                <a:ea typeface="Cambria" panose="02040503050406030204" pitchFamily="18" charset="0"/>
                <a:cs typeface="Times New Roman" panose="02020603050405020304" pitchFamily="18" charset="0"/>
              </a:rPr>
              <a:t> on average [PAHO, 2021; Shaheen et al., 2021]. High salt intake is a major modifiable contributor to hypertension.</a:t>
            </a:r>
          </a:p>
          <a:p>
            <a:pPr marL="342900" marR="0" lvl="0" indent="-342900">
              <a:buSzPts val="1000"/>
              <a:buFont typeface="Symbol" panose="05050102010706020507" pitchFamily="18" charset="2"/>
              <a:buChar char=""/>
              <a:tabLst>
                <a:tab pos="457200" algn="l"/>
              </a:tabLst>
            </a:pPr>
            <a:r>
              <a:rPr lang="en-US" sz="2200" b="1" dirty="0">
                <a:effectLst/>
                <a:latin typeface="Cambria" panose="02040503050406030204" pitchFamily="18" charset="0"/>
                <a:ea typeface="Cambria" panose="02040503050406030204" pitchFamily="18" charset="0"/>
                <a:cs typeface="Times New Roman" panose="02020603050405020304" pitchFamily="18" charset="0"/>
              </a:rPr>
              <a:t>Bangladesh context:</a:t>
            </a:r>
            <a:r>
              <a:rPr lang="en-US" sz="2200" b="1" dirty="0">
                <a:latin typeface="Cambria" panose="02040503050406030204" pitchFamily="18" charset="0"/>
                <a:ea typeface="Cambria" panose="02040503050406030204" pitchFamily="18" charset="0"/>
                <a:cs typeface="Times New Roman" panose="02020603050405020304" pitchFamily="18" charset="0"/>
              </a:rPr>
              <a:t> </a:t>
            </a:r>
            <a:r>
              <a:rPr lang="en-US" sz="2200" dirty="0">
                <a:effectLst/>
                <a:latin typeface="Cambria" panose="02040503050406030204" pitchFamily="18" charset="0"/>
                <a:ea typeface="Cambria" panose="02040503050406030204" pitchFamily="18" charset="0"/>
                <a:cs typeface="Times New Roman" panose="02020603050405020304" pitchFamily="18" charset="0"/>
              </a:rPr>
              <a:t>Average salt intake among Bangladeshis is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9–10 g/day</a:t>
            </a:r>
            <a:r>
              <a:rPr lang="en-US" sz="2200" dirty="0">
                <a:effectLst/>
                <a:latin typeface="Cambria" panose="02040503050406030204" pitchFamily="18" charset="0"/>
                <a:ea typeface="Cambria" panose="02040503050406030204" pitchFamily="18" charset="0"/>
                <a:cs typeface="Times New Roman" panose="02020603050405020304" pitchFamily="18" charset="0"/>
              </a:rPr>
              <a:t>, almost double the WHO guideline [Rahman et al., 2017; TBS News, 2023]. An urban Dhaka study reported </a:t>
            </a:r>
            <a:r>
              <a:rPr lang="en-US" sz="2200" b="1" dirty="0">
                <a:effectLst/>
                <a:latin typeface="Cambria" panose="02040503050406030204" pitchFamily="18" charset="0"/>
                <a:ea typeface="Cambria" panose="02040503050406030204" pitchFamily="18" charset="0"/>
                <a:cs typeface="Times New Roman" panose="02020603050405020304" pitchFamily="18" charset="0"/>
              </a:rPr>
              <a:t>8.9 g/day (95% CI: 8.6–9.3 g)</a:t>
            </a:r>
            <a:r>
              <a:rPr lang="en-US" sz="2200" dirty="0">
                <a:effectLst/>
                <a:latin typeface="Cambria" panose="02040503050406030204" pitchFamily="18" charset="0"/>
                <a:ea typeface="Cambria" panose="02040503050406030204" pitchFamily="18" charset="0"/>
                <a:cs typeface="Times New Roman" panose="02020603050405020304" pitchFamily="18" charset="0"/>
              </a:rPr>
              <a:t> [Hossain et al., 2023], highlighting the need for research on its association with hypertension.</a:t>
            </a:r>
          </a:p>
          <a:p>
            <a:endParaRPr lang="en-BD" sz="2200" dirty="0"/>
          </a:p>
        </p:txBody>
      </p:sp>
    </p:spTree>
    <p:extLst>
      <p:ext uri="{BB962C8B-B14F-4D97-AF65-F5344CB8AC3E}">
        <p14:creationId xmlns:p14="http://schemas.microsoft.com/office/powerpoint/2010/main" val="3129675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Justification of the study</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fontScale="92500" lnSpcReduction="20000"/>
          </a:bodyPr>
          <a:lstStyle/>
          <a:p>
            <a:pPr marL="342900" marR="0" lvl="0" indent="-342900">
              <a:lnSpc>
                <a:spcPct val="115000"/>
              </a:lnSpc>
              <a:spcAft>
                <a:spcPts val="1000"/>
              </a:spcAft>
              <a:buSzPts val="1000"/>
              <a:buFont typeface="Symbol" panose="05050102010706020507" pitchFamily="18" charset="2"/>
              <a:buChar char=""/>
              <a:tabLst>
                <a:tab pos="457200" algn="l"/>
              </a:tabLs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High-risk age group: </a:t>
            </a:r>
            <a:r>
              <a:rPr lang="en-US" sz="2400" dirty="0">
                <a:effectLst/>
                <a:latin typeface="Cambria" panose="02040503050406030204" pitchFamily="18" charset="0"/>
                <a:ea typeface="Cambria" panose="02040503050406030204" pitchFamily="18" charset="0"/>
                <a:cs typeface="Times New Roman" panose="02020603050405020304" pitchFamily="18" charset="0"/>
              </a:rPr>
              <a:t>Studying this </a:t>
            </a:r>
            <a:r>
              <a:rPr lang="en-US" sz="2400" dirty="0">
                <a:latin typeface="Cambria" panose="02040503050406030204" pitchFamily="18" charset="0"/>
                <a:ea typeface="Cambria" panose="02040503050406030204" pitchFamily="18" charset="0"/>
                <a:cs typeface="Times New Roman" panose="02020603050405020304" pitchFamily="18" charset="0"/>
              </a:rPr>
              <a:t>age group (40 years and above ) </a:t>
            </a:r>
            <a:r>
              <a:rPr lang="en-US" sz="2400" dirty="0">
                <a:effectLst/>
                <a:latin typeface="Cambria" panose="02040503050406030204" pitchFamily="18" charset="0"/>
                <a:ea typeface="Cambria" panose="02040503050406030204" pitchFamily="18" charset="0"/>
                <a:cs typeface="Times New Roman" panose="02020603050405020304" pitchFamily="18" charset="0"/>
              </a:rPr>
              <a:t>allows identification of early trends and risk factors in a population that is particularly susceptible.</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Local evidence gap:</a:t>
            </a:r>
            <a:r>
              <a:rPr lang="en-US" sz="2400" b="1" dirty="0">
                <a:latin typeface="Cambria" panose="02040503050406030204" pitchFamily="18" charset="0"/>
                <a:ea typeface="Cambria" panose="02040503050406030204" pitchFamily="18" charset="0"/>
                <a:cs typeface="Times New Roman" panose="02020603050405020304" pitchFamily="18" charset="0"/>
              </a:rPr>
              <a:t> </a:t>
            </a:r>
            <a:r>
              <a:rPr lang="en-US" sz="2400" dirty="0">
                <a:effectLst/>
                <a:latin typeface="Cambria" panose="02040503050406030204" pitchFamily="18" charset="0"/>
                <a:ea typeface="Cambria" panose="02040503050406030204" pitchFamily="18" charset="0"/>
                <a:cs typeface="Times New Roman" panose="02020603050405020304" pitchFamily="18" charset="0"/>
              </a:rPr>
              <a:t>Although excessive salt intake is a well-established contributor to hypertension, limited context-specific evidence exists in Bangladesh for older adults. In particular, culturally ingrained habits like adding extra salt during cooking or at the table have not been adequately quantified or linked with hypertension in this demographic.</a:t>
            </a:r>
          </a:p>
          <a:p>
            <a:pPr marL="342900" marR="0" lvl="0" indent="-342900">
              <a:lnSpc>
                <a:spcPct val="115000"/>
              </a:lnSpc>
              <a:spcAft>
                <a:spcPts val="1000"/>
              </a:spcAft>
              <a:buSzPts val="1000"/>
              <a:buFont typeface="Symbol" panose="05050102010706020507" pitchFamily="18" charset="2"/>
              <a:buChar char=""/>
              <a:tabLst>
                <a:tab pos="457200" algn="l"/>
              </a:tabLst>
            </a:pPr>
            <a:r>
              <a:rPr lang="en-US" sz="2400" b="1" dirty="0">
                <a:effectLst/>
                <a:latin typeface="Cambria" panose="02040503050406030204" pitchFamily="18" charset="0"/>
                <a:ea typeface="Cambria" panose="02040503050406030204" pitchFamily="18" charset="0"/>
                <a:cs typeface="Times New Roman" panose="02020603050405020304" pitchFamily="18" charset="0"/>
              </a:rPr>
              <a:t>Public health relevance and study design:</a:t>
            </a:r>
            <a:r>
              <a:rPr lang="en-US" sz="2400" b="1" dirty="0">
                <a:latin typeface="Cambria" panose="02040503050406030204" pitchFamily="18" charset="0"/>
                <a:ea typeface="Cambria" panose="02040503050406030204" pitchFamily="18" charset="0"/>
                <a:cs typeface="Times New Roman" panose="02020603050405020304" pitchFamily="18" charset="0"/>
              </a:rPr>
              <a:t> </a:t>
            </a:r>
            <a:r>
              <a:rPr lang="en-US" sz="2400" dirty="0">
                <a:effectLst/>
                <a:latin typeface="Cambria" panose="02040503050406030204" pitchFamily="18" charset="0"/>
                <a:ea typeface="Cambria" panose="02040503050406030204" pitchFamily="18" charset="0"/>
                <a:cs typeface="Times New Roman" panose="02020603050405020304" pitchFamily="18" charset="0"/>
              </a:rPr>
              <a:t>The findings will provide baseline data to inform age-appropriate interventions, community programs, and educational campaigns, helping to reduce extra salt consumption and prevent hypertension-related complications.</a:t>
            </a:r>
          </a:p>
          <a:p>
            <a:pPr marL="342900" marR="0" lvl="0" indent="-342900">
              <a:lnSpc>
                <a:spcPct val="115000"/>
              </a:lnSpc>
              <a:spcAft>
                <a:spcPts val="1000"/>
              </a:spcAft>
              <a:buSzPts val="1000"/>
              <a:buFont typeface="Symbol" panose="05050102010706020507" pitchFamily="18" charset="2"/>
              <a:buChar char=""/>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1000"/>
              </a:spcAft>
              <a:buSzPts val="1000"/>
              <a:buFont typeface="Symbol" panose="05050102010706020507" pitchFamily="18" charset="2"/>
              <a:buChar char=""/>
              <a:tabLst>
                <a:tab pos="457200" algn="l"/>
              </a:tabLst>
            </a:pP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endParaRPr lang="en-BD"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91689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Research question</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lstStyle/>
          <a:p>
            <a:pPr>
              <a:lnSpc>
                <a:spcPct val="150000"/>
              </a:lnSpc>
              <a:spcAft>
                <a:spcPts val="1000"/>
              </a:spcAft>
            </a:pPr>
            <a:r>
              <a:rPr lang="en-US" sz="2200" dirty="0">
                <a:effectLst/>
                <a:latin typeface="Cambria" panose="02040503050406030204" pitchFamily="18" charset="0"/>
                <a:ea typeface="Cambria" panose="02040503050406030204" pitchFamily="18" charset="0"/>
                <a:cs typeface="Times New Roman" panose="02020603050405020304" pitchFamily="18" charset="0"/>
              </a:rPr>
              <a:t>Is there any significant association between extra salt intake and the prevalence of hypertension among individuals aged 40 and above, after controlling for key confounding factors such as </a:t>
            </a:r>
            <a:r>
              <a:rPr lang="en-US" sz="2200" dirty="0">
                <a:latin typeface="Cambria" panose="02040503050406030204" pitchFamily="18" charset="0"/>
                <a:ea typeface="Cambria" panose="02040503050406030204" pitchFamily="18" charset="0"/>
                <a:cs typeface="Times New Roman" panose="02020603050405020304" pitchFamily="18" charset="0"/>
              </a:rPr>
              <a:t>age, sex, BMI, and </a:t>
            </a:r>
            <a:r>
              <a:rPr lang="en-US" sz="2200" dirty="0">
                <a:effectLst/>
                <a:latin typeface="Cambria" panose="02040503050406030204" pitchFamily="18" charset="0"/>
                <a:ea typeface="Cambria" panose="02040503050406030204" pitchFamily="18" charset="0"/>
                <a:cs typeface="Times New Roman" panose="02020603050405020304" pitchFamily="18" charset="0"/>
              </a:rPr>
              <a:t>physical activity?</a:t>
            </a:r>
          </a:p>
          <a:p>
            <a:pPr>
              <a:lnSpc>
                <a:spcPct val="150000"/>
              </a:lnSpc>
              <a:spcAft>
                <a:spcPts val="1000"/>
              </a:spcAft>
            </a:pPr>
            <a:endParaRPr lang="en-US"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endParaRPr lang="en-US" sz="2200" dirty="0">
              <a:latin typeface="Cambria" panose="02040503050406030204" pitchFamily="18" charset="0"/>
            </a:endParaRPr>
          </a:p>
        </p:txBody>
      </p:sp>
    </p:spTree>
    <p:extLst>
      <p:ext uri="{BB962C8B-B14F-4D97-AF65-F5344CB8AC3E}">
        <p14:creationId xmlns:p14="http://schemas.microsoft.com/office/powerpoint/2010/main" val="386377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Objectives</a:t>
            </a:r>
          </a:p>
        </p:txBody>
      </p:sp>
      <p:sp>
        <p:nvSpPr>
          <p:cNvPr id="3" name="Content Placeholder 2">
            <a:extLst>
              <a:ext uri="{FF2B5EF4-FFF2-40B4-BE49-F238E27FC236}">
                <a16:creationId xmlns:a16="http://schemas.microsoft.com/office/drawing/2014/main" id="{F889494D-3A8C-4626-C9DB-D6CB7609518A}"/>
              </a:ext>
            </a:extLst>
          </p:cNvPr>
          <p:cNvSpPr>
            <a:spLocks noGrp="1"/>
          </p:cNvSpPr>
          <p:nvPr>
            <p:ph idx="1"/>
          </p:nvPr>
        </p:nvSpPr>
        <p:spPr/>
        <p:txBody>
          <a:bodyPr>
            <a:normAutofit lnSpcReduction="10000"/>
          </a:bodyPr>
          <a:lstStyle/>
          <a:p>
            <a:pPr marL="0" indent="0">
              <a:buNone/>
            </a:pPr>
            <a:r>
              <a:rPr lang="en-US" sz="2200" dirty="0">
                <a:latin typeface="Cambria" panose="02040503050406030204" pitchFamily="18" charset="0"/>
                <a:ea typeface="Cambria" panose="02040503050406030204" pitchFamily="18" charset="0"/>
              </a:rPr>
              <a:t>General Objective:</a:t>
            </a:r>
          </a:p>
          <a:p>
            <a:r>
              <a:rPr lang="en-US" sz="2200" dirty="0">
                <a:latin typeface="Cambria" panose="02040503050406030204" pitchFamily="18" charset="0"/>
                <a:ea typeface="Cambria" panose="02040503050406030204" pitchFamily="18" charset="0"/>
              </a:rPr>
              <a:t>To determine the association between extra salt intake and the prevalence of hypertension among individuals above 40 years of age in </a:t>
            </a:r>
            <a:r>
              <a:rPr lang="en-US" sz="2200" dirty="0" err="1">
                <a:latin typeface="Cambria" panose="02040503050406030204" pitchFamily="18" charset="0"/>
                <a:ea typeface="Cambria" panose="02040503050406030204" pitchFamily="18" charset="0"/>
              </a:rPr>
              <a:t>Nilfamary</a:t>
            </a:r>
            <a:r>
              <a:rPr lang="en-US" sz="2200" dirty="0">
                <a:latin typeface="Cambria" panose="02040503050406030204" pitchFamily="18" charset="0"/>
                <a:ea typeface="Cambria" panose="02040503050406030204" pitchFamily="18" charset="0"/>
              </a:rPr>
              <a:t> and </a:t>
            </a:r>
            <a:r>
              <a:rPr lang="en-US" sz="2200" dirty="0" err="1">
                <a:latin typeface="Cambria" panose="02040503050406030204" pitchFamily="18" charset="0"/>
                <a:ea typeface="Cambria" panose="02040503050406030204" pitchFamily="18" charset="0"/>
              </a:rPr>
              <a:t>Panchagarh</a:t>
            </a:r>
            <a:r>
              <a:rPr lang="en-US" sz="2200" dirty="0">
                <a:latin typeface="Cambria" panose="02040503050406030204" pitchFamily="18" charset="0"/>
                <a:ea typeface="Cambria" panose="02040503050406030204" pitchFamily="18" charset="0"/>
              </a:rPr>
              <a:t> regions.</a:t>
            </a:r>
          </a:p>
          <a:p>
            <a:pPr marL="0" indent="0">
              <a:buNone/>
            </a:pPr>
            <a:endParaRPr lang="en-US" sz="2200" dirty="0">
              <a:latin typeface="Cambria" panose="02040503050406030204" pitchFamily="18" charset="0"/>
              <a:ea typeface="Cambria" panose="02040503050406030204" pitchFamily="18" charset="0"/>
            </a:endParaRPr>
          </a:p>
          <a:p>
            <a:pPr marL="0" indent="0">
              <a:buNone/>
            </a:pPr>
            <a:r>
              <a:rPr lang="en-US" sz="2200" dirty="0">
                <a:latin typeface="Cambria" panose="02040503050406030204" pitchFamily="18" charset="0"/>
                <a:ea typeface="Cambria" panose="02040503050406030204" pitchFamily="18" charset="0"/>
              </a:rPr>
              <a:t>Specific Objectives:</a:t>
            </a:r>
          </a:p>
          <a:p>
            <a:r>
              <a:rPr lang="en-US" sz="2200" dirty="0">
                <a:effectLst/>
                <a:latin typeface="Cambria" panose="02040503050406030204" pitchFamily="18" charset="0"/>
                <a:ea typeface="Cambria" panose="02040503050406030204" pitchFamily="18" charset="0"/>
              </a:rPr>
              <a:t>To estimate the prevalence of hypertension among individuals aged 40 years and above in the study population</a:t>
            </a:r>
          </a:p>
          <a:p>
            <a:r>
              <a:rPr lang="en-US" sz="2200" dirty="0">
                <a:effectLst/>
                <a:latin typeface="Cambria" panose="02040503050406030204" pitchFamily="18" charset="0"/>
                <a:ea typeface="Cambria" panose="02040503050406030204" pitchFamily="18" charset="0"/>
              </a:rPr>
              <a:t>To assess the unadjusted association between extra salt intake and the prevalence of hypertension</a:t>
            </a:r>
          </a:p>
          <a:p>
            <a:r>
              <a:rPr lang="en-US" sz="2200" dirty="0">
                <a:effectLst/>
                <a:latin typeface="Cambria" panose="02040503050406030204" pitchFamily="18" charset="0"/>
                <a:ea typeface="Cambria" panose="02040503050406030204" pitchFamily="18" charset="0"/>
              </a:rPr>
              <a:t>To determine the association between extra salt intake and hypertension after controlling for potential confounding variables, including </a:t>
            </a:r>
            <a:r>
              <a:rPr kumimoji="0" lang="en-US" sz="2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Times New Roman" panose="02020603050405020304" pitchFamily="18" charset="0"/>
              </a:rPr>
              <a:t>age, sex, BMI, and physical activity</a:t>
            </a:r>
            <a:endParaRPr lang="en-BD"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37466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3753-2D8F-6249-D086-9835EBB86422}"/>
              </a:ext>
            </a:extLst>
          </p:cNvPr>
          <p:cNvSpPr>
            <a:spLocks noGrp="1"/>
          </p:cNvSpPr>
          <p:nvPr>
            <p:ph type="title"/>
          </p:nvPr>
        </p:nvSpPr>
        <p:spPr>
          <a:xfrm>
            <a:off x="-10511" y="-13236"/>
            <a:ext cx="12202511" cy="1066575"/>
          </a:xfrm>
        </p:spPr>
        <p:txBody>
          <a:bodyPr/>
          <a:lstStyle/>
          <a:p>
            <a:r>
              <a:rPr lang="en-BD" dirty="0"/>
              <a:t>	Conceptual framework</a:t>
            </a:r>
          </a:p>
        </p:txBody>
      </p:sp>
      <p:pic>
        <p:nvPicPr>
          <p:cNvPr id="9" name="Content Placeholder 8">
            <a:extLst>
              <a:ext uri="{FF2B5EF4-FFF2-40B4-BE49-F238E27FC236}">
                <a16:creationId xmlns:a16="http://schemas.microsoft.com/office/drawing/2014/main" id="{0DF74358-17F5-E70C-B669-79CE9D50479C}"/>
              </a:ext>
            </a:extLst>
          </p:cNvPr>
          <p:cNvPicPr>
            <a:picLocks noGrp="1" noChangeAspect="1"/>
          </p:cNvPicPr>
          <p:nvPr>
            <p:ph idx="1"/>
          </p:nvPr>
        </p:nvPicPr>
        <p:blipFill>
          <a:blip r:embed="rId2"/>
          <a:stretch>
            <a:fillRect/>
          </a:stretch>
        </p:blipFill>
        <p:spPr>
          <a:xfrm>
            <a:off x="808384" y="1325216"/>
            <a:ext cx="10588486" cy="4399723"/>
          </a:xfrm>
        </p:spPr>
      </p:pic>
    </p:spTree>
    <p:extLst>
      <p:ext uri="{BB962C8B-B14F-4D97-AF65-F5344CB8AC3E}">
        <p14:creationId xmlns:p14="http://schemas.microsoft.com/office/powerpoint/2010/main" val="3193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p:txBody>
          <a:bodyPr>
            <a:normAutofit/>
          </a:bodyPr>
          <a:lstStyle/>
          <a:p>
            <a:pPr marL="0" indent="0">
              <a:buNone/>
            </a:pPr>
            <a:r>
              <a:rPr lang="en-US" sz="2200" b="1" dirty="0">
                <a:latin typeface="Cambria" panose="02040503050406030204" pitchFamily="18" charset="0"/>
                <a:ea typeface="Cambria" panose="02040503050406030204" pitchFamily="18" charset="0"/>
              </a:rPr>
              <a:t>Study Design</a:t>
            </a:r>
          </a:p>
          <a:p>
            <a:r>
              <a:rPr lang="en-US" sz="2200" dirty="0">
                <a:latin typeface="Cambria" panose="02040503050406030204" pitchFamily="18" charset="0"/>
                <a:ea typeface="Cambria" panose="02040503050406030204" pitchFamily="18" charset="0"/>
              </a:rPr>
              <a:t>Cross-sectional study</a:t>
            </a:r>
          </a:p>
          <a:p>
            <a:pPr marL="0" indent="0">
              <a:buNone/>
            </a:pPr>
            <a:r>
              <a:rPr lang="en-US" sz="2200" b="1" dirty="0">
                <a:latin typeface="Cambria" panose="02040503050406030204" pitchFamily="18" charset="0"/>
                <a:ea typeface="Cambria" panose="02040503050406030204" pitchFamily="18" charset="0"/>
              </a:rPr>
              <a:t>Study Population</a:t>
            </a:r>
          </a:p>
          <a:p>
            <a:r>
              <a:rPr lang="en-US" sz="2200" dirty="0">
                <a:latin typeface="Cambria" panose="02040503050406030204" pitchFamily="18" charset="0"/>
                <a:ea typeface="Cambria" panose="02040503050406030204" pitchFamily="18" charset="0"/>
              </a:rPr>
              <a:t>Adults aged 40 years or above</a:t>
            </a:r>
          </a:p>
          <a:p>
            <a:pPr marL="0" indent="0">
              <a:buNone/>
            </a:pPr>
            <a:r>
              <a:rPr lang="en-US" sz="2200" b="1" dirty="0">
                <a:latin typeface="Cambria" panose="02040503050406030204" pitchFamily="18" charset="0"/>
                <a:ea typeface="Cambria" panose="02040503050406030204" pitchFamily="18" charset="0"/>
              </a:rPr>
              <a:t>Study Site &amp; Area</a:t>
            </a:r>
          </a:p>
          <a:p>
            <a:r>
              <a:rPr lang="en-US" sz="2200" dirty="0" err="1">
                <a:latin typeface="Cambria" panose="02040503050406030204" pitchFamily="18" charset="0"/>
                <a:ea typeface="Cambria" panose="02040503050406030204" pitchFamily="18" charset="0"/>
              </a:rPr>
              <a:t>Nilphamary</a:t>
            </a:r>
            <a:r>
              <a:rPr lang="en-US" sz="2200" dirty="0">
                <a:latin typeface="Cambria" panose="02040503050406030204" pitchFamily="18" charset="0"/>
                <a:ea typeface="Cambria" panose="02040503050406030204" pitchFamily="18" charset="0"/>
              </a:rPr>
              <a:t> and </a:t>
            </a:r>
            <a:r>
              <a:rPr lang="en-US" sz="2200" dirty="0" err="1">
                <a:latin typeface="Cambria" panose="02040503050406030204" pitchFamily="18" charset="0"/>
                <a:ea typeface="Cambria" panose="02040503050406030204" pitchFamily="18" charset="0"/>
              </a:rPr>
              <a:t>Panchagar</a:t>
            </a:r>
            <a:r>
              <a:rPr lang="en-US" sz="2200" dirty="0">
                <a:latin typeface="Cambria" panose="02040503050406030204" pitchFamily="18" charset="0"/>
                <a:ea typeface="Cambria" panose="02040503050406030204" pitchFamily="18" charset="0"/>
              </a:rPr>
              <a:t> Regions</a:t>
            </a:r>
          </a:p>
          <a:p>
            <a:pPr marL="0" indent="0">
              <a:buNone/>
            </a:pPr>
            <a:r>
              <a:rPr lang="en-US" sz="2200" b="1" dirty="0">
                <a:latin typeface="Cambria" panose="02040503050406030204" pitchFamily="18" charset="0"/>
                <a:ea typeface="Cambria" panose="02040503050406030204" pitchFamily="18" charset="0"/>
              </a:rPr>
              <a:t>Study Period</a:t>
            </a:r>
          </a:p>
          <a:p>
            <a:r>
              <a:rPr lang="en-US" sz="2200" dirty="0">
                <a:latin typeface="Cambria" panose="02040503050406030204" pitchFamily="18" charset="0"/>
                <a:ea typeface="Cambria" panose="02040503050406030204" pitchFamily="18" charset="0"/>
              </a:rPr>
              <a:t>9 months (September 2025 to May 2026)</a:t>
            </a:r>
            <a:endParaRPr lang="en-BD" sz="2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4281536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1233D-A96B-8905-AEB6-F685D9FB488C}"/>
              </a:ext>
            </a:extLst>
          </p:cNvPr>
          <p:cNvSpPr>
            <a:spLocks noGrp="1"/>
          </p:cNvSpPr>
          <p:nvPr>
            <p:ph type="title"/>
          </p:nvPr>
        </p:nvSpPr>
        <p:spPr/>
        <p:txBody>
          <a:bodyPr/>
          <a:lstStyle/>
          <a:p>
            <a:r>
              <a:rPr lang="en-BD" dirty="0"/>
              <a:t>	Research methodology (cont.)</a:t>
            </a:r>
          </a:p>
        </p:txBody>
      </p:sp>
      <p:sp>
        <p:nvSpPr>
          <p:cNvPr id="3" name="Content Placeholder 2">
            <a:extLst>
              <a:ext uri="{FF2B5EF4-FFF2-40B4-BE49-F238E27FC236}">
                <a16:creationId xmlns:a16="http://schemas.microsoft.com/office/drawing/2014/main" id="{ADC711A5-51D2-9D82-2F40-6BBDE6EE955F}"/>
              </a:ext>
            </a:extLst>
          </p:cNvPr>
          <p:cNvSpPr>
            <a:spLocks noGrp="1"/>
          </p:cNvSpPr>
          <p:nvPr>
            <p:ph idx="1"/>
          </p:nvPr>
        </p:nvSpPr>
        <p:spPr>
          <a:xfrm>
            <a:off x="927652" y="1439917"/>
            <a:ext cx="10426148" cy="4338031"/>
          </a:xfrm>
        </p:spPr>
        <p:txBody>
          <a:bodyPr>
            <a:normAutofit/>
          </a:bodyPr>
          <a:lstStyle/>
          <a:p>
            <a:pPr marL="0" indent="0">
              <a:buNone/>
            </a:pPr>
            <a:r>
              <a:rPr lang="en-US" sz="2200" b="1" dirty="0">
                <a:latin typeface="Times New Roman" panose="02020603050405020304" pitchFamily="18" charset="0"/>
                <a:cs typeface="Times New Roman" panose="02020603050405020304" pitchFamily="18" charset="0"/>
              </a:rPr>
              <a:t>Inclusion criteria</a:t>
            </a:r>
          </a:p>
          <a:p>
            <a:r>
              <a:rPr lang="en-US" sz="2200" dirty="0">
                <a:latin typeface="Times New Roman" panose="02020603050405020304" pitchFamily="18" charset="0"/>
                <a:cs typeface="Times New Roman" panose="02020603050405020304" pitchFamily="18" charset="0"/>
              </a:rPr>
              <a:t>Age 40 years and above</a:t>
            </a:r>
          </a:p>
          <a:p>
            <a:r>
              <a:rPr lang="en-US" sz="2200" dirty="0">
                <a:latin typeface="Times New Roman" panose="02020603050405020304" pitchFamily="18" charset="0"/>
                <a:cs typeface="Times New Roman" panose="02020603050405020304" pitchFamily="18" charset="0"/>
              </a:rPr>
              <a:t>Residing within the study site for at least 6 months</a:t>
            </a:r>
          </a:p>
          <a:p>
            <a:r>
              <a:rPr lang="en-US" sz="2200" dirty="0">
                <a:latin typeface="Times New Roman" panose="02020603050405020304" pitchFamily="18" charset="0"/>
                <a:cs typeface="Times New Roman" panose="02020603050405020304" pitchFamily="18" charset="0"/>
              </a:rPr>
              <a:t>Willing and able to provide informed consent</a:t>
            </a:r>
          </a:p>
          <a:p>
            <a:pPr marL="0" indent="0">
              <a:buNone/>
            </a:pPr>
            <a:endParaRPr lang="en-US" sz="2200" b="1" dirty="0">
              <a:latin typeface="Cambria" panose="02040503050406030204" pitchFamily="18" charset="0"/>
            </a:endParaRPr>
          </a:p>
          <a:p>
            <a:pPr marL="0" indent="0">
              <a:buNone/>
            </a:pPr>
            <a:r>
              <a:rPr lang="en-US" sz="2200" b="1" dirty="0">
                <a:latin typeface="Cambria" panose="02040503050406030204" pitchFamily="18" charset="0"/>
                <a:ea typeface="Cambria" panose="02040503050406030204" pitchFamily="18" charset="0"/>
              </a:rPr>
              <a:t>Exclusion criteria</a:t>
            </a:r>
          </a:p>
          <a:p>
            <a:r>
              <a:rPr lang="en-US" sz="2200" dirty="0">
                <a:latin typeface="Cambria" panose="02040503050406030204" pitchFamily="18" charset="0"/>
                <a:ea typeface="Cambria" panose="02040503050406030204" pitchFamily="18" charset="0"/>
              </a:rPr>
              <a:t>Pregnant women</a:t>
            </a:r>
          </a:p>
          <a:p>
            <a:r>
              <a:rPr lang="en-US" sz="2200" dirty="0">
                <a:latin typeface="Cambria" panose="02040503050406030204" pitchFamily="18" charset="0"/>
                <a:ea typeface="Cambria" panose="02040503050406030204" pitchFamily="18" charset="0"/>
              </a:rPr>
              <a:t>Patients on dialysis or with chronic kidney disease</a:t>
            </a:r>
          </a:p>
          <a:p>
            <a:r>
              <a:rPr lang="en-US" sz="2200" dirty="0">
                <a:latin typeface="Cambria" panose="02040503050406030204" pitchFamily="18" charset="0"/>
                <a:ea typeface="Cambria" panose="02040503050406030204" pitchFamily="18" charset="0"/>
              </a:rPr>
              <a:t>Individuals with an acute or severe illness that prevents participation in the study procedure</a:t>
            </a:r>
          </a:p>
        </p:txBody>
      </p:sp>
    </p:spTree>
    <p:extLst>
      <p:ext uri="{BB962C8B-B14F-4D97-AF65-F5344CB8AC3E}">
        <p14:creationId xmlns:p14="http://schemas.microsoft.com/office/powerpoint/2010/main" val="3275841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397</TotalTime>
  <Words>719</Words>
  <Application>Microsoft Office PowerPoint</Application>
  <PresentationFormat>Widescreen</PresentationFormat>
  <Paragraphs>65</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Cambria</vt:lpstr>
      <vt:lpstr>Symbol</vt:lpstr>
      <vt:lpstr>Times New Roman</vt:lpstr>
      <vt:lpstr>Office Theme</vt:lpstr>
      <vt:lpstr>Prevalence of Hypertension and Its Association with Salt Intake among Individuals Aged 40 Years and above in Northern Part of Bangladesh: a Cross-Sectional Study </vt:lpstr>
      <vt:lpstr>        Group Members</vt:lpstr>
      <vt:lpstr> Introduction</vt:lpstr>
      <vt:lpstr> Justification of the study</vt:lpstr>
      <vt:lpstr> Research question</vt:lpstr>
      <vt:lpstr> Objectives</vt:lpstr>
      <vt:lpstr> Conceptual framework</vt:lpstr>
      <vt:lpstr> Research methodology</vt:lpstr>
      <vt:lpstr> Research methodology (cont.)</vt:lpstr>
      <vt:lpstr> Research methodology (cont.)</vt:lpstr>
      <vt:lpstr> Research methodology (cont.)</vt:lpstr>
      <vt:lpstr> Research methodology (cont.)</vt:lpstr>
      <vt:lpstr>        Research methodology (cont.)</vt:lpstr>
      <vt:lpstr> Timeline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Zeeba Zahra Sultana</dc:creator>
  <cp:lastModifiedBy>Md. Tarek Hasan</cp:lastModifiedBy>
  <cp:revision>15</cp:revision>
  <dcterms:created xsi:type="dcterms:W3CDTF">2023-12-12T00:59:21Z</dcterms:created>
  <dcterms:modified xsi:type="dcterms:W3CDTF">2025-08-22T00:30:49Z</dcterms:modified>
</cp:coreProperties>
</file>