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2DF8-DE00-E148-BC12-A5A85CB4E52D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DBB3-06DB-C748-89C1-65AD5135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7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2DF8-DE00-E148-BC12-A5A85CB4E52D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DBB3-06DB-C748-89C1-65AD5135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2DF8-DE00-E148-BC12-A5A85CB4E52D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DBB3-06DB-C748-89C1-65AD5135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3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2DF8-DE00-E148-BC12-A5A85CB4E52D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DBB3-06DB-C748-89C1-65AD5135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0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2DF8-DE00-E148-BC12-A5A85CB4E52D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DBB3-06DB-C748-89C1-65AD5135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0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2DF8-DE00-E148-BC12-A5A85CB4E52D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DBB3-06DB-C748-89C1-65AD5135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2DF8-DE00-E148-BC12-A5A85CB4E52D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DBB3-06DB-C748-89C1-65AD5135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9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2DF8-DE00-E148-BC12-A5A85CB4E52D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DBB3-06DB-C748-89C1-65AD5135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3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2DF8-DE00-E148-BC12-A5A85CB4E52D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DBB3-06DB-C748-89C1-65AD5135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5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2DF8-DE00-E148-BC12-A5A85CB4E52D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DBB3-06DB-C748-89C1-65AD5135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8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2DF8-DE00-E148-BC12-A5A85CB4E52D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DBB3-06DB-C748-89C1-65AD5135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9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E2DF8-DE00-E148-BC12-A5A85CB4E52D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DBB3-06DB-C748-89C1-65AD5135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8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417" y="122994"/>
            <a:ext cx="1010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education tip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619476"/>
            <a:ext cx="1320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February 18, 2014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38" y="731965"/>
            <a:ext cx="1066800" cy="2032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24525" y="4146553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effectLst/>
            </a:endParaRPr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525" y="2751109"/>
            <a:ext cx="2857500" cy="1905000"/>
          </a:xfrm>
          <a:prstGeom prst="rect">
            <a:avLst/>
          </a:prstGeom>
          <a:ln w="57150" cmpd="sng">
            <a:solidFill>
              <a:srgbClr val="FF0000"/>
            </a:solidFill>
          </a:ln>
        </p:spPr>
      </p:pic>
      <p:cxnSp>
        <p:nvCxnSpPr>
          <p:cNvPr id="16" name="Straight Arrow Connector 15"/>
          <p:cNvCxnSpPr/>
          <p:nvPr/>
        </p:nvCxnSpPr>
        <p:spPr>
          <a:xfrm flipH="1">
            <a:off x="482671" y="946360"/>
            <a:ext cx="220385" cy="2361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60256" y="1568966"/>
            <a:ext cx="670100" cy="1739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21339" y="3328703"/>
            <a:ext cx="2185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attaches to IV tubing;</a:t>
            </a:r>
          </a:p>
          <a:p>
            <a:r>
              <a:rPr lang="en-US" dirty="0"/>
              <a:t>s</a:t>
            </a:r>
            <a:r>
              <a:rPr lang="en-US" dirty="0" smtClean="0"/>
              <a:t>tart flow prior to </a:t>
            </a:r>
          </a:p>
          <a:p>
            <a:r>
              <a:rPr lang="en-US" dirty="0" smtClean="0"/>
              <a:t>insertion. (Normal</a:t>
            </a:r>
          </a:p>
          <a:p>
            <a:r>
              <a:rPr lang="en-US" dirty="0" smtClean="0"/>
              <a:t>saline)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9417" y="351149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270060" y="2484560"/>
            <a:ext cx="28739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Obtain order to insert anesthetic. Have </a:t>
            </a:r>
            <a:r>
              <a:rPr lang="en-US" dirty="0"/>
              <a:t>patient look down, insert Morgan Lens under upper lid. Have patient look up, retract lower lid, drop lens in place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Adjust flow rate. Do not run IV dry.  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021" y="4833327"/>
            <a:ext cx="2857500" cy="1905000"/>
          </a:xfrm>
          <a:prstGeom prst="rect">
            <a:avLst/>
          </a:prstGeom>
          <a:ln w="57150" cmpd="sng">
            <a:solidFill>
              <a:srgbClr val="FF0000"/>
            </a:solidFill>
          </a:ln>
        </p:spPr>
      </p:pic>
      <p:sp>
        <p:nvSpPr>
          <p:cNvPr id="26" name="Rectangle 25"/>
          <p:cNvSpPr/>
          <p:nvPr/>
        </p:nvSpPr>
        <p:spPr>
          <a:xfrm>
            <a:off x="6632840" y="5380672"/>
            <a:ext cx="25111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REMOVAL: </a:t>
            </a:r>
            <a:r>
              <a:rPr lang="en-US" b="1" dirty="0"/>
              <a:t>CONTINUE FLOW</a:t>
            </a:r>
            <a:r>
              <a:rPr lang="en-US" dirty="0"/>
              <a:t>, have patient look up, retract lower lid - hold </a:t>
            </a:r>
            <a:r>
              <a:rPr lang="en-US" dirty="0" smtClean="0"/>
              <a:t>position. Slide lens out &amp; discontinue flow.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60256" y="103599"/>
            <a:ext cx="5658833" cy="5847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venir Black Oblique"/>
                <a:cs typeface="Avenir Black Oblique"/>
              </a:rPr>
              <a:t>Morgan Lens: Eye irrigation</a:t>
            </a:r>
            <a:endParaRPr lang="en-US" sz="3200" dirty="0">
              <a:latin typeface="Avenir Black Oblique"/>
              <a:cs typeface="Avenir Black Oblique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860" y="52799"/>
            <a:ext cx="2175140" cy="1924395"/>
          </a:xfrm>
          <a:prstGeom prst="rect">
            <a:avLst/>
          </a:prstGeom>
          <a:ln w="3810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555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Vermeulen</dc:creator>
  <cp:lastModifiedBy>Lucia Vermeulen</cp:lastModifiedBy>
  <cp:revision>4</cp:revision>
  <cp:lastPrinted>2014-02-18T17:23:22Z</cp:lastPrinted>
  <dcterms:created xsi:type="dcterms:W3CDTF">2014-02-16T12:04:08Z</dcterms:created>
  <dcterms:modified xsi:type="dcterms:W3CDTF">2015-05-22T13:03:34Z</dcterms:modified>
</cp:coreProperties>
</file>