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E14D-718E-4897-96D6-14B7D5C17A31}" type="datetimeFigureOut">
              <a:rPr lang="en-US" smtClean="0"/>
              <a:t>2015/04/29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C376-5F9C-4229-A5A1-3F2225E9D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E14D-718E-4897-96D6-14B7D5C17A31}" type="datetimeFigureOut">
              <a:rPr lang="en-US" smtClean="0"/>
              <a:t>2015/04/29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C376-5F9C-4229-A5A1-3F2225E9D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5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E14D-718E-4897-96D6-14B7D5C17A31}" type="datetimeFigureOut">
              <a:rPr lang="en-US" smtClean="0"/>
              <a:t>2015/04/29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C376-5F9C-4229-A5A1-3F2225E9D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0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E14D-718E-4897-96D6-14B7D5C17A31}" type="datetimeFigureOut">
              <a:rPr lang="en-US" smtClean="0"/>
              <a:t>2015/04/29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C376-5F9C-4229-A5A1-3F2225E9D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E14D-718E-4897-96D6-14B7D5C17A31}" type="datetimeFigureOut">
              <a:rPr lang="en-US" smtClean="0"/>
              <a:t>2015/04/29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C376-5F9C-4229-A5A1-3F2225E9D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E14D-718E-4897-96D6-14B7D5C17A31}" type="datetimeFigureOut">
              <a:rPr lang="en-US" smtClean="0"/>
              <a:t>2015/04/29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C376-5F9C-4229-A5A1-3F2225E9D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5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E14D-718E-4897-96D6-14B7D5C17A31}" type="datetimeFigureOut">
              <a:rPr lang="en-US" smtClean="0"/>
              <a:t>2015/04/29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C376-5F9C-4229-A5A1-3F2225E9D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3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E14D-718E-4897-96D6-14B7D5C17A31}" type="datetimeFigureOut">
              <a:rPr lang="en-US" smtClean="0"/>
              <a:t>2015/04/29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C376-5F9C-4229-A5A1-3F2225E9D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8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E14D-718E-4897-96D6-14B7D5C17A31}" type="datetimeFigureOut">
              <a:rPr lang="en-US" smtClean="0"/>
              <a:t>2015/04/29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C376-5F9C-4229-A5A1-3F2225E9D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5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E14D-718E-4897-96D6-14B7D5C17A31}" type="datetimeFigureOut">
              <a:rPr lang="en-US" smtClean="0"/>
              <a:t>2015/04/29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C376-5F9C-4229-A5A1-3F2225E9D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E14D-718E-4897-96D6-14B7D5C17A31}" type="datetimeFigureOut">
              <a:rPr lang="en-US" smtClean="0"/>
              <a:t>2015/04/29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C376-5F9C-4229-A5A1-3F2225E9D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AE14D-718E-4897-96D6-14B7D5C17A31}" type="datetimeFigureOut">
              <a:rPr lang="en-US" smtClean="0"/>
              <a:t>2015/04/29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C376-5F9C-4229-A5A1-3F2225E9D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20" y="0"/>
            <a:ext cx="4470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9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London hospitals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 Vermeulen</dc:creator>
  <cp:lastModifiedBy>Lucia Vermeulen</cp:lastModifiedBy>
  <cp:revision>1</cp:revision>
  <dcterms:created xsi:type="dcterms:W3CDTF">2015-04-29T11:47:07Z</dcterms:created>
  <dcterms:modified xsi:type="dcterms:W3CDTF">2015-04-29T11:50:53Z</dcterms:modified>
</cp:coreProperties>
</file>