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63" r:id="rId7"/>
    <p:sldId id="278" r:id="rId8"/>
    <p:sldId id="267" r:id="rId9"/>
    <p:sldId id="265" r:id="rId10"/>
    <p:sldId id="277" r:id="rId11"/>
    <p:sldId id="266" r:id="rId12"/>
    <p:sldId id="272" r:id="rId13"/>
    <p:sldId id="281" r:id="rId14"/>
    <p:sldId id="268" r:id="rId15"/>
    <p:sldId id="270" r:id="rId16"/>
    <p:sldId id="279" r:id="rId17"/>
    <p:sldId id="271" r:id="rId18"/>
    <p:sldId id="261" r:id="rId19"/>
    <p:sldId id="274" r:id="rId20"/>
    <p:sldId id="280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E555-CD4C-4774-B06A-14C3B3CD415D}" type="datetimeFigureOut">
              <a:rPr lang="en-US" smtClean="0"/>
              <a:t>2015/05/28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CF20-3AF8-4361-9568-3639B836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7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E555-CD4C-4774-B06A-14C3B3CD415D}" type="datetimeFigureOut">
              <a:rPr lang="en-US" smtClean="0"/>
              <a:t>2015/05/28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CF20-3AF8-4361-9568-3639B836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6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E555-CD4C-4774-B06A-14C3B3CD415D}" type="datetimeFigureOut">
              <a:rPr lang="en-US" smtClean="0"/>
              <a:t>2015/05/28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CF20-3AF8-4361-9568-3639B836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7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E555-CD4C-4774-B06A-14C3B3CD415D}" type="datetimeFigureOut">
              <a:rPr lang="en-US" smtClean="0"/>
              <a:t>2015/05/28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CF20-3AF8-4361-9568-3639B836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E555-CD4C-4774-B06A-14C3B3CD415D}" type="datetimeFigureOut">
              <a:rPr lang="en-US" smtClean="0"/>
              <a:t>2015/05/28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CF20-3AF8-4361-9568-3639B836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9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E555-CD4C-4774-B06A-14C3B3CD415D}" type="datetimeFigureOut">
              <a:rPr lang="en-US" smtClean="0"/>
              <a:t>2015/05/28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CF20-3AF8-4361-9568-3639B836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1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E555-CD4C-4774-B06A-14C3B3CD415D}" type="datetimeFigureOut">
              <a:rPr lang="en-US" smtClean="0"/>
              <a:t>2015/05/28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CF20-3AF8-4361-9568-3639B836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6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E555-CD4C-4774-B06A-14C3B3CD415D}" type="datetimeFigureOut">
              <a:rPr lang="en-US" smtClean="0"/>
              <a:t>2015/05/28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CF20-3AF8-4361-9568-3639B836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9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E555-CD4C-4774-B06A-14C3B3CD415D}" type="datetimeFigureOut">
              <a:rPr lang="en-US" smtClean="0"/>
              <a:t>2015/05/28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CF20-3AF8-4361-9568-3639B836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4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E555-CD4C-4774-B06A-14C3B3CD415D}" type="datetimeFigureOut">
              <a:rPr lang="en-US" smtClean="0"/>
              <a:t>2015/05/28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CF20-3AF8-4361-9568-3639B836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8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E555-CD4C-4774-B06A-14C3B3CD415D}" type="datetimeFigureOut">
              <a:rPr lang="en-US" smtClean="0"/>
              <a:t>2015/05/28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CF20-3AF8-4361-9568-3639B836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4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6E555-CD4C-4774-B06A-14C3B3CD415D}" type="datetimeFigureOut">
              <a:rPr lang="en-US" smtClean="0"/>
              <a:t>2015/05/28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FCF20-3AF8-4361-9568-3639B836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2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jpe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google.ca/url?url=http://olaroom3.blogspot.com/2011/02/teamwork-characteristics.html&amp;rct=j&amp;frm=1&amp;q=&amp;esrc=s&amp;sa=U&amp;ei=zrkvVfrbOZeryATE_IHwDg&amp;ved=0CCcQ9QEwCQ&amp;usg=AFQjCNG08Gk0f1jSQxwBi3O5QZi9eJmlx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cene3d>
            <a:camera prst="isometricOffAxis2Left"/>
            <a:lightRig rig="threePt" dir="t"/>
          </a:scene3d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chemeClr val="accent2"/>
                </a:solidFill>
              </a:rPr>
              <a:t>Welcome</a:t>
            </a:r>
            <a:endParaRPr lang="en-US" sz="96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LHSC Emergency Care Program</a:t>
            </a:r>
          </a:p>
          <a:p>
            <a:r>
              <a:rPr lang="en-US" dirty="0" smtClean="0"/>
              <a:t>Nursing Orientation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28600"/>
            <a:ext cx="2133600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4449">
            <a:off x="6519120" y="4806285"/>
            <a:ext cx="2362200" cy="1574800"/>
          </a:xfrm>
          <a:prstGeom prst="rect">
            <a:avLst/>
          </a:prstGeom>
        </p:spPr>
      </p:pic>
      <p:pic>
        <p:nvPicPr>
          <p:cNvPr id="7" name="Picture 6" descr="C:\Documents and Settings\vermeull\Local Settings\Temporary Internet Files\Content.Word\photo.jpg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70940">
            <a:off x="1524000" y="5091370"/>
            <a:ext cx="828674" cy="1447801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softEdge rad="112500"/>
          </a:effec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9405">
            <a:off x="4114800" y="5441482"/>
            <a:ext cx="1237395" cy="10976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 descr="C:\Users\vermeull\AppData\Local\Microsoft\Windows\Temporary Internet Files\Low\Content.IE5\PIO09IJR\photo[3].JPG"/>
          <p:cNvPicPr/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5400000">
            <a:off x="3937581" y="551340"/>
            <a:ext cx="1485902" cy="126142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1314">
            <a:off x="1417929" y="609600"/>
            <a:ext cx="1408115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645716">
            <a:off x="186108" y="4398041"/>
            <a:ext cx="846983" cy="141722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40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368380"/>
            <a:ext cx="3200400" cy="54091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Frustrating Moment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6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371600"/>
            <a:ext cx="4114800" cy="542246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Really Need a Moment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0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33600"/>
            <a:ext cx="6299579" cy="4419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Know Better Moment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7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 Nursing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Opportunities</a:t>
            </a:r>
            <a:endParaRPr lang="en-US" sz="7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0" name="Picture 2" descr="Nu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93687"/>
            <a:ext cx="333375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54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00200"/>
            <a:ext cx="3505200" cy="5257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Educational Opportunity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09757"/>
            <a:ext cx="4853940" cy="5334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Teaching Moment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 Nursing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</a:rPr>
              <a:t>How my job might affect my significant others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4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514600"/>
            <a:ext cx="5575952" cy="390316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 am with others…..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8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1" y="1676400"/>
            <a:ext cx="3838575" cy="4800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someone close to me does something I might not like…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7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93189"/>
            <a:ext cx="5562600" cy="530764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traditions…..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9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85800" y="1524000"/>
            <a:ext cx="7772400" cy="1500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</a:rPr>
              <a:t>Characteristics of the ED nurse</a:t>
            </a:r>
            <a:endParaRPr 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0" name="Picture 2" descr="https://encrypted-tbn2.gstatic.com/images?q=tbn:ANd9GcSSP9m2YI-RkN59ACJAIRKd0VeEkC6Sed6oVnsPQQe8J4azNRUqJQ20LUkc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0624">
            <a:off x="4632709" y="3425685"/>
            <a:ext cx="3057211" cy="187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77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 Nursing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It’s up to you!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8" name="Picture 4" descr="its up to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81000"/>
            <a:ext cx="45148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57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3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1524000"/>
            <a:ext cx="5167312" cy="387828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Calm Attitude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9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63" y="1600200"/>
            <a:ext cx="6324600" cy="443665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your resources….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2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83706"/>
            <a:ext cx="3792685" cy="50932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your 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1390650"/>
            <a:ext cx="5429250" cy="40767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Professional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74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</a:rPr>
              <a:t>Feelings I might experience</a:t>
            </a:r>
            <a:endParaRPr lang="en-US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 Nursing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00200"/>
            <a:ext cx="4483960" cy="291941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Peaceful Moments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37" y="1857375"/>
            <a:ext cx="3743325" cy="31432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Feeling Like Something May Happen Moment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94</Words>
  <Application>Microsoft Office PowerPoint</Application>
  <PresentationFormat>On-screen Show (4:3)</PresentationFormat>
  <Paragraphs>26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Welcome</vt:lpstr>
      <vt:lpstr>PowerPoint Presentation</vt:lpstr>
      <vt:lpstr>Calm Attitude</vt:lpstr>
      <vt:lpstr>Use your resources….</vt:lpstr>
      <vt:lpstr>Know your patient</vt:lpstr>
      <vt:lpstr>Be Professional</vt:lpstr>
      <vt:lpstr>Feelings I might experience</vt:lpstr>
      <vt:lpstr>Peaceful Moments</vt:lpstr>
      <vt:lpstr>Feeling Like Something May Happen Moment</vt:lpstr>
      <vt:lpstr>Frustrating Moment</vt:lpstr>
      <vt:lpstr>I Really Need a Moment</vt:lpstr>
      <vt:lpstr>I Know Better Moment</vt:lpstr>
      <vt:lpstr>ED Nursing</vt:lpstr>
      <vt:lpstr>Educational Opportunity</vt:lpstr>
      <vt:lpstr>Health Teaching Moment</vt:lpstr>
      <vt:lpstr>ED Nursing</vt:lpstr>
      <vt:lpstr>When I am with others…..</vt:lpstr>
      <vt:lpstr>When someone close to me does something I might not like…</vt:lpstr>
      <vt:lpstr>Developing traditions…..</vt:lpstr>
      <vt:lpstr>ED Nursing</vt:lpstr>
      <vt:lpstr>PowerPoint Presentation</vt:lpstr>
    </vt:vector>
  </TitlesOfParts>
  <Company>London hospitals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Lucia Vermeulen</dc:creator>
  <cp:lastModifiedBy>Lucia Vermeulen</cp:lastModifiedBy>
  <cp:revision>12</cp:revision>
  <dcterms:created xsi:type="dcterms:W3CDTF">2015-04-16T13:16:13Z</dcterms:created>
  <dcterms:modified xsi:type="dcterms:W3CDTF">2015-05-28T15:44:25Z</dcterms:modified>
</cp:coreProperties>
</file>