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C581C-80DB-4D4E-A0E0-5681BCF88E4C}" type="datetimeFigureOut">
              <a:rPr lang="en-US" smtClean="0"/>
              <a:t>2015/04/29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60F9-6D28-4B2A-971C-18E2BA60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97DA7C4-2FB8-43C7-812B-8FBFB0072151}" type="datetime1">
              <a:rPr lang="en-US" smtClean="0"/>
              <a:t>2015/04/29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A572-C2A9-431E-B98D-2374141C2634}" type="datetime1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F120E06-2109-4A95-A779-44CCC556DAB0}" type="datetime1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2F86-6B53-45A4-9594-D5C5ED51C10A}" type="datetime1">
              <a:rPr lang="en-US" smtClean="0"/>
              <a:t>2015/04/29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EBB-4755-4B0D-9AE4-44FB558B011B}" type="datetime1">
              <a:rPr lang="en-US" smtClean="0"/>
              <a:t>2015/04/29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40D181-0D61-4FFE-AAFD-1893B609CEDA}" type="datetime1">
              <a:rPr lang="en-US" smtClean="0"/>
              <a:t>2015/04/29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0DD229-57C9-4BA9-B4D6-119BDAC33155}" type="datetime1">
              <a:rPr lang="en-US" smtClean="0"/>
              <a:t>2015/04/29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47F-33F5-49E9-A5EF-04F82AD2546E}" type="datetime1">
              <a:rPr lang="en-US" smtClean="0"/>
              <a:t>2015/04/29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5CB6-239F-426E-BBA5-2096F66DD46B}" type="datetime1">
              <a:rPr lang="en-US" smtClean="0"/>
              <a:t>2015/04/29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9141-0840-4FAD-9D6D-5A9926358E6F}" type="datetime1">
              <a:rPr lang="en-US" smtClean="0"/>
              <a:t>2015/04/29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7E2663C-329C-4E80-AE59-A1739AA55CB7}" type="datetime1">
              <a:rPr lang="en-US" smtClean="0"/>
              <a:t>2015/04/29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B3049F-7013-44C2-ADF9-94476E3808E7}" type="datetime1">
              <a:rPr lang="en-US" smtClean="0"/>
              <a:t>2015/04/29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2CE495-79C4-4F9B-8351-968F4CD196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Reason for visit:  </a:t>
            </a:r>
            <a:r>
              <a:rPr lang="en-US" dirty="0" smtClean="0"/>
              <a:t>“Requests mental health assessment.”</a:t>
            </a:r>
          </a:p>
          <a:p>
            <a:pPr marL="137160" indent="0">
              <a:buNone/>
            </a:pPr>
            <a:endParaRPr lang="en-US" dirty="0" smtClean="0"/>
          </a:p>
          <a:p>
            <a:r>
              <a:rPr lang="en-US" b="1" dirty="0" smtClean="0"/>
              <a:t>Triage </a:t>
            </a:r>
            <a:r>
              <a:rPr lang="en-US" b="1" dirty="0" err="1" smtClean="0"/>
              <a:t>Hx</a:t>
            </a:r>
            <a:r>
              <a:rPr lang="en-US" b="1" dirty="0" smtClean="0"/>
              <a:t>: </a:t>
            </a:r>
            <a:r>
              <a:rPr lang="en-US" dirty="0" smtClean="0"/>
              <a:t>Has a medication concern. Pt. on multiple meds.</a:t>
            </a:r>
          </a:p>
          <a:p>
            <a:endParaRPr lang="en-US" dirty="0"/>
          </a:p>
          <a:p>
            <a:r>
              <a:rPr lang="en-US" b="1" dirty="0" smtClean="0"/>
              <a:t>Medical History: </a:t>
            </a:r>
            <a:r>
              <a:rPr lang="en-US" dirty="0" smtClean="0"/>
              <a:t>Back pain, ADHD.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– Simulation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did the nurse interact with the patient?</a:t>
            </a:r>
          </a:p>
          <a:p>
            <a:r>
              <a:rPr lang="en-US" dirty="0" smtClean="0"/>
              <a:t>Did the nurse see the safety risk?  How did the nurse respond?</a:t>
            </a:r>
          </a:p>
          <a:p>
            <a:r>
              <a:rPr lang="en-US" dirty="0" smtClean="0"/>
              <a:t>How did the nurse de-escalate the patient?</a:t>
            </a:r>
          </a:p>
          <a:p>
            <a:r>
              <a:rPr lang="en-US" dirty="0" smtClean="0"/>
              <a:t>To restrain or not to restrain, that is the question.</a:t>
            </a:r>
          </a:p>
          <a:p>
            <a:r>
              <a:rPr lang="en-US" dirty="0" smtClean="0"/>
              <a:t>How do you balance the need for patient assessment with LHSC’s Zero Tolerance Policy towards aggressive </a:t>
            </a:r>
            <a:r>
              <a:rPr lang="en-US" dirty="0" err="1" smtClean="0"/>
              <a:t>behaviour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Reason for visit: </a:t>
            </a:r>
            <a:r>
              <a:rPr lang="en-US" dirty="0" smtClean="0"/>
              <a:t>“Depressed”</a:t>
            </a:r>
          </a:p>
          <a:p>
            <a:endParaRPr lang="en-US" dirty="0"/>
          </a:p>
          <a:p>
            <a:r>
              <a:rPr lang="en-US" b="1" dirty="0" smtClean="0"/>
              <a:t>Triage History: </a:t>
            </a:r>
            <a:r>
              <a:rPr lang="en-US" dirty="0" smtClean="0"/>
              <a:t>Unable to get full story r/t patient not forthcoming.</a:t>
            </a:r>
          </a:p>
          <a:p>
            <a:endParaRPr lang="en-US" dirty="0"/>
          </a:p>
          <a:p>
            <a:r>
              <a:rPr lang="en-US" b="1" dirty="0" smtClean="0"/>
              <a:t>Medical History: </a:t>
            </a:r>
            <a:r>
              <a:rPr lang="en-US" dirty="0" smtClean="0"/>
              <a:t>Depression, Alcoholism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 – Simulation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Did the nurse demonstrate empathy?</a:t>
            </a:r>
          </a:p>
          <a:p>
            <a:r>
              <a:rPr lang="en-US" dirty="0" smtClean="0"/>
              <a:t>Discuss appropriate approach to assessing suicidal risk.</a:t>
            </a:r>
          </a:p>
          <a:p>
            <a:r>
              <a:rPr lang="en-US" dirty="0" smtClean="0"/>
              <a:t>What options should you employ if your suicidal patient attempts to leave?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Reason for visit: </a:t>
            </a:r>
            <a:r>
              <a:rPr lang="en-US" dirty="0" smtClean="0"/>
              <a:t>Aggressive </a:t>
            </a:r>
            <a:r>
              <a:rPr lang="en-US" dirty="0" err="1" smtClean="0"/>
              <a:t>Behaviour</a:t>
            </a:r>
            <a:r>
              <a:rPr lang="en-US" dirty="0" smtClean="0"/>
              <a:t> in Retirement Home.</a:t>
            </a:r>
          </a:p>
          <a:p>
            <a:endParaRPr lang="en-US" dirty="0"/>
          </a:p>
          <a:p>
            <a:r>
              <a:rPr lang="en-US" b="1" dirty="0" smtClean="0"/>
              <a:t>Triage History</a:t>
            </a:r>
            <a:r>
              <a:rPr lang="en-US" dirty="0" smtClean="0"/>
              <a:t>: Daughter presents with patient.  Daughter reports that normally independent mother struck another resident today.</a:t>
            </a:r>
          </a:p>
          <a:p>
            <a:endParaRPr lang="en-US" dirty="0"/>
          </a:p>
          <a:p>
            <a:r>
              <a:rPr lang="en-US" b="1" dirty="0" smtClean="0"/>
              <a:t>Medical History: </a:t>
            </a:r>
            <a:r>
              <a:rPr lang="en-US" dirty="0" smtClean="0"/>
              <a:t>HTN, a fib.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– Simulation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reality orientation and when is it appropriate vs. inappropriate to use?</a:t>
            </a:r>
          </a:p>
          <a:p>
            <a:r>
              <a:rPr lang="en-US" dirty="0" smtClean="0"/>
              <a:t>Discuss reasons for bizarre </a:t>
            </a:r>
            <a:r>
              <a:rPr lang="en-US" dirty="0" err="1" smtClean="0"/>
              <a:t>behaviour</a:t>
            </a:r>
            <a:r>
              <a:rPr lang="en-US" dirty="0" smtClean="0"/>
              <a:t> presentations.</a:t>
            </a:r>
          </a:p>
          <a:p>
            <a:r>
              <a:rPr lang="en-US" dirty="0" smtClean="0"/>
              <a:t>What can you anticipate in terms of plan of care?</a:t>
            </a:r>
          </a:p>
          <a:p>
            <a:r>
              <a:rPr lang="en-US" dirty="0" smtClean="0"/>
              <a:t>How would you implement LHSC’s “least restraint” policy with this patient?</a:t>
            </a:r>
          </a:p>
          <a:p>
            <a:r>
              <a:rPr lang="en-US" dirty="0" smtClean="0"/>
              <a:t>How do we tell the difference between dementia </a:t>
            </a:r>
            <a:r>
              <a:rPr lang="en-US" smtClean="0"/>
              <a:t>&amp; delirium?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Mental Health Simulations - City Wide Orientation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</TotalTime>
  <Words>313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Simulation #1</vt:lpstr>
      <vt:lpstr>Debrief – Simulation #1</vt:lpstr>
      <vt:lpstr>Simulation #2</vt:lpstr>
      <vt:lpstr>Debrief – Simulation #2</vt:lpstr>
      <vt:lpstr>Simulation #3</vt:lpstr>
      <vt:lpstr>Debrief – Simulation #3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#1</dc:title>
  <dc:creator>Alison Armstrong</dc:creator>
  <cp:lastModifiedBy>Lucia Vermeulen</cp:lastModifiedBy>
  <cp:revision>5</cp:revision>
  <dcterms:created xsi:type="dcterms:W3CDTF">2014-09-23T17:11:47Z</dcterms:created>
  <dcterms:modified xsi:type="dcterms:W3CDTF">2015-04-29T11:57:26Z</dcterms:modified>
</cp:coreProperties>
</file>