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1F30-C3A3-451B-AED3-8748F800E0E3}" type="datetimeFigureOut">
              <a:rPr lang="en-US" smtClean="0"/>
              <a:t>2015/05/04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69D0-7A55-48F2-9F9E-F1C3FD02C7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1F30-C3A3-451B-AED3-8748F800E0E3}" type="datetimeFigureOut">
              <a:rPr lang="en-US" smtClean="0"/>
              <a:t>2015/05/04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69D0-7A55-48F2-9F9E-F1C3FD02C7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1F30-C3A3-451B-AED3-8748F800E0E3}" type="datetimeFigureOut">
              <a:rPr lang="en-US" smtClean="0"/>
              <a:t>2015/05/04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69D0-7A55-48F2-9F9E-F1C3FD02C7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1F30-C3A3-451B-AED3-8748F800E0E3}" type="datetimeFigureOut">
              <a:rPr lang="en-US" smtClean="0"/>
              <a:t>2015/05/04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69D0-7A55-48F2-9F9E-F1C3FD02C7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1F30-C3A3-451B-AED3-8748F800E0E3}" type="datetimeFigureOut">
              <a:rPr lang="en-US" smtClean="0"/>
              <a:t>2015/05/04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CAB69D0-7A55-48F2-9F9E-F1C3FD02C7F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1F30-C3A3-451B-AED3-8748F800E0E3}" type="datetimeFigureOut">
              <a:rPr lang="en-US" smtClean="0"/>
              <a:t>2015/05/04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69D0-7A55-48F2-9F9E-F1C3FD02C7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1F30-C3A3-451B-AED3-8748F800E0E3}" type="datetimeFigureOut">
              <a:rPr lang="en-US" smtClean="0"/>
              <a:t>2015/05/04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69D0-7A55-48F2-9F9E-F1C3FD02C7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1F30-C3A3-451B-AED3-8748F800E0E3}" type="datetimeFigureOut">
              <a:rPr lang="en-US" smtClean="0"/>
              <a:t>2015/05/04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69D0-7A55-48F2-9F9E-F1C3FD02C7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1F30-C3A3-451B-AED3-8748F800E0E3}" type="datetimeFigureOut">
              <a:rPr lang="en-US" smtClean="0"/>
              <a:t>2015/05/04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69D0-7A55-48F2-9F9E-F1C3FD02C7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1F30-C3A3-451B-AED3-8748F800E0E3}" type="datetimeFigureOut">
              <a:rPr lang="en-US" smtClean="0"/>
              <a:t>2015/05/04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69D0-7A55-48F2-9F9E-F1C3FD02C7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1F30-C3A3-451B-AED3-8748F800E0E3}" type="datetimeFigureOut">
              <a:rPr lang="en-US" smtClean="0"/>
              <a:t>2015/05/04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69D0-7A55-48F2-9F9E-F1C3FD02C7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BA1F30-C3A3-451B-AED3-8748F800E0E3}" type="datetimeFigureOut">
              <a:rPr lang="en-US" smtClean="0"/>
              <a:t>2015/05/04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CAB69D0-7A55-48F2-9F9E-F1C3FD02C7F1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Circulation Emergencies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92" y="1828800"/>
            <a:ext cx="3232708" cy="40008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435244" cy="2285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98675"/>
            <a:ext cx="2133600" cy="2911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6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8 Year Old Man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871" y="1863520"/>
            <a:ext cx="3237257" cy="399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Chest pain</a:t>
            </a:r>
          </a:p>
          <a:p>
            <a:r>
              <a:rPr lang="en-US" dirty="0" smtClean="0"/>
              <a:t>Started at work while at his desk.</a:t>
            </a:r>
          </a:p>
          <a:p>
            <a:r>
              <a:rPr lang="en-US" dirty="0" smtClean="0"/>
              <a:t>CP 2 weeks ago but it went away on </a:t>
            </a:r>
            <a:r>
              <a:rPr lang="en-US" smtClean="0"/>
              <a:t>its own.</a:t>
            </a:r>
            <a:endParaRPr lang="en-US" dirty="0" smtClean="0"/>
          </a:p>
          <a:p>
            <a:r>
              <a:rPr lang="en-US" dirty="0" smtClean="0"/>
              <a:t>Brother died of a heart attack 2 years ago.</a:t>
            </a:r>
          </a:p>
          <a:p>
            <a:r>
              <a:rPr lang="en-US" dirty="0" smtClean="0"/>
              <a:t>Just had an MD check up and was told he was healthy!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AIRWAY – Talking</a:t>
            </a:r>
          </a:p>
          <a:p>
            <a:r>
              <a:rPr lang="en-US" dirty="0" smtClean="0"/>
              <a:t>BREATHING – Spontaneous, a bit labored and a bit rapid.</a:t>
            </a:r>
          </a:p>
          <a:p>
            <a:r>
              <a:rPr lang="en-US" dirty="0" smtClean="0"/>
              <a:t>CIRCULATION – pale and diaphoretic</a:t>
            </a:r>
          </a:p>
          <a:p>
            <a:r>
              <a:rPr lang="en-US" dirty="0" smtClean="0"/>
              <a:t>DISABILITY - Alert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ONSET- At rest, at his desk, moderate amount of stress</a:t>
            </a:r>
          </a:p>
          <a:p>
            <a:r>
              <a:rPr lang="en-US" dirty="0" smtClean="0"/>
              <a:t>PROVOKE – Doesn’t change with breath or movement but doesn’t get better either</a:t>
            </a:r>
          </a:p>
          <a:p>
            <a:r>
              <a:rPr lang="en-US" dirty="0" smtClean="0"/>
              <a:t>QUALITY – Tight &amp; Pressure</a:t>
            </a:r>
          </a:p>
          <a:p>
            <a:r>
              <a:rPr lang="en-US" dirty="0" smtClean="0"/>
              <a:t>RADIATE – Maybe a bit into his shoulder</a:t>
            </a:r>
          </a:p>
          <a:p>
            <a:r>
              <a:rPr lang="en-US" dirty="0" smtClean="0"/>
              <a:t>SEVERITY – 8/10</a:t>
            </a:r>
          </a:p>
          <a:p>
            <a:r>
              <a:rPr lang="en-US" dirty="0" smtClean="0"/>
              <a:t>TIMING - Constant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4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System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</a:t>
            </a:r>
          </a:p>
          <a:p>
            <a:r>
              <a:rPr lang="en-US" dirty="0" smtClean="0"/>
              <a:t>Resp</a:t>
            </a:r>
          </a:p>
          <a:p>
            <a:r>
              <a:rPr lang="en-US" dirty="0" smtClean="0"/>
              <a:t>Musculoskeletal</a:t>
            </a:r>
          </a:p>
          <a:p>
            <a:r>
              <a:rPr lang="en-US" dirty="0" smtClean="0"/>
              <a:t>Cardiac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Associated with food? Pink Lady?</a:t>
            </a:r>
          </a:p>
          <a:p>
            <a:r>
              <a:rPr lang="en-US" dirty="0" smtClean="0"/>
              <a:t>Hurt to take deep breath? SOB? Can you walk a block?  Sleep lying flat?</a:t>
            </a:r>
          </a:p>
          <a:p>
            <a:r>
              <a:rPr lang="en-US" dirty="0" smtClean="0"/>
              <a:t>Were you working out?  Did you fall?  Shoveling? Strain?</a:t>
            </a:r>
          </a:p>
          <a:p>
            <a:r>
              <a:rPr lang="en-US" dirty="0" smtClean="0"/>
              <a:t>Nausea, Diaphoresis, radiation, OPQRST History of Cardiac?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4800" dirty="0" smtClean="0"/>
              <a:t>NOAH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800" dirty="0" smtClean="0"/>
              <a:t>MONA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269736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94678"/>
            <a:ext cx="2460480" cy="369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35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WAIT!  There’s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Can’t give Nitro until…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While your there…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83" y="2895600"/>
            <a:ext cx="3992939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92" y="2895600"/>
            <a:ext cx="403324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IMPORTANTLY!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162800" cy="429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8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</TotalTime>
  <Words>198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Circulation Emergencies</vt:lpstr>
      <vt:lpstr>68 Year Old Man</vt:lpstr>
      <vt:lpstr>Assessment</vt:lpstr>
      <vt:lpstr>3 System Approach</vt:lpstr>
      <vt:lpstr>NOW WHAT?</vt:lpstr>
      <vt:lpstr>BUT WAIT!  There’s more!</vt:lpstr>
      <vt:lpstr>MOST IMPORTANTLY!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Circulation Emergencies</dc:title>
  <dc:creator>Owner</dc:creator>
  <cp:lastModifiedBy>Lucia Vermeulen</cp:lastModifiedBy>
  <cp:revision>5</cp:revision>
  <dcterms:created xsi:type="dcterms:W3CDTF">2013-12-02T01:52:35Z</dcterms:created>
  <dcterms:modified xsi:type="dcterms:W3CDTF">2015-05-04T15:54:56Z</dcterms:modified>
</cp:coreProperties>
</file>