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8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5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7137-8934-4822-8D3F-C70E71B8F380}" type="datetimeFigureOut">
              <a:rPr lang="en-US" smtClean="0"/>
              <a:t>2015/05/22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48A4-395F-403F-AB97-F8CF3D41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eddirs.lhsc.on.ca/sites/meddirs/files/EMG-2011-002%20-%20Blood%20Sampling%20PKG.pdf - Windows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4" t="13738" r="15083" b="21616"/>
          <a:stretch/>
        </p:blipFill>
        <p:spPr>
          <a:xfrm>
            <a:off x="1" y="81785"/>
            <a:ext cx="9067800" cy="64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 Vermeulen</dc:creator>
  <cp:lastModifiedBy>Lucia Vermeulen</cp:lastModifiedBy>
  <cp:revision>1</cp:revision>
  <dcterms:created xsi:type="dcterms:W3CDTF">2014-09-19T16:27:38Z</dcterms:created>
  <dcterms:modified xsi:type="dcterms:W3CDTF">2015-05-22T13:36:30Z</dcterms:modified>
</cp:coreProperties>
</file>