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ABC8-9CBF-42DA-8271-49FF2137275A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89B1-341A-4AEA-9014-B56FFF314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ABC8-9CBF-42DA-8271-49FF2137275A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89B1-341A-4AEA-9014-B56FFF314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9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ABC8-9CBF-42DA-8271-49FF2137275A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89B1-341A-4AEA-9014-B56FFF314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ABC8-9CBF-42DA-8271-49FF2137275A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89B1-341A-4AEA-9014-B56FFF314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2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ABC8-9CBF-42DA-8271-49FF2137275A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89B1-341A-4AEA-9014-B56FFF314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5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ABC8-9CBF-42DA-8271-49FF2137275A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89B1-341A-4AEA-9014-B56FFF314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6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ABC8-9CBF-42DA-8271-49FF2137275A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89B1-341A-4AEA-9014-B56FFF314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5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ABC8-9CBF-42DA-8271-49FF2137275A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89B1-341A-4AEA-9014-B56FFF314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3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ABC8-9CBF-42DA-8271-49FF2137275A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89B1-341A-4AEA-9014-B56FFF314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5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ABC8-9CBF-42DA-8271-49FF2137275A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89B1-341A-4AEA-9014-B56FFF314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0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ABC8-9CBF-42DA-8271-49FF2137275A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89B1-341A-4AEA-9014-B56FFF314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AABC8-9CBF-42DA-8271-49FF2137275A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89B1-341A-4AEA-9014-B56FFF314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6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meddirs.lhsc.on.ca/sites/meddirs/files/EMG-2011-001%20Acute%20Ischemic%20Stroke%20PKG.p - Windows Internet Explor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7" t="14275" r="27657" b="15421"/>
          <a:stretch/>
        </p:blipFill>
        <p:spPr>
          <a:xfrm>
            <a:off x="609600" y="0"/>
            <a:ext cx="8077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4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London hospitals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 Vermeulen</dc:creator>
  <cp:lastModifiedBy>Lucia Vermeulen</cp:lastModifiedBy>
  <cp:revision>1</cp:revision>
  <dcterms:created xsi:type="dcterms:W3CDTF">2014-09-19T16:24:25Z</dcterms:created>
  <dcterms:modified xsi:type="dcterms:W3CDTF">2015-05-22T13:36:18Z</dcterms:modified>
</cp:coreProperties>
</file>