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F451-B451-4C85-88AD-DD6ECF200EA5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C1AD-208C-4160-8370-C8F8B5EA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meddirs.lhsc.on.ca/sites/meddirs/files/EMG-2012-013%20Hypoglycemia%20PKG.pdf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7" t="14410" r="23708" b="22426"/>
          <a:stretch/>
        </p:blipFill>
        <p:spPr>
          <a:xfrm>
            <a:off x="1066800" y="40958"/>
            <a:ext cx="7290835" cy="65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meddirs.lhsc.on.ca/sites/meddirs/files/EMG-2012-013%20Hypoglycemia%20PKG.pdf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8" t="13199" r="23605" b="14478"/>
          <a:stretch/>
        </p:blipFill>
        <p:spPr>
          <a:xfrm>
            <a:off x="1371600" y="137330"/>
            <a:ext cx="6172200" cy="63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4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Vermeulen</dc:creator>
  <cp:lastModifiedBy>Lucia Vermeulen</cp:lastModifiedBy>
  <cp:revision>1</cp:revision>
  <dcterms:created xsi:type="dcterms:W3CDTF">2014-09-19T16:32:32Z</dcterms:created>
  <dcterms:modified xsi:type="dcterms:W3CDTF">2015-05-22T13:36:42Z</dcterms:modified>
</cp:coreProperties>
</file>