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7D712BFE-3F23-4EC7-B6CA-327220268566}" type="datetimeFigureOut">
              <a:rPr lang="en-US" smtClean="0"/>
              <a:t>2015/05/29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3CB218B3-4755-47C5-B927-148FF9E43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7D712BFE-3F23-4EC7-B6CA-327220268566}" type="datetimeFigureOut">
              <a:rPr lang="en-US" smtClean="0"/>
              <a:t>2015/05/29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3CB218B3-4755-47C5-B927-148FF9E43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D712BFE-3F23-4EC7-B6CA-327220268566}" type="datetimeFigureOut">
              <a:rPr lang="en-US" smtClean="0"/>
              <a:t>2015/05/29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3CB218B3-4755-47C5-B927-148FF9E43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7D712BFE-3F23-4EC7-B6CA-327220268566}" type="datetimeFigureOut">
              <a:rPr lang="en-US" smtClean="0"/>
              <a:t>2015/05/29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3CB218B3-4755-47C5-B927-148FF9E43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D712BFE-3F23-4EC7-B6CA-327220268566}" type="datetimeFigureOut">
              <a:rPr lang="en-US" smtClean="0"/>
              <a:t>2015/05/29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3CB218B3-4755-47C5-B927-148FF9E43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7D712BFE-3F23-4EC7-B6CA-327220268566}" type="datetimeFigureOut">
              <a:rPr lang="en-US" smtClean="0"/>
              <a:t>2015/05/29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3CB218B3-4755-47C5-B927-148FF9E43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D712BFE-3F23-4EC7-B6CA-327220268566}" type="datetimeFigureOut">
              <a:rPr lang="en-US" smtClean="0"/>
              <a:t>2015/05/29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3CB218B3-4755-47C5-B927-148FF9E43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7D712BFE-3F23-4EC7-B6CA-327220268566}" type="datetimeFigureOut">
              <a:rPr lang="en-US" smtClean="0"/>
              <a:t>2015/05/29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3CB218B3-4755-47C5-B927-148FF9E43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D712BFE-3F23-4EC7-B6CA-327220268566}" type="datetimeFigureOut">
              <a:rPr lang="en-US" smtClean="0"/>
              <a:t>2015/05/29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3CB218B3-4755-47C5-B927-148FF9E43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D712BFE-3F23-4EC7-B6CA-327220268566}" type="datetimeFigureOut">
              <a:rPr lang="en-US" smtClean="0"/>
              <a:t>2015/05/29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3CB218B3-4755-47C5-B927-148FF9E43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D712BFE-3F23-4EC7-B6CA-327220268566}" type="datetimeFigureOut">
              <a:rPr lang="en-US" smtClean="0"/>
              <a:t>2015/05/29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3CB218B3-4755-47C5-B927-148FF9E43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7D712BFE-3F23-4EC7-B6CA-327220268566}" type="datetimeFigureOut">
              <a:rPr lang="en-US" smtClean="0"/>
              <a:t>2015/05/29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218B3-4755-47C5-B927-148FF9E4390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Scenario: Burns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Emergency Care</a:t>
            </a:r>
          </a:p>
          <a:p>
            <a:r>
              <a:rPr lang="en-US" dirty="0" err="1" smtClean="0"/>
              <a:t>CityWide</a:t>
            </a:r>
            <a:r>
              <a:rPr lang="en-US" dirty="0" smtClean="0"/>
              <a:t> ED Orientation,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929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600200"/>
            <a:ext cx="7003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A….B….C….D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9080900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533400"/>
            <a:ext cx="3884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Rule of Nines</a:t>
            </a:r>
            <a:endParaRPr lang="en-US" sz="4800" dirty="0"/>
          </a:p>
        </p:txBody>
      </p:sp>
      <p:pic>
        <p:nvPicPr>
          <p:cNvPr id="1026" name="Picture 2" descr="http://i250.photobucket.com/albums/gg272/mschlags/smrtdrw_ro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961" y="1293491"/>
            <a:ext cx="4996873" cy="546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34668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24873"/>
            <a:ext cx="53075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Fluid Resuscitation: </a:t>
            </a:r>
          </a:p>
          <a:p>
            <a:r>
              <a:rPr lang="en-US" sz="4400" dirty="0" smtClean="0"/>
              <a:t>Formula for Burns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667000"/>
            <a:ext cx="773711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4 mL x body weight x % of TBSA burn</a:t>
            </a:r>
          </a:p>
          <a:p>
            <a:r>
              <a:rPr lang="en-US" sz="2800" b="1" dirty="0" smtClean="0"/>
              <a:t>One half to be given within the first 8 hours</a:t>
            </a:r>
          </a:p>
          <a:p>
            <a:r>
              <a:rPr lang="en-US" sz="2800" b="1" dirty="0" smtClean="0"/>
              <a:t>One half to be given in next 16 hours</a:t>
            </a:r>
          </a:p>
          <a:p>
            <a:r>
              <a:rPr lang="en-US" sz="2800" b="1" dirty="0" smtClean="0"/>
              <a:t>Target urine output: 30-50 mL/hour</a:t>
            </a:r>
          </a:p>
          <a:p>
            <a:r>
              <a:rPr lang="en-US" sz="2800" b="1" dirty="0" smtClean="0"/>
              <a:t>In children &lt; 30 kg, target urine output is</a:t>
            </a:r>
          </a:p>
          <a:p>
            <a:r>
              <a:rPr lang="en-US" sz="2800" b="1" dirty="0" smtClean="0"/>
              <a:t>1 mL/kg/hr.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063066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TC101859865[[fn=Kilter]]</Template>
  <TotalTime>18</TotalTime>
  <Words>74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Kilter</vt:lpstr>
      <vt:lpstr>Scenario: Burns</vt:lpstr>
      <vt:lpstr>PowerPoint Presentation</vt:lpstr>
      <vt:lpstr>PowerPoint Presentation</vt:lpstr>
      <vt:lpstr>PowerPoint Presentation</vt:lpstr>
    </vt:vector>
  </TitlesOfParts>
  <Company>London hospitals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Scenario: Burns</dc:title>
  <dc:creator>Lucia Vermeulen</dc:creator>
  <cp:lastModifiedBy>Lucia Vermeulen</cp:lastModifiedBy>
  <cp:revision>2</cp:revision>
  <dcterms:created xsi:type="dcterms:W3CDTF">2014-09-30T17:03:10Z</dcterms:created>
  <dcterms:modified xsi:type="dcterms:W3CDTF">2015-05-29T12:27:04Z</dcterms:modified>
</cp:coreProperties>
</file>