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532B-4CA2-4938-8B81-68E8046FEA39}" type="datetimeFigureOut">
              <a:rPr lang="en-US" smtClean="0"/>
              <a:t>2015/04/17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C5FC-674E-4E8B-BEBB-F139F1E8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532B-4CA2-4938-8B81-68E8046FEA39}" type="datetimeFigureOut">
              <a:rPr lang="en-US" smtClean="0"/>
              <a:t>2015/04/17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C5FC-674E-4E8B-BEBB-F139F1E8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7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532B-4CA2-4938-8B81-68E8046FEA39}" type="datetimeFigureOut">
              <a:rPr lang="en-US" smtClean="0"/>
              <a:t>2015/04/17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C5FC-674E-4E8B-BEBB-F139F1E8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532B-4CA2-4938-8B81-68E8046FEA39}" type="datetimeFigureOut">
              <a:rPr lang="en-US" smtClean="0"/>
              <a:t>2015/04/17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C5FC-674E-4E8B-BEBB-F139F1E8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7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532B-4CA2-4938-8B81-68E8046FEA39}" type="datetimeFigureOut">
              <a:rPr lang="en-US" smtClean="0"/>
              <a:t>2015/04/17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C5FC-674E-4E8B-BEBB-F139F1E8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6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532B-4CA2-4938-8B81-68E8046FEA39}" type="datetimeFigureOut">
              <a:rPr lang="en-US" smtClean="0"/>
              <a:t>2015/04/17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C5FC-674E-4E8B-BEBB-F139F1E8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1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532B-4CA2-4938-8B81-68E8046FEA39}" type="datetimeFigureOut">
              <a:rPr lang="en-US" smtClean="0"/>
              <a:t>2015/04/17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C5FC-674E-4E8B-BEBB-F139F1E8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4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532B-4CA2-4938-8B81-68E8046FEA39}" type="datetimeFigureOut">
              <a:rPr lang="en-US" smtClean="0"/>
              <a:t>2015/04/17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C5FC-674E-4E8B-BEBB-F139F1E8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9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532B-4CA2-4938-8B81-68E8046FEA39}" type="datetimeFigureOut">
              <a:rPr lang="en-US" smtClean="0"/>
              <a:t>2015/04/17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C5FC-674E-4E8B-BEBB-F139F1E8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4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532B-4CA2-4938-8B81-68E8046FEA39}" type="datetimeFigureOut">
              <a:rPr lang="en-US" smtClean="0"/>
              <a:t>2015/04/17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C5FC-674E-4E8B-BEBB-F139F1E8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532B-4CA2-4938-8B81-68E8046FEA39}" type="datetimeFigureOut">
              <a:rPr lang="en-US" smtClean="0"/>
              <a:t>2015/04/17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C5FC-674E-4E8B-BEBB-F139F1E8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2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532B-4CA2-4938-8B81-68E8046FEA39}" type="datetimeFigureOut">
              <a:rPr lang="en-US" smtClean="0"/>
              <a:t>2015/04/17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CC5FC-674E-4E8B-BEBB-F139F1E8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1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adycar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6050"/>
            <a:ext cx="5238750" cy="658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53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London hospitals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 Vermeulen</dc:creator>
  <cp:lastModifiedBy>Lucia Vermeulen</cp:lastModifiedBy>
  <cp:revision>1</cp:revision>
  <dcterms:created xsi:type="dcterms:W3CDTF">2014-09-29T19:44:58Z</dcterms:created>
  <dcterms:modified xsi:type="dcterms:W3CDTF">2015-04-17T11:12:59Z</dcterms:modified>
</cp:coreProperties>
</file>