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150" y="152400"/>
            <a:ext cx="7447712" cy="4838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9975" y="4735624"/>
            <a:ext cx="1457825" cy="3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