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D99BB-7476-4465-A126-49095884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5430E3-C276-4553-A0D3-FC9F2554C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F7726-95D9-448A-B684-717D0218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21CE-7391-4D7A-8A7B-69D67F05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8E612-D662-4CDC-AF7C-F7FEDE98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0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E926D-89BA-4BBE-AB3D-F8419C1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4457BA-F9DA-4157-A22F-8B5DA61E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D46DF-F727-4391-ADBB-E8C9E88B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A85CF-FCE9-400E-ABED-04D3E9D5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FF5C5-30E2-4B9D-9A71-DBEBDBAD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D5B036-02C2-4000-803E-EFE4A1A2E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62F7E5-AD02-43F4-8255-BED60D34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0B3A1-9820-4842-9064-AF1848B9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2460D-C7BE-4CB3-AD6C-03522094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7A760-E382-4E78-91C3-4C4A3207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5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8866B-7D83-40EF-B220-FA06EDAD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FCC43-0B6A-4BFA-8CC9-EEF84004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60479E-E5F3-4E8C-B80C-E76A730A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8E679-E909-4B88-99A2-C6991322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8A765-4AEB-4FBE-9E76-B3E16443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D0E28-5D35-492A-9428-70A641F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49464-7666-43EB-85BD-A19ADA24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D664F-1405-4CCD-86D9-926789BF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44285-758C-4C9B-B0BE-FDDF6EDB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2D6296-1C2C-423B-A49E-4FF738D4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76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16612-D483-4737-AA63-36D3542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D2A42-3D66-4E0D-B3ED-509EB3E28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65530-3AD1-47F2-A7DE-6813B1FBD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920FC-4656-404F-90F4-0D1734B7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8EC086-963E-4478-A3CA-3BC75184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67E171-9D24-49B4-B947-6E129F52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9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79EF2-D4B8-4BC7-94A9-0ECC1263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96560-AA77-4C41-846B-6758F1F36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BFD816-B5F9-4FCD-AD40-914E12CB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6E0CE0-F351-4F1C-9AA8-C27DCDF05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E5BBFE-5826-48B9-9E5E-E7500FCF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E85317-F3B4-4726-AEA0-DAB20415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E08422-CC03-4C07-B21B-3253942E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6E8616-037A-4EA8-A147-8E3C42AC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2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D820B-B685-4FED-AFED-ED7C17B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9971EE-8A61-4B26-8BE2-7B6F7E2F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66C55D-BF97-4091-B375-78CDBA29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F43F39-23B3-49A8-AD40-A0FC83D7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56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763436-4DE1-4694-BAF4-4FA3999A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1AC45D-A945-4FB6-94CA-8337C0F9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A0F6CD-6E47-4BEB-B084-DCA1234F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4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0A052-4A4D-433F-9480-D8F4E560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E210E0-BF00-4AD8-BCB2-1A8308D4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C56C0-9927-4B8F-AF7C-9213B020F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3FB83-40BF-4E60-ADCD-B1326CBD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F536F8-D6E8-4484-B443-7653020D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24131E-87F5-42C7-AD1A-0A2C5934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366F9-2C89-43E3-89E0-F7AD0645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916ECC-8EC3-49FF-9FD2-9EC72E4F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7990A-324F-40B1-A74A-F7D9417E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60958-0C4D-4C62-A2EF-A69BF16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815462-D4DF-4140-A6BF-6F5FC5D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C66D4F-0821-4870-9C63-1E6A9C7B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9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DA005-D5FE-4060-8463-4993CA65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EDB196-316B-4AB5-9006-AFF12078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76755-63B6-45B4-A248-B3B8E5A0F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6614-3B1B-41B9-9F6D-763014C5F9F2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91503-B982-47D4-89D3-3EFF0312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B145E-69A1-461E-88F5-DC47CC7C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5E2E4-A401-4F8C-A0C8-47753E9FD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37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BB5D3A-71B3-4E69-9140-A900DDF5CB95}"/>
              </a:ext>
            </a:extLst>
          </p:cNvPr>
          <p:cNvGrpSpPr/>
          <p:nvPr/>
        </p:nvGrpSpPr>
        <p:grpSpPr>
          <a:xfrm>
            <a:off x="6636412" y="2255146"/>
            <a:ext cx="3904432" cy="3865163"/>
            <a:chOff x="6636412" y="2255146"/>
            <a:chExt cx="3904432" cy="386516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396FEE0-2094-418A-BC7F-E6C6913C8A00}"/>
                </a:ext>
              </a:extLst>
            </p:cNvPr>
            <p:cNvSpPr/>
            <p:nvPr/>
          </p:nvSpPr>
          <p:spPr>
            <a:xfrm>
              <a:off x="6636412" y="2255146"/>
              <a:ext cx="3904432" cy="38651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3207A79-615F-4ABF-A2D6-8CE0A591E89E}"/>
                </a:ext>
              </a:extLst>
            </p:cNvPr>
            <p:cNvGrpSpPr/>
            <p:nvPr/>
          </p:nvGrpSpPr>
          <p:grpSpPr>
            <a:xfrm>
              <a:off x="7036202" y="2524415"/>
              <a:ext cx="3325508" cy="3274915"/>
              <a:chOff x="7036202" y="2524415"/>
              <a:chExt cx="3325508" cy="3274915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329E747B-30EB-422A-9D27-E567D8097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36202" y="2524415"/>
                <a:ext cx="2366564" cy="3109431"/>
              </a:xfrm>
              <a:prstGeom prst="rect">
                <a:avLst/>
              </a:prstGeom>
            </p:spPr>
          </p:pic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0DC7FCA9-9C24-4A89-A391-A5CEC9D4EE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6121" b="99220" l="6667" r="67475">
                            <a14:foregroundMark x1="11717" y1="73684" x2="6061" y2="54386"/>
                            <a14:foregroundMark x1="6061" y1="54386" x2="12929" y2="35673"/>
                            <a14:foregroundMark x1="12929" y1="35673" x2="23825" y2="30362"/>
                            <a14:foregroundMark x1="68271" y1="58056" x2="68889" y2="65887"/>
                            <a14:foregroundMark x1="68889" y1="65887" x2="57778" y2="82651"/>
                            <a14:foregroundMark x1="57778" y1="82651" x2="29697" y2="99610"/>
                            <a14:foregroundMark x1="29697" y1="99610" x2="10101" y2="73099"/>
                            <a14:foregroundMark x1="18384" y1="51462" x2="18384" y2="30994"/>
                            <a14:foregroundMark x1="18384" y1="30994" x2="25368" y2="28157"/>
                            <a14:foregroundMark x1="59396" y1="49068" x2="48485" y2="53996"/>
                            <a14:foregroundMark x1="48485" y1="53996" x2="27879" y2="47953"/>
                            <a14:foregroundMark x1="27879" y1="47953" x2="16970" y2="52242"/>
                            <a14:foregroundMark x1="18384" y1="56335" x2="13939" y2="34893"/>
                            <a14:foregroundMark x1="13939" y1="34893" x2="15556" y2="56140"/>
                            <a14:foregroundMark x1="15556" y1="56140" x2="14141" y2="58869"/>
                            <a14:foregroundMark x1="36768" y1="47758" x2="15152" y2="46199"/>
                            <a14:foregroundMark x1="15152" y1="46199" x2="23232" y2="27680"/>
                            <a14:foregroundMark x1="23232" y1="27680" x2="25836" y2="27489"/>
                            <a14:foregroundMark x1="44873" y1="33002" x2="45657" y2="45614"/>
                            <a14:foregroundMark x1="45657" y1="45614" x2="34141" y2="47758"/>
                            <a14:foregroundMark x1="23434" y1="64912" x2="26263" y2="63548"/>
                            <a14:foregroundMark x1="24646" y1="65302" x2="20606" y2="66082"/>
                            <a14:foregroundMark x1="6667" y1="72515" x2="7677" y2="62378"/>
                            <a14:foregroundMark x1="11515" y1="74659" x2="12929" y2="74269"/>
                            <a14:foregroundMark x1="24646" y1="85380" x2="58788" y2="99220"/>
                            <a14:foregroundMark x1="58788" y1="99220" x2="48283" y2="85965"/>
                            <a14:foregroundMark x1="12727" y1="74074" x2="11717" y2="73684"/>
                            <a14:foregroundMark x1="11313" y1="76218" x2="11313" y2="76218"/>
                            <a14:foregroundMark x1="11313" y1="76218" x2="11717" y2="74854"/>
                            <a14:backgroundMark x1="27475" y1="25146" x2="47677" y2="26901"/>
                            <a14:backgroundMark x1="47677" y1="26901" x2="64444" y2="38791"/>
                            <a14:backgroundMark x1="64444" y1="38791" x2="68081" y2="58090"/>
                            <a14:backgroundMark x1="68081" y1="58090" x2="72121" y2="38791"/>
                            <a14:backgroundMark x1="72121" y1="38791" x2="59596" y2="22027"/>
                            <a14:backgroundMark x1="59596" y1="22027" x2="38990" y2="20858"/>
                            <a14:backgroundMark x1="38990" y1="20858" x2="32727" y2="24756"/>
                          </a14:backgroundRemoval>
                        </a14:imgEffect>
                      </a14:imgLayer>
                    </a14:imgProps>
                  </a:ext>
                </a:extLst>
              </a:blip>
              <a:srcRect t="23099" r="27575"/>
              <a:stretch/>
            </p:blipFill>
            <p:spPr>
              <a:xfrm>
                <a:off x="8654332" y="3920515"/>
                <a:ext cx="1707378" cy="18788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3324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DEE1AD-FF1E-4F31-8763-7EB435E17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t="2901" r="79844" b="62517"/>
          <a:stretch/>
        </p:blipFill>
        <p:spPr>
          <a:xfrm>
            <a:off x="600074" y="2014538"/>
            <a:ext cx="2035969" cy="11644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EDDC1-7E71-4FA0-BBA0-A83844A78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7" t="2901" r="60286" b="62517"/>
          <a:stretch/>
        </p:blipFill>
        <p:spPr>
          <a:xfrm>
            <a:off x="2750343" y="2014537"/>
            <a:ext cx="2035969" cy="11644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5DB0A8A-87C3-4337-AEA8-B67CB527F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52" t="2901" r="40521" b="62517"/>
          <a:stretch/>
        </p:blipFill>
        <p:spPr>
          <a:xfrm>
            <a:off x="4939902" y="2014536"/>
            <a:ext cx="2035969" cy="116443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E51B0D9-94B7-4D59-A49F-200449CF6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79" t="2901" r="20894" b="62517"/>
          <a:stretch/>
        </p:blipFill>
        <p:spPr>
          <a:xfrm>
            <a:off x="7090171" y="2014535"/>
            <a:ext cx="2035969" cy="116443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B0225EA-BADB-49E1-8607-6ABA80657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75" t="2901" r="1198" b="62517"/>
          <a:stretch/>
        </p:blipFill>
        <p:spPr>
          <a:xfrm>
            <a:off x="9190433" y="2014535"/>
            <a:ext cx="2035969" cy="116443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C8C1A4-0DE7-454D-87B3-6EB248B34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t="62518" r="79844" b="2900"/>
          <a:stretch/>
        </p:blipFill>
        <p:spPr>
          <a:xfrm>
            <a:off x="600074" y="3271838"/>
            <a:ext cx="2035969" cy="11644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017E505-D03E-4BA2-8426-F42C0776D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87" t="62094" r="60286" b="3324"/>
          <a:stretch/>
        </p:blipFill>
        <p:spPr>
          <a:xfrm>
            <a:off x="2750343" y="3271837"/>
            <a:ext cx="2035969" cy="116443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30FAFFC-3985-45FB-B3DA-78F4CD151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52" t="62306" r="40521" b="3112"/>
          <a:stretch/>
        </p:blipFill>
        <p:spPr>
          <a:xfrm>
            <a:off x="4939902" y="3271836"/>
            <a:ext cx="2035969" cy="11644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36F09C7-8E65-4BA6-9AE5-572CD369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79" t="62518" r="20894" b="2900"/>
          <a:stretch/>
        </p:blipFill>
        <p:spPr>
          <a:xfrm>
            <a:off x="7090171" y="3271835"/>
            <a:ext cx="2035969" cy="116443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82EE47F-4AAC-4A3B-B87E-6D5F10A29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75" t="62518" r="1198" b="2900"/>
          <a:stretch/>
        </p:blipFill>
        <p:spPr>
          <a:xfrm>
            <a:off x="9190433" y="3271835"/>
            <a:ext cx="2035969" cy="11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8AA8F1D-1959-47A3-8246-52A2A5B5CAE5}"/>
              </a:ext>
            </a:extLst>
          </p:cNvPr>
          <p:cNvGrpSpPr/>
          <p:nvPr/>
        </p:nvGrpSpPr>
        <p:grpSpPr>
          <a:xfrm>
            <a:off x="768545" y="723665"/>
            <a:ext cx="9480589" cy="3023690"/>
            <a:chOff x="768545" y="723665"/>
            <a:chExt cx="9480589" cy="302369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5D332FD-BF8E-4D7C-84F3-BFA0E3475F74}"/>
                </a:ext>
              </a:extLst>
            </p:cNvPr>
            <p:cNvSpPr/>
            <p:nvPr/>
          </p:nvSpPr>
          <p:spPr>
            <a:xfrm>
              <a:off x="768545" y="723665"/>
              <a:ext cx="9480589" cy="302369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F4FD5C8-F491-4D86-B2BD-D422D7951FF9}"/>
                </a:ext>
              </a:extLst>
            </p:cNvPr>
            <p:cNvGrpSpPr/>
            <p:nvPr/>
          </p:nvGrpSpPr>
          <p:grpSpPr>
            <a:xfrm>
              <a:off x="809115" y="835819"/>
              <a:ext cx="9295718" cy="2869936"/>
              <a:chOff x="809115" y="835819"/>
              <a:chExt cx="9295718" cy="2869936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CE51B0D9-94B7-4D59-A49F-200449CF6D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9479" t="2901" r="20894" b="62517"/>
              <a:stretch/>
            </p:blipFill>
            <p:spPr>
              <a:xfrm rot="21377603">
                <a:off x="6131510" y="977131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51DEE1AD-FF1E-4F31-8763-7EB435E179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9" t="2901" r="79844" b="62517"/>
              <a:stretch/>
            </p:blipFill>
            <p:spPr>
              <a:xfrm rot="21238044">
                <a:off x="1189433" y="835819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DC9EDDC1-7E71-4FA0-BBA0-A83844A78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087" t="2901" r="60286" b="62517"/>
              <a:stretch/>
            </p:blipFill>
            <p:spPr>
              <a:xfrm rot="219125">
                <a:off x="2878131" y="1104163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5DB0A8A-87C3-4337-AEA8-B67CB527F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852" t="2901" r="40521" b="62517"/>
              <a:stretch/>
            </p:blipFill>
            <p:spPr>
              <a:xfrm>
                <a:off x="4819494" y="1418034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DB0225EA-BADB-49E1-8607-6ABA806576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9175" t="2901" r="1198" b="62517"/>
              <a:stretch/>
            </p:blipFill>
            <p:spPr>
              <a:xfrm rot="520996">
                <a:off x="8068864" y="1229879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9017E505-D03E-4BA2-8426-F42C0776D7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087" t="62094" r="60286" b="3324"/>
              <a:stretch/>
            </p:blipFill>
            <p:spPr>
              <a:xfrm rot="21331768">
                <a:off x="2361008" y="2298411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B30FAFFC-3985-45FB-B3DA-78F4CD151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852" t="62306" r="40521" b="3112"/>
              <a:stretch/>
            </p:blipFill>
            <p:spPr>
              <a:xfrm>
                <a:off x="4060031" y="2449078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036F09C7-8E65-4BA6-9AE5-572CD369B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9479" t="62518" r="20894" b="2900"/>
              <a:stretch/>
            </p:blipFill>
            <p:spPr>
              <a:xfrm rot="332734">
                <a:off x="6066811" y="2264566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682EE47F-4AAC-4A3B-B87E-6D5F10A29C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9175" t="62518" r="1198" b="2900"/>
              <a:stretch/>
            </p:blipFill>
            <p:spPr>
              <a:xfrm>
                <a:off x="7992633" y="2541324"/>
                <a:ext cx="2035969" cy="1164431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F6C8C1A4-0DE7-454D-87B3-6EB248B34B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9" t="62518" r="79844" b="2900"/>
              <a:stretch/>
            </p:blipFill>
            <p:spPr>
              <a:xfrm>
                <a:off x="809115" y="1682350"/>
                <a:ext cx="2035969" cy="11644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8259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悠歩 小林</dc:creator>
  <cp:lastModifiedBy>悠歩 小林</cp:lastModifiedBy>
  <cp:revision>2</cp:revision>
  <dcterms:created xsi:type="dcterms:W3CDTF">2020-06-25T20:10:05Z</dcterms:created>
  <dcterms:modified xsi:type="dcterms:W3CDTF">2020-06-25T20:24:01Z</dcterms:modified>
</cp:coreProperties>
</file>