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ar-JO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75" d="100"/>
          <a:sy n="75" d="100"/>
        </p:scale>
        <p:origin x="-27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7AFB5E-4309-450A-AFD9-47DD3DB42980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J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9DE351A-22C1-46A7-BB8A-87E21BED2EED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E351A-22C1-46A7-BB8A-87E21BED2EED}" type="slidenum">
              <a:rPr lang="ar-JO" smtClean="0"/>
              <a:pPr/>
              <a:t>16</a:t>
            </a:fld>
            <a:endParaRPr lang="ar-J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J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D2EB5-2358-4BB6-9837-AB7BD19F7A3C}" type="datetimeFigureOut">
              <a:rPr lang="ar-JO" smtClean="0"/>
              <a:pPr/>
              <a:t>28/03/1445</a:t>
            </a:fld>
            <a:endParaRPr lang="ar-J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0E26C-341B-4B49-B9AE-55D38E10276E}" type="slidenum">
              <a:rPr lang="ar-JO" smtClean="0"/>
              <a:pPr/>
              <a:t>‹#›</a:t>
            </a:fld>
            <a:endParaRPr 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Chapter 4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Protocols and the TCP/IP suite Part_2</a:t>
            </a:r>
            <a:endParaRPr lang="ar-JO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JO" b="1" dirty="0" smtClean="0">
                <a:solidFill>
                  <a:srgbClr val="0070C0"/>
                </a:solidFill>
              </a:rPr>
              <a:t>العنونه باستخدام بروتوكول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IP</a:t>
            </a:r>
            <a:endParaRPr lang="ar-JO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7005959" cy="393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271742" cy="2699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6956510" cy="3914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0"/>
            <a:ext cx="6984776" cy="515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5157192"/>
            <a:ext cx="7992889" cy="1432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796136" y="69269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" name="Rectangle 4"/>
          <p:cNvSpPr/>
          <p:nvPr/>
        </p:nvSpPr>
        <p:spPr>
          <a:xfrm>
            <a:off x="5868144" y="486916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96752"/>
            <a:ext cx="6966718" cy="394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96136" y="486916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Rectangle 3"/>
          <p:cNvSpPr/>
          <p:nvPr/>
        </p:nvSpPr>
        <p:spPr>
          <a:xfrm>
            <a:off x="6084168" y="1340768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 b="4458"/>
          <a:stretch>
            <a:fillRect/>
          </a:stretch>
        </p:blipFill>
        <p:spPr bwMode="auto">
          <a:xfrm>
            <a:off x="899592" y="1412776"/>
            <a:ext cx="754893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32656"/>
            <a:ext cx="6547048" cy="564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588224" y="69269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692696"/>
            <a:ext cx="6666110" cy="547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628704" cy="337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 b="21579"/>
          <a:stretch>
            <a:fillRect/>
          </a:stretch>
        </p:blipFill>
        <p:spPr bwMode="auto">
          <a:xfrm>
            <a:off x="971600" y="1628800"/>
            <a:ext cx="739104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96752"/>
            <a:ext cx="7374833" cy="371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620688"/>
            <a:ext cx="6858322" cy="4956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 t="1603"/>
          <a:stretch>
            <a:fillRect/>
          </a:stretch>
        </p:blipFill>
        <p:spPr bwMode="auto">
          <a:xfrm>
            <a:off x="1331640" y="476672"/>
            <a:ext cx="6700018" cy="5479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124744"/>
            <a:ext cx="6823273" cy="393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364088" y="465313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" name="Rectangle 4"/>
          <p:cNvSpPr/>
          <p:nvPr/>
        </p:nvSpPr>
        <p:spPr>
          <a:xfrm>
            <a:off x="4788024" y="2420888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836990" cy="3316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716016" y="414908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Rectangle 3"/>
          <p:cNvSpPr/>
          <p:nvPr/>
        </p:nvSpPr>
        <p:spPr>
          <a:xfrm>
            <a:off x="3779912" y="213285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764704"/>
            <a:ext cx="6840760" cy="276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717032"/>
            <a:ext cx="6655432" cy="186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5076056" y="306896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" name="Rectangle 4"/>
          <p:cNvSpPr/>
          <p:nvPr/>
        </p:nvSpPr>
        <p:spPr>
          <a:xfrm>
            <a:off x="5148064" y="5301208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04664"/>
            <a:ext cx="7010722" cy="542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779912" y="1052736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Rectangle 3"/>
          <p:cNvSpPr/>
          <p:nvPr/>
        </p:nvSpPr>
        <p:spPr>
          <a:xfrm>
            <a:off x="5148064" y="270892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5" name="Rectangle 4"/>
          <p:cNvSpPr/>
          <p:nvPr/>
        </p:nvSpPr>
        <p:spPr>
          <a:xfrm>
            <a:off x="3851920" y="378904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6" name="Rectangle 5"/>
          <p:cNvSpPr/>
          <p:nvPr/>
        </p:nvSpPr>
        <p:spPr>
          <a:xfrm>
            <a:off x="5148064" y="5517232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421254" cy="2132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933056"/>
            <a:ext cx="8216370" cy="23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7262592" cy="341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80112" y="378904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4" name="Rectangle 3"/>
          <p:cNvSpPr/>
          <p:nvPr/>
        </p:nvSpPr>
        <p:spPr>
          <a:xfrm>
            <a:off x="2627784" y="2348880"/>
            <a:ext cx="144016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268760"/>
            <a:ext cx="7072389" cy="3560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8</Words>
  <Application>Microsoft Office PowerPoint</Application>
  <PresentationFormat>On-screen Show (4:3)</PresentationFormat>
  <Paragraphs>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4 Protocols and the TCP/IP suite Part_2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SCM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2023-10-07T08:33:10Z</dcterms:created>
  <dcterms:modified xsi:type="dcterms:W3CDTF">2023-10-12T20:25:24Z</dcterms:modified>
</cp:coreProperties>
</file>