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6" r:id="rId2"/>
    <p:sldId id="270" r:id="rId3"/>
    <p:sldId id="273" r:id="rId4"/>
    <p:sldId id="283" r:id="rId5"/>
    <p:sldId id="287" r:id="rId6"/>
  </p:sldIdLst>
  <p:sldSz cx="18288000" cy="10287000"/>
  <p:notesSz cx="6858000" cy="9144000"/>
  <p:embeddedFontLst>
    <p:embeddedFont>
      <p:font typeface="Calibri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2" autoAdjust="0"/>
  </p:normalViewPr>
  <p:slideViewPr>
    <p:cSldViewPr>
      <p:cViewPr>
        <p:scale>
          <a:sx n="61" d="100"/>
          <a:sy n="61" d="100"/>
        </p:scale>
        <p:origin x="-350" y="-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10" Type="http://schemas.openxmlformats.org/officeDocument/2006/relationships/image" Target="../media/image8.jpg"/><Relationship Id="rId4" Type="http://schemas.openxmlformats.org/officeDocument/2006/relationships/image" Target="../media/image5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EDE659F-5678-5293-EE7D-5FCF76C1D5F5}"/>
              </a:ext>
            </a:extLst>
          </p:cNvPr>
          <p:cNvSpPr/>
          <p:nvPr/>
        </p:nvSpPr>
        <p:spPr>
          <a:xfrm>
            <a:off x="-152400" y="10391"/>
            <a:ext cx="18592800" cy="10591800"/>
          </a:xfrm>
          <a:custGeom>
            <a:avLst/>
            <a:gdLst>
              <a:gd name="connsiteX0" fmla="*/ 0 w 3048000"/>
              <a:gd name="connsiteY0" fmla="*/ 0 h 3505200"/>
              <a:gd name="connsiteX1" fmla="*/ 3048000 w 3048000"/>
              <a:gd name="connsiteY1" fmla="*/ 0 h 3505200"/>
              <a:gd name="connsiteX2" fmla="*/ 3048000 w 3048000"/>
              <a:gd name="connsiteY2" fmla="*/ 3505200 h 3505200"/>
              <a:gd name="connsiteX3" fmla="*/ 0 w 3048000"/>
              <a:gd name="connsiteY3" fmla="*/ 3505200 h 3505200"/>
              <a:gd name="connsiteX4" fmla="*/ 0 w 3048000"/>
              <a:gd name="connsiteY4" fmla="*/ 0 h 3505200"/>
              <a:gd name="connsiteX0" fmla="*/ 0 w 3048000"/>
              <a:gd name="connsiteY0" fmla="*/ 0 h 3505200"/>
              <a:gd name="connsiteX1" fmla="*/ 3048000 w 3048000"/>
              <a:gd name="connsiteY1" fmla="*/ 0 h 3505200"/>
              <a:gd name="connsiteX2" fmla="*/ 3048000 w 3048000"/>
              <a:gd name="connsiteY2" fmla="*/ 3505200 h 3505200"/>
              <a:gd name="connsiteX3" fmla="*/ 0 w 3048000"/>
              <a:gd name="connsiteY3" fmla="*/ 3505200 h 3505200"/>
              <a:gd name="connsiteX4" fmla="*/ 0 w 3048000"/>
              <a:gd name="connsiteY4" fmla="*/ 0 h 3505200"/>
              <a:gd name="connsiteX0" fmla="*/ 0 w 4536559"/>
              <a:gd name="connsiteY0" fmla="*/ 0 h 6078279"/>
              <a:gd name="connsiteX1" fmla="*/ 4536559 w 4536559"/>
              <a:gd name="connsiteY1" fmla="*/ 2573079 h 6078279"/>
              <a:gd name="connsiteX2" fmla="*/ 4536559 w 4536559"/>
              <a:gd name="connsiteY2" fmla="*/ 6078279 h 6078279"/>
              <a:gd name="connsiteX3" fmla="*/ 1488559 w 4536559"/>
              <a:gd name="connsiteY3" fmla="*/ 6078279 h 6078279"/>
              <a:gd name="connsiteX4" fmla="*/ 0 w 4536559"/>
              <a:gd name="connsiteY4" fmla="*/ 0 h 6078279"/>
              <a:gd name="connsiteX0" fmla="*/ 0 w 5961322"/>
              <a:gd name="connsiteY0" fmla="*/ 0 h 8162260"/>
              <a:gd name="connsiteX1" fmla="*/ 4536559 w 5961322"/>
              <a:gd name="connsiteY1" fmla="*/ 2573079 h 8162260"/>
              <a:gd name="connsiteX2" fmla="*/ 5961322 w 5961322"/>
              <a:gd name="connsiteY2" fmla="*/ 8162260 h 8162260"/>
              <a:gd name="connsiteX3" fmla="*/ 1488559 w 5961322"/>
              <a:gd name="connsiteY3" fmla="*/ 6078279 h 8162260"/>
              <a:gd name="connsiteX4" fmla="*/ 0 w 5961322"/>
              <a:gd name="connsiteY4" fmla="*/ 0 h 8162260"/>
              <a:gd name="connsiteX0" fmla="*/ 0 w 6046382"/>
              <a:gd name="connsiteY0" fmla="*/ 106326 h 8268586"/>
              <a:gd name="connsiteX1" fmla="*/ 6046382 w 6046382"/>
              <a:gd name="connsiteY1" fmla="*/ 0 h 8268586"/>
              <a:gd name="connsiteX2" fmla="*/ 5961322 w 6046382"/>
              <a:gd name="connsiteY2" fmla="*/ 8268586 h 8268586"/>
              <a:gd name="connsiteX3" fmla="*/ 1488559 w 6046382"/>
              <a:gd name="connsiteY3" fmla="*/ 6184605 h 8268586"/>
              <a:gd name="connsiteX4" fmla="*/ 0 w 6046382"/>
              <a:gd name="connsiteY4" fmla="*/ 106326 h 8268586"/>
              <a:gd name="connsiteX0" fmla="*/ 0 w 6046382"/>
              <a:gd name="connsiteY0" fmla="*/ 42530 h 8268586"/>
              <a:gd name="connsiteX1" fmla="*/ 6046382 w 6046382"/>
              <a:gd name="connsiteY1" fmla="*/ 0 h 8268586"/>
              <a:gd name="connsiteX2" fmla="*/ 5961322 w 6046382"/>
              <a:gd name="connsiteY2" fmla="*/ 8268586 h 8268586"/>
              <a:gd name="connsiteX3" fmla="*/ 1488559 w 6046382"/>
              <a:gd name="connsiteY3" fmla="*/ 6184605 h 8268586"/>
              <a:gd name="connsiteX4" fmla="*/ 0 w 6046382"/>
              <a:gd name="connsiteY4" fmla="*/ 42530 h 8268586"/>
              <a:gd name="connsiteX0" fmla="*/ 21264 w 6067646"/>
              <a:gd name="connsiteY0" fmla="*/ 42530 h 8268586"/>
              <a:gd name="connsiteX1" fmla="*/ 6067646 w 6067646"/>
              <a:gd name="connsiteY1" fmla="*/ 0 h 8268586"/>
              <a:gd name="connsiteX2" fmla="*/ 5982586 w 6067646"/>
              <a:gd name="connsiteY2" fmla="*/ 8268586 h 8268586"/>
              <a:gd name="connsiteX3" fmla="*/ 0 w 6067646"/>
              <a:gd name="connsiteY3" fmla="*/ 8268586 h 8268586"/>
              <a:gd name="connsiteX4" fmla="*/ 21264 w 6067646"/>
              <a:gd name="connsiteY4" fmla="*/ 42530 h 8268586"/>
              <a:gd name="connsiteX0" fmla="*/ 0 w 6046382"/>
              <a:gd name="connsiteY0" fmla="*/ 42530 h 8289852"/>
              <a:gd name="connsiteX1" fmla="*/ 6046382 w 6046382"/>
              <a:gd name="connsiteY1" fmla="*/ 0 h 8289852"/>
              <a:gd name="connsiteX2" fmla="*/ 5961322 w 6046382"/>
              <a:gd name="connsiteY2" fmla="*/ 8268586 h 8289852"/>
              <a:gd name="connsiteX3" fmla="*/ 2 w 6046382"/>
              <a:gd name="connsiteY3" fmla="*/ 8289852 h 8289852"/>
              <a:gd name="connsiteX4" fmla="*/ 0 w 6046382"/>
              <a:gd name="connsiteY4" fmla="*/ 42530 h 8289852"/>
              <a:gd name="connsiteX0" fmla="*/ 0 w 6131442"/>
              <a:gd name="connsiteY0" fmla="*/ 42530 h 8289852"/>
              <a:gd name="connsiteX1" fmla="*/ 6131442 w 6131442"/>
              <a:gd name="connsiteY1" fmla="*/ 0 h 8289852"/>
              <a:gd name="connsiteX2" fmla="*/ 6046382 w 6131442"/>
              <a:gd name="connsiteY2" fmla="*/ 8268586 h 8289852"/>
              <a:gd name="connsiteX3" fmla="*/ 85062 w 6131442"/>
              <a:gd name="connsiteY3" fmla="*/ 8289852 h 8289852"/>
              <a:gd name="connsiteX4" fmla="*/ 0 w 6131442"/>
              <a:gd name="connsiteY4" fmla="*/ 42530 h 8289852"/>
              <a:gd name="connsiteX0" fmla="*/ 42530 w 6046381"/>
              <a:gd name="connsiteY0" fmla="*/ 0 h 8311117"/>
              <a:gd name="connsiteX1" fmla="*/ 6046381 w 6046381"/>
              <a:gd name="connsiteY1" fmla="*/ 21265 h 8311117"/>
              <a:gd name="connsiteX2" fmla="*/ 5961321 w 6046381"/>
              <a:gd name="connsiteY2" fmla="*/ 8289851 h 8311117"/>
              <a:gd name="connsiteX3" fmla="*/ 1 w 6046381"/>
              <a:gd name="connsiteY3" fmla="*/ 8311117 h 8311117"/>
              <a:gd name="connsiteX4" fmla="*/ 42530 w 6046381"/>
              <a:gd name="connsiteY4" fmla="*/ 0 h 8311117"/>
              <a:gd name="connsiteX0" fmla="*/ 0 w 6110177"/>
              <a:gd name="connsiteY0" fmla="*/ 63795 h 8289852"/>
              <a:gd name="connsiteX1" fmla="*/ 6110177 w 6110177"/>
              <a:gd name="connsiteY1" fmla="*/ 0 h 8289852"/>
              <a:gd name="connsiteX2" fmla="*/ 6025117 w 6110177"/>
              <a:gd name="connsiteY2" fmla="*/ 8268586 h 8289852"/>
              <a:gd name="connsiteX3" fmla="*/ 63797 w 6110177"/>
              <a:gd name="connsiteY3" fmla="*/ 8289852 h 8289852"/>
              <a:gd name="connsiteX4" fmla="*/ 0 w 6110177"/>
              <a:gd name="connsiteY4" fmla="*/ 63795 h 8289852"/>
              <a:gd name="connsiteX0" fmla="*/ 0 w 6110177"/>
              <a:gd name="connsiteY0" fmla="*/ 63795 h 8715154"/>
              <a:gd name="connsiteX1" fmla="*/ 6110177 w 6110177"/>
              <a:gd name="connsiteY1" fmla="*/ 0 h 8715154"/>
              <a:gd name="connsiteX2" fmla="*/ 6025117 w 6110177"/>
              <a:gd name="connsiteY2" fmla="*/ 8268586 h 8715154"/>
              <a:gd name="connsiteX3" fmla="*/ 935667 w 6110177"/>
              <a:gd name="connsiteY3" fmla="*/ 8715154 h 8715154"/>
              <a:gd name="connsiteX4" fmla="*/ 0 w 6110177"/>
              <a:gd name="connsiteY4" fmla="*/ 63795 h 8715154"/>
              <a:gd name="connsiteX0" fmla="*/ 21263 w 6131440"/>
              <a:gd name="connsiteY0" fmla="*/ 63795 h 8268586"/>
              <a:gd name="connsiteX1" fmla="*/ 6131440 w 6131440"/>
              <a:gd name="connsiteY1" fmla="*/ 0 h 8268586"/>
              <a:gd name="connsiteX2" fmla="*/ 6046380 w 6131440"/>
              <a:gd name="connsiteY2" fmla="*/ 8268586 h 8268586"/>
              <a:gd name="connsiteX3" fmla="*/ 0 w 6131440"/>
              <a:gd name="connsiteY3" fmla="*/ 8098465 h 8268586"/>
              <a:gd name="connsiteX4" fmla="*/ 21263 w 6131440"/>
              <a:gd name="connsiteY4" fmla="*/ 63795 h 8268586"/>
              <a:gd name="connsiteX0" fmla="*/ 0 w 6110177"/>
              <a:gd name="connsiteY0" fmla="*/ 63795 h 8268586"/>
              <a:gd name="connsiteX1" fmla="*/ 6110177 w 6110177"/>
              <a:gd name="connsiteY1" fmla="*/ 0 h 8268586"/>
              <a:gd name="connsiteX2" fmla="*/ 6025117 w 6110177"/>
              <a:gd name="connsiteY2" fmla="*/ 8268586 h 8268586"/>
              <a:gd name="connsiteX3" fmla="*/ 42532 w 6110177"/>
              <a:gd name="connsiteY3" fmla="*/ 8268586 h 8268586"/>
              <a:gd name="connsiteX4" fmla="*/ 0 w 6110177"/>
              <a:gd name="connsiteY4" fmla="*/ 63795 h 8268586"/>
              <a:gd name="connsiteX0" fmla="*/ 21263 w 6131440"/>
              <a:gd name="connsiteY0" fmla="*/ 63795 h 8289851"/>
              <a:gd name="connsiteX1" fmla="*/ 6131440 w 6131440"/>
              <a:gd name="connsiteY1" fmla="*/ 0 h 8289851"/>
              <a:gd name="connsiteX2" fmla="*/ 6046380 w 6131440"/>
              <a:gd name="connsiteY2" fmla="*/ 8268586 h 8289851"/>
              <a:gd name="connsiteX3" fmla="*/ 0 w 6131440"/>
              <a:gd name="connsiteY3" fmla="*/ 8289851 h 8289851"/>
              <a:gd name="connsiteX4" fmla="*/ 21263 w 6131440"/>
              <a:gd name="connsiteY4" fmla="*/ 63795 h 8289851"/>
              <a:gd name="connsiteX0" fmla="*/ 21263 w 6046380"/>
              <a:gd name="connsiteY0" fmla="*/ 0 h 8226056"/>
              <a:gd name="connsiteX1" fmla="*/ 5663608 w 6046380"/>
              <a:gd name="connsiteY1" fmla="*/ 233916 h 8226056"/>
              <a:gd name="connsiteX2" fmla="*/ 6046380 w 6046380"/>
              <a:gd name="connsiteY2" fmla="*/ 8204791 h 8226056"/>
              <a:gd name="connsiteX3" fmla="*/ 0 w 6046380"/>
              <a:gd name="connsiteY3" fmla="*/ 8226056 h 8226056"/>
              <a:gd name="connsiteX4" fmla="*/ 21263 w 6046380"/>
              <a:gd name="connsiteY4" fmla="*/ 0 h 8226056"/>
              <a:gd name="connsiteX0" fmla="*/ 21263 w 6046380"/>
              <a:gd name="connsiteY0" fmla="*/ 0 h 8226056"/>
              <a:gd name="connsiteX1" fmla="*/ 5663608 w 6046380"/>
              <a:gd name="connsiteY1" fmla="*/ 233916 h 8226056"/>
              <a:gd name="connsiteX2" fmla="*/ 6046380 w 6046380"/>
              <a:gd name="connsiteY2" fmla="*/ 8204791 h 8226056"/>
              <a:gd name="connsiteX3" fmla="*/ 0 w 6046380"/>
              <a:gd name="connsiteY3" fmla="*/ 8226056 h 8226056"/>
              <a:gd name="connsiteX4" fmla="*/ 21263 w 6046380"/>
              <a:gd name="connsiteY4" fmla="*/ 0 h 8226056"/>
              <a:gd name="connsiteX0" fmla="*/ 21263 w 6046380"/>
              <a:gd name="connsiteY0" fmla="*/ 0 h 8226056"/>
              <a:gd name="connsiteX1" fmla="*/ 5663608 w 6046380"/>
              <a:gd name="connsiteY1" fmla="*/ 233916 h 8226056"/>
              <a:gd name="connsiteX2" fmla="*/ 6046380 w 6046380"/>
              <a:gd name="connsiteY2" fmla="*/ 8204791 h 8226056"/>
              <a:gd name="connsiteX3" fmla="*/ 0 w 6046380"/>
              <a:gd name="connsiteY3" fmla="*/ 8226056 h 8226056"/>
              <a:gd name="connsiteX4" fmla="*/ 21263 w 6046380"/>
              <a:gd name="connsiteY4" fmla="*/ 0 h 8226056"/>
              <a:gd name="connsiteX0" fmla="*/ 21263 w 6088910"/>
              <a:gd name="connsiteY0" fmla="*/ 21265 h 8247321"/>
              <a:gd name="connsiteX1" fmla="*/ 6088910 w 6088910"/>
              <a:gd name="connsiteY1" fmla="*/ 0 h 8247321"/>
              <a:gd name="connsiteX2" fmla="*/ 6046380 w 6088910"/>
              <a:gd name="connsiteY2" fmla="*/ 8226056 h 8247321"/>
              <a:gd name="connsiteX3" fmla="*/ 0 w 6088910"/>
              <a:gd name="connsiteY3" fmla="*/ 8247321 h 8247321"/>
              <a:gd name="connsiteX4" fmla="*/ 21263 w 6088910"/>
              <a:gd name="connsiteY4" fmla="*/ 21265 h 824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8910" h="8247321">
                <a:moveTo>
                  <a:pt x="21263" y="21265"/>
                </a:moveTo>
                <a:lnTo>
                  <a:pt x="6088910" y="0"/>
                </a:lnTo>
                <a:lnTo>
                  <a:pt x="6046380" y="8226056"/>
                </a:lnTo>
                <a:lnTo>
                  <a:pt x="0" y="8247321"/>
                </a:lnTo>
                <a:cubicBezTo>
                  <a:pt x="-1" y="5498214"/>
                  <a:pt x="21264" y="2770372"/>
                  <a:pt x="21263" y="2126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93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endParaRPr lang="en-US" sz="3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Aptos" panose="020B0004020202020204" pitchFamily="34" charset="0"/>
              </a:rPr>
              <a:t>                           </a:t>
            </a:r>
            <a:endParaRPr lang="en-US" sz="60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endParaRPr lang="en-US" sz="60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endParaRPr lang="en-US" sz="60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endParaRPr lang="en-US" sz="60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endParaRPr lang="en-US" sz="60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endParaRPr lang="en-US" sz="60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en-US" sz="6000" dirty="0">
                <a:solidFill>
                  <a:schemeClr val="tx1"/>
                </a:solidFill>
                <a:latin typeface="Aptos" panose="020B0004020202020204" pitchFamily="34" charset="0"/>
              </a:rPr>
              <a:t>    Presented by</a:t>
            </a:r>
          </a:p>
          <a:p>
            <a:r>
              <a:rPr lang="en-US" sz="6000" dirty="0">
                <a:solidFill>
                  <a:schemeClr val="tx1"/>
                </a:solidFill>
                <a:latin typeface="Aptos" panose="020B0004020202020204" pitchFamily="34" charset="0"/>
              </a:rPr>
              <a:t>     </a:t>
            </a:r>
            <a:r>
              <a:rPr lang="en-US" sz="4000" dirty="0" smtClean="0">
                <a:solidFill>
                  <a:schemeClr val="tx1"/>
                </a:solidFill>
                <a:latin typeface="Aptos" panose="020B0004020202020204" pitchFamily="34" charset="0"/>
              </a:rPr>
              <a:t>Name: </a:t>
            </a:r>
            <a:r>
              <a:rPr lang="en-US" sz="4000" dirty="0" err="1" smtClean="0">
                <a:solidFill>
                  <a:schemeClr val="tx1"/>
                </a:solidFill>
                <a:latin typeface="Aptos" panose="020B0004020202020204" pitchFamily="34" charset="0"/>
              </a:rPr>
              <a:t>Naimur</a:t>
            </a:r>
            <a:r>
              <a:rPr lang="en-US" sz="4000" dirty="0" smtClean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Aptos" panose="020B0004020202020204" pitchFamily="34" charset="0"/>
              </a:rPr>
              <a:t>Rahman</a:t>
            </a:r>
            <a:r>
              <a:rPr lang="en-US" sz="4000" dirty="0" smtClean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Aptos" panose="020B0004020202020204" pitchFamily="34" charset="0"/>
              </a:rPr>
              <a:t>Tareq</a:t>
            </a:r>
            <a:endParaRPr lang="en-US" sz="40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Aptos" panose="020B0004020202020204" pitchFamily="34" charset="0"/>
              </a:rPr>
              <a:t>        Reg. </a:t>
            </a:r>
            <a:r>
              <a:rPr lang="en-US" sz="4000" smtClean="0">
                <a:solidFill>
                  <a:schemeClr val="tx1"/>
                </a:solidFill>
                <a:latin typeface="Aptos" panose="020B0004020202020204" pitchFamily="34" charset="0"/>
              </a:rPr>
              <a:t>2020236010</a:t>
            </a:r>
            <a:endParaRPr lang="en-US" sz="40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en-US" sz="6000" dirty="0">
                <a:solidFill>
                  <a:schemeClr val="tx1"/>
                </a:solidFill>
                <a:latin typeface="Aptos" panose="020B0004020202020204" pitchFamily="34" charset="0"/>
              </a:rPr>
              <a:t>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4EBD24C-22C2-9F97-1F5C-5CA55AA99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4538879"/>
            <a:ext cx="7543800" cy="4243387"/>
          </a:xfrm>
          <a:prstGeom prst="rect">
            <a:avLst/>
          </a:prstGeom>
        </p:spPr>
      </p:pic>
      <p:sp>
        <p:nvSpPr>
          <p:cNvPr id="8" name="Scroll: Horizontal 7">
            <a:extLst>
              <a:ext uri="{FF2B5EF4-FFF2-40B4-BE49-F238E27FC236}">
                <a16:creationId xmlns:a16="http://schemas.microsoft.com/office/drawing/2014/main" xmlns="" id="{2C8AD805-8A13-BF34-F409-0BE424C98C82}"/>
              </a:ext>
            </a:extLst>
          </p:cNvPr>
          <p:cNvSpPr/>
          <p:nvPr/>
        </p:nvSpPr>
        <p:spPr>
          <a:xfrm>
            <a:off x="3048000" y="647700"/>
            <a:ext cx="12801600" cy="2071254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Tittle: Santiago’s perseverance and Strength</a:t>
            </a:r>
          </a:p>
        </p:txBody>
      </p:sp>
    </p:spTree>
    <p:extLst>
      <p:ext uri="{BB962C8B-B14F-4D97-AF65-F5344CB8AC3E}">
        <p14:creationId xmlns:p14="http://schemas.microsoft.com/office/powerpoint/2010/main" val="137538895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EDE659F-5678-5293-EE7D-5FCF76C1D5F5}"/>
              </a:ext>
            </a:extLst>
          </p:cNvPr>
          <p:cNvSpPr/>
          <p:nvPr/>
        </p:nvSpPr>
        <p:spPr>
          <a:xfrm>
            <a:off x="-20782" y="17318"/>
            <a:ext cx="18592800" cy="10591800"/>
          </a:xfrm>
          <a:custGeom>
            <a:avLst/>
            <a:gdLst>
              <a:gd name="connsiteX0" fmla="*/ 0 w 3048000"/>
              <a:gd name="connsiteY0" fmla="*/ 0 h 3505200"/>
              <a:gd name="connsiteX1" fmla="*/ 3048000 w 3048000"/>
              <a:gd name="connsiteY1" fmla="*/ 0 h 3505200"/>
              <a:gd name="connsiteX2" fmla="*/ 3048000 w 3048000"/>
              <a:gd name="connsiteY2" fmla="*/ 3505200 h 3505200"/>
              <a:gd name="connsiteX3" fmla="*/ 0 w 3048000"/>
              <a:gd name="connsiteY3" fmla="*/ 3505200 h 3505200"/>
              <a:gd name="connsiteX4" fmla="*/ 0 w 3048000"/>
              <a:gd name="connsiteY4" fmla="*/ 0 h 3505200"/>
              <a:gd name="connsiteX0" fmla="*/ 0 w 3048000"/>
              <a:gd name="connsiteY0" fmla="*/ 0 h 3505200"/>
              <a:gd name="connsiteX1" fmla="*/ 3048000 w 3048000"/>
              <a:gd name="connsiteY1" fmla="*/ 0 h 3505200"/>
              <a:gd name="connsiteX2" fmla="*/ 3048000 w 3048000"/>
              <a:gd name="connsiteY2" fmla="*/ 3505200 h 3505200"/>
              <a:gd name="connsiteX3" fmla="*/ 0 w 3048000"/>
              <a:gd name="connsiteY3" fmla="*/ 3505200 h 3505200"/>
              <a:gd name="connsiteX4" fmla="*/ 0 w 3048000"/>
              <a:gd name="connsiteY4" fmla="*/ 0 h 3505200"/>
              <a:gd name="connsiteX0" fmla="*/ 0 w 4536559"/>
              <a:gd name="connsiteY0" fmla="*/ 0 h 6078279"/>
              <a:gd name="connsiteX1" fmla="*/ 4536559 w 4536559"/>
              <a:gd name="connsiteY1" fmla="*/ 2573079 h 6078279"/>
              <a:gd name="connsiteX2" fmla="*/ 4536559 w 4536559"/>
              <a:gd name="connsiteY2" fmla="*/ 6078279 h 6078279"/>
              <a:gd name="connsiteX3" fmla="*/ 1488559 w 4536559"/>
              <a:gd name="connsiteY3" fmla="*/ 6078279 h 6078279"/>
              <a:gd name="connsiteX4" fmla="*/ 0 w 4536559"/>
              <a:gd name="connsiteY4" fmla="*/ 0 h 6078279"/>
              <a:gd name="connsiteX0" fmla="*/ 0 w 5961322"/>
              <a:gd name="connsiteY0" fmla="*/ 0 h 8162260"/>
              <a:gd name="connsiteX1" fmla="*/ 4536559 w 5961322"/>
              <a:gd name="connsiteY1" fmla="*/ 2573079 h 8162260"/>
              <a:gd name="connsiteX2" fmla="*/ 5961322 w 5961322"/>
              <a:gd name="connsiteY2" fmla="*/ 8162260 h 8162260"/>
              <a:gd name="connsiteX3" fmla="*/ 1488559 w 5961322"/>
              <a:gd name="connsiteY3" fmla="*/ 6078279 h 8162260"/>
              <a:gd name="connsiteX4" fmla="*/ 0 w 5961322"/>
              <a:gd name="connsiteY4" fmla="*/ 0 h 8162260"/>
              <a:gd name="connsiteX0" fmla="*/ 0 w 6046382"/>
              <a:gd name="connsiteY0" fmla="*/ 106326 h 8268586"/>
              <a:gd name="connsiteX1" fmla="*/ 6046382 w 6046382"/>
              <a:gd name="connsiteY1" fmla="*/ 0 h 8268586"/>
              <a:gd name="connsiteX2" fmla="*/ 5961322 w 6046382"/>
              <a:gd name="connsiteY2" fmla="*/ 8268586 h 8268586"/>
              <a:gd name="connsiteX3" fmla="*/ 1488559 w 6046382"/>
              <a:gd name="connsiteY3" fmla="*/ 6184605 h 8268586"/>
              <a:gd name="connsiteX4" fmla="*/ 0 w 6046382"/>
              <a:gd name="connsiteY4" fmla="*/ 106326 h 8268586"/>
              <a:gd name="connsiteX0" fmla="*/ 0 w 6046382"/>
              <a:gd name="connsiteY0" fmla="*/ 42530 h 8268586"/>
              <a:gd name="connsiteX1" fmla="*/ 6046382 w 6046382"/>
              <a:gd name="connsiteY1" fmla="*/ 0 h 8268586"/>
              <a:gd name="connsiteX2" fmla="*/ 5961322 w 6046382"/>
              <a:gd name="connsiteY2" fmla="*/ 8268586 h 8268586"/>
              <a:gd name="connsiteX3" fmla="*/ 1488559 w 6046382"/>
              <a:gd name="connsiteY3" fmla="*/ 6184605 h 8268586"/>
              <a:gd name="connsiteX4" fmla="*/ 0 w 6046382"/>
              <a:gd name="connsiteY4" fmla="*/ 42530 h 8268586"/>
              <a:gd name="connsiteX0" fmla="*/ 21264 w 6067646"/>
              <a:gd name="connsiteY0" fmla="*/ 42530 h 8268586"/>
              <a:gd name="connsiteX1" fmla="*/ 6067646 w 6067646"/>
              <a:gd name="connsiteY1" fmla="*/ 0 h 8268586"/>
              <a:gd name="connsiteX2" fmla="*/ 5982586 w 6067646"/>
              <a:gd name="connsiteY2" fmla="*/ 8268586 h 8268586"/>
              <a:gd name="connsiteX3" fmla="*/ 0 w 6067646"/>
              <a:gd name="connsiteY3" fmla="*/ 8268586 h 8268586"/>
              <a:gd name="connsiteX4" fmla="*/ 21264 w 6067646"/>
              <a:gd name="connsiteY4" fmla="*/ 42530 h 8268586"/>
              <a:gd name="connsiteX0" fmla="*/ 0 w 6046382"/>
              <a:gd name="connsiteY0" fmla="*/ 42530 h 8289852"/>
              <a:gd name="connsiteX1" fmla="*/ 6046382 w 6046382"/>
              <a:gd name="connsiteY1" fmla="*/ 0 h 8289852"/>
              <a:gd name="connsiteX2" fmla="*/ 5961322 w 6046382"/>
              <a:gd name="connsiteY2" fmla="*/ 8268586 h 8289852"/>
              <a:gd name="connsiteX3" fmla="*/ 2 w 6046382"/>
              <a:gd name="connsiteY3" fmla="*/ 8289852 h 8289852"/>
              <a:gd name="connsiteX4" fmla="*/ 0 w 6046382"/>
              <a:gd name="connsiteY4" fmla="*/ 42530 h 8289852"/>
              <a:gd name="connsiteX0" fmla="*/ 0 w 6131442"/>
              <a:gd name="connsiteY0" fmla="*/ 42530 h 8289852"/>
              <a:gd name="connsiteX1" fmla="*/ 6131442 w 6131442"/>
              <a:gd name="connsiteY1" fmla="*/ 0 h 8289852"/>
              <a:gd name="connsiteX2" fmla="*/ 6046382 w 6131442"/>
              <a:gd name="connsiteY2" fmla="*/ 8268586 h 8289852"/>
              <a:gd name="connsiteX3" fmla="*/ 85062 w 6131442"/>
              <a:gd name="connsiteY3" fmla="*/ 8289852 h 8289852"/>
              <a:gd name="connsiteX4" fmla="*/ 0 w 6131442"/>
              <a:gd name="connsiteY4" fmla="*/ 42530 h 8289852"/>
              <a:gd name="connsiteX0" fmla="*/ 42530 w 6046381"/>
              <a:gd name="connsiteY0" fmla="*/ 0 h 8311117"/>
              <a:gd name="connsiteX1" fmla="*/ 6046381 w 6046381"/>
              <a:gd name="connsiteY1" fmla="*/ 21265 h 8311117"/>
              <a:gd name="connsiteX2" fmla="*/ 5961321 w 6046381"/>
              <a:gd name="connsiteY2" fmla="*/ 8289851 h 8311117"/>
              <a:gd name="connsiteX3" fmla="*/ 1 w 6046381"/>
              <a:gd name="connsiteY3" fmla="*/ 8311117 h 8311117"/>
              <a:gd name="connsiteX4" fmla="*/ 42530 w 6046381"/>
              <a:gd name="connsiteY4" fmla="*/ 0 h 8311117"/>
              <a:gd name="connsiteX0" fmla="*/ 0 w 6110177"/>
              <a:gd name="connsiteY0" fmla="*/ 63795 h 8289852"/>
              <a:gd name="connsiteX1" fmla="*/ 6110177 w 6110177"/>
              <a:gd name="connsiteY1" fmla="*/ 0 h 8289852"/>
              <a:gd name="connsiteX2" fmla="*/ 6025117 w 6110177"/>
              <a:gd name="connsiteY2" fmla="*/ 8268586 h 8289852"/>
              <a:gd name="connsiteX3" fmla="*/ 63797 w 6110177"/>
              <a:gd name="connsiteY3" fmla="*/ 8289852 h 8289852"/>
              <a:gd name="connsiteX4" fmla="*/ 0 w 6110177"/>
              <a:gd name="connsiteY4" fmla="*/ 63795 h 8289852"/>
              <a:gd name="connsiteX0" fmla="*/ 0 w 6110177"/>
              <a:gd name="connsiteY0" fmla="*/ 63795 h 8715154"/>
              <a:gd name="connsiteX1" fmla="*/ 6110177 w 6110177"/>
              <a:gd name="connsiteY1" fmla="*/ 0 h 8715154"/>
              <a:gd name="connsiteX2" fmla="*/ 6025117 w 6110177"/>
              <a:gd name="connsiteY2" fmla="*/ 8268586 h 8715154"/>
              <a:gd name="connsiteX3" fmla="*/ 935667 w 6110177"/>
              <a:gd name="connsiteY3" fmla="*/ 8715154 h 8715154"/>
              <a:gd name="connsiteX4" fmla="*/ 0 w 6110177"/>
              <a:gd name="connsiteY4" fmla="*/ 63795 h 8715154"/>
              <a:gd name="connsiteX0" fmla="*/ 21263 w 6131440"/>
              <a:gd name="connsiteY0" fmla="*/ 63795 h 8268586"/>
              <a:gd name="connsiteX1" fmla="*/ 6131440 w 6131440"/>
              <a:gd name="connsiteY1" fmla="*/ 0 h 8268586"/>
              <a:gd name="connsiteX2" fmla="*/ 6046380 w 6131440"/>
              <a:gd name="connsiteY2" fmla="*/ 8268586 h 8268586"/>
              <a:gd name="connsiteX3" fmla="*/ 0 w 6131440"/>
              <a:gd name="connsiteY3" fmla="*/ 8098465 h 8268586"/>
              <a:gd name="connsiteX4" fmla="*/ 21263 w 6131440"/>
              <a:gd name="connsiteY4" fmla="*/ 63795 h 8268586"/>
              <a:gd name="connsiteX0" fmla="*/ 0 w 6110177"/>
              <a:gd name="connsiteY0" fmla="*/ 63795 h 8268586"/>
              <a:gd name="connsiteX1" fmla="*/ 6110177 w 6110177"/>
              <a:gd name="connsiteY1" fmla="*/ 0 h 8268586"/>
              <a:gd name="connsiteX2" fmla="*/ 6025117 w 6110177"/>
              <a:gd name="connsiteY2" fmla="*/ 8268586 h 8268586"/>
              <a:gd name="connsiteX3" fmla="*/ 42532 w 6110177"/>
              <a:gd name="connsiteY3" fmla="*/ 8268586 h 8268586"/>
              <a:gd name="connsiteX4" fmla="*/ 0 w 6110177"/>
              <a:gd name="connsiteY4" fmla="*/ 63795 h 8268586"/>
              <a:gd name="connsiteX0" fmla="*/ 21263 w 6131440"/>
              <a:gd name="connsiteY0" fmla="*/ 63795 h 8289851"/>
              <a:gd name="connsiteX1" fmla="*/ 6131440 w 6131440"/>
              <a:gd name="connsiteY1" fmla="*/ 0 h 8289851"/>
              <a:gd name="connsiteX2" fmla="*/ 6046380 w 6131440"/>
              <a:gd name="connsiteY2" fmla="*/ 8268586 h 8289851"/>
              <a:gd name="connsiteX3" fmla="*/ 0 w 6131440"/>
              <a:gd name="connsiteY3" fmla="*/ 8289851 h 8289851"/>
              <a:gd name="connsiteX4" fmla="*/ 21263 w 6131440"/>
              <a:gd name="connsiteY4" fmla="*/ 63795 h 8289851"/>
              <a:gd name="connsiteX0" fmla="*/ 21263 w 6046380"/>
              <a:gd name="connsiteY0" fmla="*/ 0 h 8226056"/>
              <a:gd name="connsiteX1" fmla="*/ 5663608 w 6046380"/>
              <a:gd name="connsiteY1" fmla="*/ 233916 h 8226056"/>
              <a:gd name="connsiteX2" fmla="*/ 6046380 w 6046380"/>
              <a:gd name="connsiteY2" fmla="*/ 8204791 h 8226056"/>
              <a:gd name="connsiteX3" fmla="*/ 0 w 6046380"/>
              <a:gd name="connsiteY3" fmla="*/ 8226056 h 8226056"/>
              <a:gd name="connsiteX4" fmla="*/ 21263 w 6046380"/>
              <a:gd name="connsiteY4" fmla="*/ 0 h 8226056"/>
              <a:gd name="connsiteX0" fmla="*/ 21263 w 6046380"/>
              <a:gd name="connsiteY0" fmla="*/ 0 h 8226056"/>
              <a:gd name="connsiteX1" fmla="*/ 5663608 w 6046380"/>
              <a:gd name="connsiteY1" fmla="*/ 233916 h 8226056"/>
              <a:gd name="connsiteX2" fmla="*/ 6046380 w 6046380"/>
              <a:gd name="connsiteY2" fmla="*/ 8204791 h 8226056"/>
              <a:gd name="connsiteX3" fmla="*/ 0 w 6046380"/>
              <a:gd name="connsiteY3" fmla="*/ 8226056 h 8226056"/>
              <a:gd name="connsiteX4" fmla="*/ 21263 w 6046380"/>
              <a:gd name="connsiteY4" fmla="*/ 0 h 8226056"/>
              <a:gd name="connsiteX0" fmla="*/ 21263 w 6046380"/>
              <a:gd name="connsiteY0" fmla="*/ 0 h 8226056"/>
              <a:gd name="connsiteX1" fmla="*/ 5663608 w 6046380"/>
              <a:gd name="connsiteY1" fmla="*/ 233916 h 8226056"/>
              <a:gd name="connsiteX2" fmla="*/ 6046380 w 6046380"/>
              <a:gd name="connsiteY2" fmla="*/ 8204791 h 8226056"/>
              <a:gd name="connsiteX3" fmla="*/ 0 w 6046380"/>
              <a:gd name="connsiteY3" fmla="*/ 8226056 h 8226056"/>
              <a:gd name="connsiteX4" fmla="*/ 21263 w 6046380"/>
              <a:gd name="connsiteY4" fmla="*/ 0 h 8226056"/>
              <a:gd name="connsiteX0" fmla="*/ 21263 w 6088910"/>
              <a:gd name="connsiteY0" fmla="*/ 21265 h 8247321"/>
              <a:gd name="connsiteX1" fmla="*/ 6088910 w 6088910"/>
              <a:gd name="connsiteY1" fmla="*/ 0 h 8247321"/>
              <a:gd name="connsiteX2" fmla="*/ 6046380 w 6088910"/>
              <a:gd name="connsiteY2" fmla="*/ 8226056 h 8247321"/>
              <a:gd name="connsiteX3" fmla="*/ 0 w 6088910"/>
              <a:gd name="connsiteY3" fmla="*/ 8247321 h 8247321"/>
              <a:gd name="connsiteX4" fmla="*/ 21263 w 6088910"/>
              <a:gd name="connsiteY4" fmla="*/ 21265 h 824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8910" h="8247321">
                <a:moveTo>
                  <a:pt x="21263" y="21265"/>
                </a:moveTo>
                <a:lnTo>
                  <a:pt x="6088910" y="0"/>
                </a:lnTo>
                <a:lnTo>
                  <a:pt x="6046380" y="8226056"/>
                </a:lnTo>
                <a:lnTo>
                  <a:pt x="0" y="8247321"/>
                </a:lnTo>
                <a:cubicBezTo>
                  <a:pt x="-1" y="5498214"/>
                  <a:pt x="21264" y="2770372"/>
                  <a:pt x="21263" y="2126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 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i="1" dirty="0">
                <a:solidFill>
                  <a:schemeClr val="tx1"/>
                </a:solidFill>
                <a:latin typeface="Aptos" panose="020B0004020202020204" pitchFamily="34" charset="0"/>
              </a:rPr>
              <a:t>    </a:t>
            </a:r>
          </a:p>
          <a:p>
            <a:endParaRPr lang="en-US" sz="2800" b="1" i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Aptos" panose="020B0004020202020204" pitchFamily="34" charset="0"/>
              </a:rPr>
              <a:t>                                                   </a:t>
            </a:r>
            <a:endParaRPr lang="en-US" sz="4000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en-US" sz="4400" b="1" i="1" dirty="0">
                <a:solidFill>
                  <a:schemeClr val="tx1"/>
                </a:solidFill>
                <a:latin typeface="Aptos" panose="020B0004020202020204" pitchFamily="34" charset="0"/>
              </a:rPr>
              <a:t>             </a:t>
            </a:r>
            <a:r>
              <a:rPr lang="en-US" sz="4400" b="1" i="1" dirty="0">
                <a:solidFill>
                  <a:srgbClr val="0070C0"/>
                </a:solidFill>
                <a:latin typeface="Aptos" panose="020B0004020202020204" pitchFamily="34" charset="0"/>
              </a:rPr>
              <a:t>~Physical Strength</a:t>
            </a:r>
          </a:p>
          <a:p>
            <a:r>
              <a:rPr lang="en-US" sz="2800" b="1" i="1" dirty="0">
                <a:solidFill>
                  <a:schemeClr val="tx1"/>
                </a:solidFill>
                <a:latin typeface="Aptos" panose="020B0004020202020204" pitchFamily="34" charset="0"/>
              </a:rPr>
              <a:t>     </a:t>
            </a:r>
            <a:r>
              <a:rPr lang="en-US" sz="3600" b="1" i="1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</a:p>
          <a:p>
            <a:r>
              <a:rPr lang="en-US" sz="3600" b="1" dirty="0">
                <a:solidFill>
                  <a:schemeClr val="tx1"/>
                </a:solidFill>
                <a:latin typeface="Aptos" panose="020B0004020202020204" pitchFamily="34" charset="0"/>
              </a:rPr>
              <a:t>        </a:t>
            </a:r>
            <a:r>
              <a:rPr lang="en-US" sz="3200" b="1" dirty="0">
                <a:solidFill>
                  <a:schemeClr val="tx1"/>
                </a:solidFill>
                <a:latin typeface="Aptos" panose="020B0004020202020204" pitchFamily="34" charset="0"/>
              </a:rPr>
              <a:t>🩸 Holds the fishing line for hours, enduring </a:t>
            </a:r>
          </a:p>
          <a:p>
            <a:r>
              <a:rPr lang="en-US" sz="3200" b="1" dirty="0">
                <a:solidFill>
                  <a:schemeClr val="tx1"/>
                </a:solidFill>
                <a:latin typeface="Aptos" panose="020B0004020202020204" pitchFamily="34" charset="0"/>
              </a:rPr>
              <a:t>               pain and exhaustion.</a:t>
            </a:r>
          </a:p>
          <a:p>
            <a:r>
              <a:rPr lang="en-US" sz="3200" b="1" dirty="0">
                <a:solidFill>
                  <a:schemeClr val="tx1"/>
                </a:solidFill>
                <a:latin typeface="Aptos" panose="020B0004020202020204" pitchFamily="34" charset="0"/>
              </a:rPr>
              <a:t>     </a:t>
            </a:r>
          </a:p>
          <a:p>
            <a:r>
              <a:rPr lang="en-US" sz="3200" b="1" dirty="0">
                <a:solidFill>
                  <a:schemeClr val="tx1"/>
                </a:solidFill>
                <a:latin typeface="Aptos" panose="020B0004020202020204" pitchFamily="34" charset="0"/>
              </a:rPr>
              <a:t>        🩸 Fights off sharks to protect his catch</a:t>
            </a:r>
          </a:p>
          <a:p>
            <a:endParaRPr lang="en-US" sz="3600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ptos" panose="020B0004020202020204" pitchFamily="34" charset="0"/>
              </a:rPr>
              <a:t>                </a:t>
            </a:r>
            <a:r>
              <a:rPr lang="en-US" sz="4000" b="1" dirty="0">
                <a:solidFill>
                  <a:srgbClr val="0070C0"/>
                </a:solidFill>
                <a:latin typeface="Aptos" panose="020B0004020202020204" pitchFamily="34" charset="0"/>
              </a:rPr>
              <a:t>~Mental Strength</a:t>
            </a:r>
          </a:p>
          <a:p>
            <a:endParaRPr lang="en-US" sz="4000" b="1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ptos" panose="020B0004020202020204" pitchFamily="34" charset="0"/>
              </a:rPr>
              <a:t>        </a:t>
            </a:r>
            <a:r>
              <a:rPr lang="en-US" sz="3200" b="1" dirty="0">
                <a:solidFill>
                  <a:schemeClr val="tx1"/>
                </a:solidFill>
                <a:latin typeface="Aptos" panose="020B0004020202020204" pitchFamily="34" charset="0"/>
              </a:rPr>
              <a:t>🩸 Believes in himself and his abilities.</a:t>
            </a:r>
          </a:p>
          <a:p>
            <a:endParaRPr lang="en-US" sz="3200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Aptos" panose="020B0004020202020204" pitchFamily="34" charset="0"/>
              </a:rPr>
              <a:t>        🩸 Faces loneliness and struggle.</a:t>
            </a:r>
            <a:r>
              <a:rPr lang="en-US" sz="3600" b="1" dirty="0">
                <a:solidFill>
                  <a:schemeClr val="tx1"/>
                </a:solidFill>
                <a:latin typeface="Aptos" panose="020B0004020202020204" pitchFamily="34" charset="0"/>
              </a:rPr>
              <a:t> </a:t>
            </a:r>
          </a:p>
          <a:p>
            <a:r>
              <a:rPr lang="en-US" sz="3600" b="1" dirty="0">
                <a:solidFill>
                  <a:schemeClr val="tx1"/>
                </a:solidFill>
                <a:latin typeface="Aptos" panose="020B0004020202020204" pitchFamily="34" charset="0"/>
              </a:rPr>
              <a:t>        </a:t>
            </a:r>
          </a:p>
          <a:p>
            <a:r>
              <a:rPr lang="en-US" sz="3600" b="1" dirty="0">
                <a:solidFill>
                  <a:schemeClr val="tx1"/>
                </a:solidFill>
                <a:highlight>
                  <a:srgbClr val="C0C0C0"/>
                </a:highlight>
                <a:latin typeface="Aptos" panose="020B0004020202020204" pitchFamily="34" charset="0"/>
              </a:rPr>
              <a:t>       </a:t>
            </a:r>
            <a:r>
              <a:rPr lang="en-US" sz="4400" b="1" dirty="0">
                <a:solidFill>
                  <a:srgbClr val="00B050"/>
                </a:solidFill>
                <a:highlight>
                  <a:srgbClr val="C0C0C0"/>
                </a:highlight>
                <a:latin typeface="Aptos" panose="020B0004020202020204" pitchFamily="34" charset="0"/>
              </a:rPr>
              <a:t>“A man can be destroyed but not defeated”</a:t>
            </a:r>
          </a:p>
          <a:p>
            <a:r>
              <a:rPr lang="en-US" sz="3600" b="1" dirty="0">
                <a:solidFill>
                  <a:schemeClr val="tx1"/>
                </a:solidFill>
                <a:highlight>
                  <a:srgbClr val="C0C0C0"/>
                </a:highlight>
                <a:latin typeface="Aptos" panose="020B0004020202020204" pitchFamily="34" charset="0"/>
              </a:rPr>
              <a:t>  </a:t>
            </a:r>
          </a:p>
          <a:p>
            <a:endParaRPr lang="en-US" sz="3600" b="1" dirty="0">
              <a:solidFill>
                <a:srgbClr val="FF0000"/>
              </a:solidFill>
              <a:latin typeface="Aptos" panose="020B0004020202020204" pitchFamily="34" charset="0"/>
            </a:endParaRPr>
          </a:p>
          <a:p>
            <a:endParaRPr lang="en-US" sz="3600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endParaRPr lang="en-US" sz="3600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endParaRPr lang="en-US" sz="3600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endParaRPr lang="en-US" sz="2800" b="1" i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en-US" sz="2800" b="1" i="1" dirty="0">
                <a:solidFill>
                  <a:schemeClr val="tx1"/>
                </a:solidFill>
                <a:latin typeface="Aptos" panose="020B0004020202020204" pitchFamily="34" charset="0"/>
              </a:rPr>
              <a:t>                  </a:t>
            </a:r>
          </a:p>
          <a:p>
            <a:endParaRPr lang="en-US" sz="2800" b="1" i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endParaRPr lang="en-US" sz="2800" b="1" i="1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210EF03D-57B1-F316-A6F8-653786AACA88}"/>
              </a:ext>
            </a:extLst>
          </p:cNvPr>
          <p:cNvSpPr/>
          <p:nvPr/>
        </p:nvSpPr>
        <p:spPr>
          <a:xfrm>
            <a:off x="4038600" y="266700"/>
            <a:ext cx="10668000" cy="1066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 algn="ctr"/>
            <a:r>
              <a:rPr lang="en-US" sz="4800" b="1" dirty="0">
                <a:solidFill>
                  <a:srgbClr val="C00000"/>
                </a:solidFill>
                <a:latin typeface="Aptos" panose="020B0004020202020204" pitchFamily="34" charset="0"/>
              </a:rPr>
              <a:t>Santiago’s Strength</a:t>
            </a:r>
            <a:endParaRPr lang="en-US" sz="4800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EF43FD2-9705-5072-0701-51B28B13D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705100"/>
            <a:ext cx="7053527" cy="442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6534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EDE659F-5678-5293-EE7D-5FCF76C1D5F5}"/>
              </a:ext>
            </a:extLst>
          </p:cNvPr>
          <p:cNvSpPr/>
          <p:nvPr/>
        </p:nvSpPr>
        <p:spPr>
          <a:xfrm>
            <a:off x="-152400" y="-152400"/>
            <a:ext cx="18592800" cy="10591800"/>
          </a:xfrm>
          <a:custGeom>
            <a:avLst/>
            <a:gdLst>
              <a:gd name="connsiteX0" fmla="*/ 0 w 3048000"/>
              <a:gd name="connsiteY0" fmla="*/ 0 h 3505200"/>
              <a:gd name="connsiteX1" fmla="*/ 3048000 w 3048000"/>
              <a:gd name="connsiteY1" fmla="*/ 0 h 3505200"/>
              <a:gd name="connsiteX2" fmla="*/ 3048000 w 3048000"/>
              <a:gd name="connsiteY2" fmla="*/ 3505200 h 3505200"/>
              <a:gd name="connsiteX3" fmla="*/ 0 w 3048000"/>
              <a:gd name="connsiteY3" fmla="*/ 3505200 h 3505200"/>
              <a:gd name="connsiteX4" fmla="*/ 0 w 3048000"/>
              <a:gd name="connsiteY4" fmla="*/ 0 h 3505200"/>
              <a:gd name="connsiteX0" fmla="*/ 0 w 3048000"/>
              <a:gd name="connsiteY0" fmla="*/ 0 h 3505200"/>
              <a:gd name="connsiteX1" fmla="*/ 3048000 w 3048000"/>
              <a:gd name="connsiteY1" fmla="*/ 0 h 3505200"/>
              <a:gd name="connsiteX2" fmla="*/ 3048000 w 3048000"/>
              <a:gd name="connsiteY2" fmla="*/ 3505200 h 3505200"/>
              <a:gd name="connsiteX3" fmla="*/ 0 w 3048000"/>
              <a:gd name="connsiteY3" fmla="*/ 3505200 h 3505200"/>
              <a:gd name="connsiteX4" fmla="*/ 0 w 3048000"/>
              <a:gd name="connsiteY4" fmla="*/ 0 h 3505200"/>
              <a:gd name="connsiteX0" fmla="*/ 0 w 4536559"/>
              <a:gd name="connsiteY0" fmla="*/ 0 h 6078279"/>
              <a:gd name="connsiteX1" fmla="*/ 4536559 w 4536559"/>
              <a:gd name="connsiteY1" fmla="*/ 2573079 h 6078279"/>
              <a:gd name="connsiteX2" fmla="*/ 4536559 w 4536559"/>
              <a:gd name="connsiteY2" fmla="*/ 6078279 h 6078279"/>
              <a:gd name="connsiteX3" fmla="*/ 1488559 w 4536559"/>
              <a:gd name="connsiteY3" fmla="*/ 6078279 h 6078279"/>
              <a:gd name="connsiteX4" fmla="*/ 0 w 4536559"/>
              <a:gd name="connsiteY4" fmla="*/ 0 h 6078279"/>
              <a:gd name="connsiteX0" fmla="*/ 0 w 5961322"/>
              <a:gd name="connsiteY0" fmla="*/ 0 h 8162260"/>
              <a:gd name="connsiteX1" fmla="*/ 4536559 w 5961322"/>
              <a:gd name="connsiteY1" fmla="*/ 2573079 h 8162260"/>
              <a:gd name="connsiteX2" fmla="*/ 5961322 w 5961322"/>
              <a:gd name="connsiteY2" fmla="*/ 8162260 h 8162260"/>
              <a:gd name="connsiteX3" fmla="*/ 1488559 w 5961322"/>
              <a:gd name="connsiteY3" fmla="*/ 6078279 h 8162260"/>
              <a:gd name="connsiteX4" fmla="*/ 0 w 5961322"/>
              <a:gd name="connsiteY4" fmla="*/ 0 h 8162260"/>
              <a:gd name="connsiteX0" fmla="*/ 0 w 6046382"/>
              <a:gd name="connsiteY0" fmla="*/ 106326 h 8268586"/>
              <a:gd name="connsiteX1" fmla="*/ 6046382 w 6046382"/>
              <a:gd name="connsiteY1" fmla="*/ 0 h 8268586"/>
              <a:gd name="connsiteX2" fmla="*/ 5961322 w 6046382"/>
              <a:gd name="connsiteY2" fmla="*/ 8268586 h 8268586"/>
              <a:gd name="connsiteX3" fmla="*/ 1488559 w 6046382"/>
              <a:gd name="connsiteY3" fmla="*/ 6184605 h 8268586"/>
              <a:gd name="connsiteX4" fmla="*/ 0 w 6046382"/>
              <a:gd name="connsiteY4" fmla="*/ 106326 h 8268586"/>
              <a:gd name="connsiteX0" fmla="*/ 0 w 6046382"/>
              <a:gd name="connsiteY0" fmla="*/ 42530 h 8268586"/>
              <a:gd name="connsiteX1" fmla="*/ 6046382 w 6046382"/>
              <a:gd name="connsiteY1" fmla="*/ 0 h 8268586"/>
              <a:gd name="connsiteX2" fmla="*/ 5961322 w 6046382"/>
              <a:gd name="connsiteY2" fmla="*/ 8268586 h 8268586"/>
              <a:gd name="connsiteX3" fmla="*/ 1488559 w 6046382"/>
              <a:gd name="connsiteY3" fmla="*/ 6184605 h 8268586"/>
              <a:gd name="connsiteX4" fmla="*/ 0 w 6046382"/>
              <a:gd name="connsiteY4" fmla="*/ 42530 h 8268586"/>
              <a:gd name="connsiteX0" fmla="*/ 21264 w 6067646"/>
              <a:gd name="connsiteY0" fmla="*/ 42530 h 8268586"/>
              <a:gd name="connsiteX1" fmla="*/ 6067646 w 6067646"/>
              <a:gd name="connsiteY1" fmla="*/ 0 h 8268586"/>
              <a:gd name="connsiteX2" fmla="*/ 5982586 w 6067646"/>
              <a:gd name="connsiteY2" fmla="*/ 8268586 h 8268586"/>
              <a:gd name="connsiteX3" fmla="*/ 0 w 6067646"/>
              <a:gd name="connsiteY3" fmla="*/ 8268586 h 8268586"/>
              <a:gd name="connsiteX4" fmla="*/ 21264 w 6067646"/>
              <a:gd name="connsiteY4" fmla="*/ 42530 h 8268586"/>
              <a:gd name="connsiteX0" fmla="*/ 0 w 6046382"/>
              <a:gd name="connsiteY0" fmla="*/ 42530 h 8289852"/>
              <a:gd name="connsiteX1" fmla="*/ 6046382 w 6046382"/>
              <a:gd name="connsiteY1" fmla="*/ 0 h 8289852"/>
              <a:gd name="connsiteX2" fmla="*/ 5961322 w 6046382"/>
              <a:gd name="connsiteY2" fmla="*/ 8268586 h 8289852"/>
              <a:gd name="connsiteX3" fmla="*/ 2 w 6046382"/>
              <a:gd name="connsiteY3" fmla="*/ 8289852 h 8289852"/>
              <a:gd name="connsiteX4" fmla="*/ 0 w 6046382"/>
              <a:gd name="connsiteY4" fmla="*/ 42530 h 8289852"/>
              <a:gd name="connsiteX0" fmla="*/ 0 w 6131442"/>
              <a:gd name="connsiteY0" fmla="*/ 42530 h 8289852"/>
              <a:gd name="connsiteX1" fmla="*/ 6131442 w 6131442"/>
              <a:gd name="connsiteY1" fmla="*/ 0 h 8289852"/>
              <a:gd name="connsiteX2" fmla="*/ 6046382 w 6131442"/>
              <a:gd name="connsiteY2" fmla="*/ 8268586 h 8289852"/>
              <a:gd name="connsiteX3" fmla="*/ 85062 w 6131442"/>
              <a:gd name="connsiteY3" fmla="*/ 8289852 h 8289852"/>
              <a:gd name="connsiteX4" fmla="*/ 0 w 6131442"/>
              <a:gd name="connsiteY4" fmla="*/ 42530 h 8289852"/>
              <a:gd name="connsiteX0" fmla="*/ 42530 w 6046381"/>
              <a:gd name="connsiteY0" fmla="*/ 0 h 8311117"/>
              <a:gd name="connsiteX1" fmla="*/ 6046381 w 6046381"/>
              <a:gd name="connsiteY1" fmla="*/ 21265 h 8311117"/>
              <a:gd name="connsiteX2" fmla="*/ 5961321 w 6046381"/>
              <a:gd name="connsiteY2" fmla="*/ 8289851 h 8311117"/>
              <a:gd name="connsiteX3" fmla="*/ 1 w 6046381"/>
              <a:gd name="connsiteY3" fmla="*/ 8311117 h 8311117"/>
              <a:gd name="connsiteX4" fmla="*/ 42530 w 6046381"/>
              <a:gd name="connsiteY4" fmla="*/ 0 h 8311117"/>
              <a:gd name="connsiteX0" fmla="*/ 0 w 6110177"/>
              <a:gd name="connsiteY0" fmla="*/ 63795 h 8289852"/>
              <a:gd name="connsiteX1" fmla="*/ 6110177 w 6110177"/>
              <a:gd name="connsiteY1" fmla="*/ 0 h 8289852"/>
              <a:gd name="connsiteX2" fmla="*/ 6025117 w 6110177"/>
              <a:gd name="connsiteY2" fmla="*/ 8268586 h 8289852"/>
              <a:gd name="connsiteX3" fmla="*/ 63797 w 6110177"/>
              <a:gd name="connsiteY3" fmla="*/ 8289852 h 8289852"/>
              <a:gd name="connsiteX4" fmla="*/ 0 w 6110177"/>
              <a:gd name="connsiteY4" fmla="*/ 63795 h 8289852"/>
              <a:gd name="connsiteX0" fmla="*/ 0 w 6110177"/>
              <a:gd name="connsiteY0" fmla="*/ 63795 h 8715154"/>
              <a:gd name="connsiteX1" fmla="*/ 6110177 w 6110177"/>
              <a:gd name="connsiteY1" fmla="*/ 0 h 8715154"/>
              <a:gd name="connsiteX2" fmla="*/ 6025117 w 6110177"/>
              <a:gd name="connsiteY2" fmla="*/ 8268586 h 8715154"/>
              <a:gd name="connsiteX3" fmla="*/ 935667 w 6110177"/>
              <a:gd name="connsiteY3" fmla="*/ 8715154 h 8715154"/>
              <a:gd name="connsiteX4" fmla="*/ 0 w 6110177"/>
              <a:gd name="connsiteY4" fmla="*/ 63795 h 8715154"/>
              <a:gd name="connsiteX0" fmla="*/ 21263 w 6131440"/>
              <a:gd name="connsiteY0" fmla="*/ 63795 h 8268586"/>
              <a:gd name="connsiteX1" fmla="*/ 6131440 w 6131440"/>
              <a:gd name="connsiteY1" fmla="*/ 0 h 8268586"/>
              <a:gd name="connsiteX2" fmla="*/ 6046380 w 6131440"/>
              <a:gd name="connsiteY2" fmla="*/ 8268586 h 8268586"/>
              <a:gd name="connsiteX3" fmla="*/ 0 w 6131440"/>
              <a:gd name="connsiteY3" fmla="*/ 8098465 h 8268586"/>
              <a:gd name="connsiteX4" fmla="*/ 21263 w 6131440"/>
              <a:gd name="connsiteY4" fmla="*/ 63795 h 8268586"/>
              <a:gd name="connsiteX0" fmla="*/ 0 w 6110177"/>
              <a:gd name="connsiteY0" fmla="*/ 63795 h 8268586"/>
              <a:gd name="connsiteX1" fmla="*/ 6110177 w 6110177"/>
              <a:gd name="connsiteY1" fmla="*/ 0 h 8268586"/>
              <a:gd name="connsiteX2" fmla="*/ 6025117 w 6110177"/>
              <a:gd name="connsiteY2" fmla="*/ 8268586 h 8268586"/>
              <a:gd name="connsiteX3" fmla="*/ 42532 w 6110177"/>
              <a:gd name="connsiteY3" fmla="*/ 8268586 h 8268586"/>
              <a:gd name="connsiteX4" fmla="*/ 0 w 6110177"/>
              <a:gd name="connsiteY4" fmla="*/ 63795 h 8268586"/>
              <a:gd name="connsiteX0" fmla="*/ 21263 w 6131440"/>
              <a:gd name="connsiteY0" fmla="*/ 63795 h 8289851"/>
              <a:gd name="connsiteX1" fmla="*/ 6131440 w 6131440"/>
              <a:gd name="connsiteY1" fmla="*/ 0 h 8289851"/>
              <a:gd name="connsiteX2" fmla="*/ 6046380 w 6131440"/>
              <a:gd name="connsiteY2" fmla="*/ 8268586 h 8289851"/>
              <a:gd name="connsiteX3" fmla="*/ 0 w 6131440"/>
              <a:gd name="connsiteY3" fmla="*/ 8289851 h 8289851"/>
              <a:gd name="connsiteX4" fmla="*/ 21263 w 6131440"/>
              <a:gd name="connsiteY4" fmla="*/ 63795 h 8289851"/>
              <a:gd name="connsiteX0" fmla="*/ 21263 w 6046380"/>
              <a:gd name="connsiteY0" fmla="*/ 0 h 8226056"/>
              <a:gd name="connsiteX1" fmla="*/ 5663608 w 6046380"/>
              <a:gd name="connsiteY1" fmla="*/ 233916 h 8226056"/>
              <a:gd name="connsiteX2" fmla="*/ 6046380 w 6046380"/>
              <a:gd name="connsiteY2" fmla="*/ 8204791 h 8226056"/>
              <a:gd name="connsiteX3" fmla="*/ 0 w 6046380"/>
              <a:gd name="connsiteY3" fmla="*/ 8226056 h 8226056"/>
              <a:gd name="connsiteX4" fmla="*/ 21263 w 6046380"/>
              <a:gd name="connsiteY4" fmla="*/ 0 h 8226056"/>
              <a:gd name="connsiteX0" fmla="*/ 21263 w 6046380"/>
              <a:gd name="connsiteY0" fmla="*/ 0 h 8226056"/>
              <a:gd name="connsiteX1" fmla="*/ 5663608 w 6046380"/>
              <a:gd name="connsiteY1" fmla="*/ 233916 h 8226056"/>
              <a:gd name="connsiteX2" fmla="*/ 6046380 w 6046380"/>
              <a:gd name="connsiteY2" fmla="*/ 8204791 h 8226056"/>
              <a:gd name="connsiteX3" fmla="*/ 0 w 6046380"/>
              <a:gd name="connsiteY3" fmla="*/ 8226056 h 8226056"/>
              <a:gd name="connsiteX4" fmla="*/ 21263 w 6046380"/>
              <a:gd name="connsiteY4" fmla="*/ 0 h 8226056"/>
              <a:gd name="connsiteX0" fmla="*/ 21263 w 6046380"/>
              <a:gd name="connsiteY0" fmla="*/ 0 h 8226056"/>
              <a:gd name="connsiteX1" fmla="*/ 5663608 w 6046380"/>
              <a:gd name="connsiteY1" fmla="*/ 233916 h 8226056"/>
              <a:gd name="connsiteX2" fmla="*/ 6046380 w 6046380"/>
              <a:gd name="connsiteY2" fmla="*/ 8204791 h 8226056"/>
              <a:gd name="connsiteX3" fmla="*/ 0 w 6046380"/>
              <a:gd name="connsiteY3" fmla="*/ 8226056 h 8226056"/>
              <a:gd name="connsiteX4" fmla="*/ 21263 w 6046380"/>
              <a:gd name="connsiteY4" fmla="*/ 0 h 8226056"/>
              <a:gd name="connsiteX0" fmla="*/ 21263 w 6088910"/>
              <a:gd name="connsiteY0" fmla="*/ 21265 h 8247321"/>
              <a:gd name="connsiteX1" fmla="*/ 6088910 w 6088910"/>
              <a:gd name="connsiteY1" fmla="*/ 0 h 8247321"/>
              <a:gd name="connsiteX2" fmla="*/ 6046380 w 6088910"/>
              <a:gd name="connsiteY2" fmla="*/ 8226056 h 8247321"/>
              <a:gd name="connsiteX3" fmla="*/ 0 w 6088910"/>
              <a:gd name="connsiteY3" fmla="*/ 8247321 h 8247321"/>
              <a:gd name="connsiteX4" fmla="*/ 21263 w 6088910"/>
              <a:gd name="connsiteY4" fmla="*/ 21265 h 824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8910" h="8247321">
                <a:moveTo>
                  <a:pt x="21263" y="21265"/>
                </a:moveTo>
                <a:lnTo>
                  <a:pt x="6088910" y="0"/>
                </a:lnTo>
                <a:lnTo>
                  <a:pt x="6046380" y="8226056"/>
                </a:lnTo>
                <a:lnTo>
                  <a:pt x="0" y="8247321"/>
                </a:lnTo>
                <a:cubicBezTo>
                  <a:pt x="-1" y="5498214"/>
                  <a:pt x="21264" y="2770372"/>
                  <a:pt x="21263" y="2126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       </a:t>
            </a:r>
            <a:r>
              <a:rPr lang="en-US" sz="4800" b="1" dirty="0">
                <a:solidFill>
                  <a:srgbClr val="00B050"/>
                </a:solidFill>
              </a:rPr>
              <a:t>➤</a:t>
            </a:r>
            <a:r>
              <a:rPr lang="en-US" sz="4800" b="1" dirty="0">
                <a:solidFill>
                  <a:schemeClr val="tx1"/>
                </a:solidFill>
              </a:rPr>
              <a:t> The Battle with the Marlin</a:t>
            </a:r>
          </a:p>
          <a:p>
            <a:endParaRPr lang="en-US" sz="4800" b="1" dirty="0">
              <a:solidFill>
                <a:schemeClr val="tx1"/>
              </a:solidFill>
            </a:endParaRPr>
          </a:p>
          <a:p>
            <a:r>
              <a:rPr lang="en-US" sz="4800" b="1" dirty="0">
                <a:solidFill>
                  <a:schemeClr val="tx1"/>
                </a:solidFill>
              </a:rPr>
              <a:t>       </a:t>
            </a:r>
            <a:r>
              <a:rPr lang="en-US" sz="4800" b="1" dirty="0">
                <a:solidFill>
                  <a:srgbClr val="00B050"/>
                </a:solidFill>
              </a:rPr>
              <a:t>➤</a:t>
            </a:r>
            <a:r>
              <a:rPr lang="en-US" sz="4800" b="1" dirty="0">
                <a:solidFill>
                  <a:schemeClr val="tx1"/>
                </a:solidFill>
              </a:rPr>
              <a:t> The Shark’s Attack</a:t>
            </a:r>
          </a:p>
          <a:p>
            <a:endParaRPr lang="en-US" sz="4800" b="1" dirty="0">
              <a:solidFill>
                <a:schemeClr val="tx1"/>
              </a:solidFill>
            </a:endParaRPr>
          </a:p>
          <a:p>
            <a:r>
              <a:rPr lang="en-US" sz="4800" b="1" dirty="0">
                <a:solidFill>
                  <a:schemeClr val="tx1"/>
                </a:solidFill>
              </a:rPr>
              <a:t>       </a:t>
            </a:r>
            <a:r>
              <a:rPr lang="en-US" sz="4800" b="1" dirty="0">
                <a:solidFill>
                  <a:srgbClr val="00B050"/>
                </a:solidFill>
              </a:rPr>
              <a:t>➤</a:t>
            </a:r>
            <a:r>
              <a:rPr lang="en-US" sz="4800" b="1" dirty="0">
                <a:solidFill>
                  <a:schemeClr val="tx1"/>
                </a:solidFill>
              </a:rPr>
              <a:t> Returning Home       </a:t>
            </a:r>
          </a:p>
          <a:p>
            <a:r>
              <a:rPr lang="en-US" sz="4000" dirty="0">
                <a:solidFill>
                  <a:schemeClr val="tx1"/>
                </a:solidFill>
              </a:rPr>
              <a:t>                                      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41BD9F8D-FE25-71BA-4535-A2C5734CEBCA}"/>
              </a:ext>
            </a:extLst>
          </p:cNvPr>
          <p:cNvSpPr/>
          <p:nvPr/>
        </p:nvSpPr>
        <p:spPr>
          <a:xfrm>
            <a:off x="4191000" y="266700"/>
            <a:ext cx="11277600" cy="990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 algn="ctr"/>
            <a:r>
              <a:rPr lang="en-US" sz="4800" b="1" dirty="0">
                <a:solidFill>
                  <a:srgbClr val="C00000"/>
                </a:solidFill>
              </a:rPr>
              <a:t>Key Moments of Perseverance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D771384-827C-BB92-9A67-AB39467FE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419350"/>
            <a:ext cx="5267325" cy="685800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97808873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EDE659F-5678-5293-EE7D-5FCF76C1D5F5}"/>
              </a:ext>
            </a:extLst>
          </p:cNvPr>
          <p:cNvSpPr/>
          <p:nvPr/>
        </p:nvSpPr>
        <p:spPr>
          <a:xfrm>
            <a:off x="-152400" y="-304800"/>
            <a:ext cx="18592800" cy="10591800"/>
          </a:xfrm>
          <a:custGeom>
            <a:avLst/>
            <a:gdLst>
              <a:gd name="connsiteX0" fmla="*/ 0 w 3048000"/>
              <a:gd name="connsiteY0" fmla="*/ 0 h 3505200"/>
              <a:gd name="connsiteX1" fmla="*/ 3048000 w 3048000"/>
              <a:gd name="connsiteY1" fmla="*/ 0 h 3505200"/>
              <a:gd name="connsiteX2" fmla="*/ 3048000 w 3048000"/>
              <a:gd name="connsiteY2" fmla="*/ 3505200 h 3505200"/>
              <a:gd name="connsiteX3" fmla="*/ 0 w 3048000"/>
              <a:gd name="connsiteY3" fmla="*/ 3505200 h 3505200"/>
              <a:gd name="connsiteX4" fmla="*/ 0 w 3048000"/>
              <a:gd name="connsiteY4" fmla="*/ 0 h 3505200"/>
              <a:gd name="connsiteX0" fmla="*/ 0 w 3048000"/>
              <a:gd name="connsiteY0" fmla="*/ 0 h 3505200"/>
              <a:gd name="connsiteX1" fmla="*/ 3048000 w 3048000"/>
              <a:gd name="connsiteY1" fmla="*/ 0 h 3505200"/>
              <a:gd name="connsiteX2" fmla="*/ 3048000 w 3048000"/>
              <a:gd name="connsiteY2" fmla="*/ 3505200 h 3505200"/>
              <a:gd name="connsiteX3" fmla="*/ 0 w 3048000"/>
              <a:gd name="connsiteY3" fmla="*/ 3505200 h 3505200"/>
              <a:gd name="connsiteX4" fmla="*/ 0 w 3048000"/>
              <a:gd name="connsiteY4" fmla="*/ 0 h 3505200"/>
              <a:gd name="connsiteX0" fmla="*/ 0 w 4536559"/>
              <a:gd name="connsiteY0" fmla="*/ 0 h 6078279"/>
              <a:gd name="connsiteX1" fmla="*/ 4536559 w 4536559"/>
              <a:gd name="connsiteY1" fmla="*/ 2573079 h 6078279"/>
              <a:gd name="connsiteX2" fmla="*/ 4536559 w 4536559"/>
              <a:gd name="connsiteY2" fmla="*/ 6078279 h 6078279"/>
              <a:gd name="connsiteX3" fmla="*/ 1488559 w 4536559"/>
              <a:gd name="connsiteY3" fmla="*/ 6078279 h 6078279"/>
              <a:gd name="connsiteX4" fmla="*/ 0 w 4536559"/>
              <a:gd name="connsiteY4" fmla="*/ 0 h 6078279"/>
              <a:gd name="connsiteX0" fmla="*/ 0 w 5961322"/>
              <a:gd name="connsiteY0" fmla="*/ 0 h 8162260"/>
              <a:gd name="connsiteX1" fmla="*/ 4536559 w 5961322"/>
              <a:gd name="connsiteY1" fmla="*/ 2573079 h 8162260"/>
              <a:gd name="connsiteX2" fmla="*/ 5961322 w 5961322"/>
              <a:gd name="connsiteY2" fmla="*/ 8162260 h 8162260"/>
              <a:gd name="connsiteX3" fmla="*/ 1488559 w 5961322"/>
              <a:gd name="connsiteY3" fmla="*/ 6078279 h 8162260"/>
              <a:gd name="connsiteX4" fmla="*/ 0 w 5961322"/>
              <a:gd name="connsiteY4" fmla="*/ 0 h 8162260"/>
              <a:gd name="connsiteX0" fmla="*/ 0 w 6046382"/>
              <a:gd name="connsiteY0" fmla="*/ 106326 h 8268586"/>
              <a:gd name="connsiteX1" fmla="*/ 6046382 w 6046382"/>
              <a:gd name="connsiteY1" fmla="*/ 0 h 8268586"/>
              <a:gd name="connsiteX2" fmla="*/ 5961322 w 6046382"/>
              <a:gd name="connsiteY2" fmla="*/ 8268586 h 8268586"/>
              <a:gd name="connsiteX3" fmla="*/ 1488559 w 6046382"/>
              <a:gd name="connsiteY3" fmla="*/ 6184605 h 8268586"/>
              <a:gd name="connsiteX4" fmla="*/ 0 w 6046382"/>
              <a:gd name="connsiteY4" fmla="*/ 106326 h 8268586"/>
              <a:gd name="connsiteX0" fmla="*/ 0 w 6046382"/>
              <a:gd name="connsiteY0" fmla="*/ 42530 h 8268586"/>
              <a:gd name="connsiteX1" fmla="*/ 6046382 w 6046382"/>
              <a:gd name="connsiteY1" fmla="*/ 0 h 8268586"/>
              <a:gd name="connsiteX2" fmla="*/ 5961322 w 6046382"/>
              <a:gd name="connsiteY2" fmla="*/ 8268586 h 8268586"/>
              <a:gd name="connsiteX3" fmla="*/ 1488559 w 6046382"/>
              <a:gd name="connsiteY3" fmla="*/ 6184605 h 8268586"/>
              <a:gd name="connsiteX4" fmla="*/ 0 w 6046382"/>
              <a:gd name="connsiteY4" fmla="*/ 42530 h 8268586"/>
              <a:gd name="connsiteX0" fmla="*/ 21264 w 6067646"/>
              <a:gd name="connsiteY0" fmla="*/ 42530 h 8268586"/>
              <a:gd name="connsiteX1" fmla="*/ 6067646 w 6067646"/>
              <a:gd name="connsiteY1" fmla="*/ 0 h 8268586"/>
              <a:gd name="connsiteX2" fmla="*/ 5982586 w 6067646"/>
              <a:gd name="connsiteY2" fmla="*/ 8268586 h 8268586"/>
              <a:gd name="connsiteX3" fmla="*/ 0 w 6067646"/>
              <a:gd name="connsiteY3" fmla="*/ 8268586 h 8268586"/>
              <a:gd name="connsiteX4" fmla="*/ 21264 w 6067646"/>
              <a:gd name="connsiteY4" fmla="*/ 42530 h 8268586"/>
              <a:gd name="connsiteX0" fmla="*/ 0 w 6046382"/>
              <a:gd name="connsiteY0" fmla="*/ 42530 h 8289852"/>
              <a:gd name="connsiteX1" fmla="*/ 6046382 w 6046382"/>
              <a:gd name="connsiteY1" fmla="*/ 0 h 8289852"/>
              <a:gd name="connsiteX2" fmla="*/ 5961322 w 6046382"/>
              <a:gd name="connsiteY2" fmla="*/ 8268586 h 8289852"/>
              <a:gd name="connsiteX3" fmla="*/ 2 w 6046382"/>
              <a:gd name="connsiteY3" fmla="*/ 8289852 h 8289852"/>
              <a:gd name="connsiteX4" fmla="*/ 0 w 6046382"/>
              <a:gd name="connsiteY4" fmla="*/ 42530 h 8289852"/>
              <a:gd name="connsiteX0" fmla="*/ 0 w 6131442"/>
              <a:gd name="connsiteY0" fmla="*/ 42530 h 8289852"/>
              <a:gd name="connsiteX1" fmla="*/ 6131442 w 6131442"/>
              <a:gd name="connsiteY1" fmla="*/ 0 h 8289852"/>
              <a:gd name="connsiteX2" fmla="*/ 6046382 w 6131442"/>
              <a:gd name="connsiteY2" fmla="*/ 8268586 h 8289852"/>
              <a:gd name="connsiteX3" fmla="*/ 85062 w 6131442"/>
              <a:gd name="connsiteY3" fmla="*/ 8289852 h 8289852"/>
              <a:gd name="connsiteX4" fmla="*/ 0 w 6131442"/>
              <a:gd name="connsiteY4" fmla="*/ 42530 h 8289852"/>
              <a:gd name="connsiteX0" fmla="*/ 42530 w 6046381"/>
              <a:gd name="connsiteY0" fmla="*/ 0 h 8311117"/>
              <a:gd name="connsiteX1" fmla="*/ 6046381 w 6046381"/>
              <a:gd name="connsiteY1" fmla="*/ 21265 h 8311117"/>
              <a:gd name="connsiteX2" fmla="*/ 5961321 w 6046381"/>
              <a:gd name="connsiteY2" fmla="*/ 8289851 h 8311117"/>
              <a:gd name="connsiteX3" fmla="*/ 1 w 6046381"/>
              <a:gd name="connsiteY3" fmla="*/ 8311117 h 8311117"/>
              <a:gd name="connsiteX4" fmla="*/ 42530 w 6046381"/>
              <a:gd name="connsiteY4" fmla="*/ 0 h 8311117"/>
              <a:gd name="connsiteX0" fmla="*/ 0 w 6110177"/>
              <a:gd name="connsiteY0" fmla="*/ 63795 h 8289852"/>
              <a:gd name="connsiteX1" fmla="*/ 6110177 w 6110177"/>
              <a:gd name="connsiteY1" fmla="*/ 0 h 8289852"/>
              <a:gd name="connsiteX2" fmla="*/ 6025117 w 6110177"/>
              <a:gd name="connsiteY2" fmla="*/ 8268586 h 8289852"/>
              <a:gd name="connsiteX3" fmla="*/ 63797 w 6110177"/>
              <a:gd name="connsiteY3" fmla="*/ 8289852 h 8289852"/>
              <a:gd name="connsiteX4" fmla="*/ 0 w 6110177"/>
              <a:gd name="connsiteY4" fmla="*/ 63795 h 8289852"/>
              <a:gd name="connsiteX0" fmla="*/ 0 w 6110177"/>
              <a:gd name="connsiteY0" fmla="*/ 63795 h 8715154"/>
              <a:gd name="connsiteX1" fmla="*/ 6110177 w 6110177"/>
              <a:gd name="connsiteY1" fmla="*/ 0 h 8715154"/>
              <a:gd name="connsiteX2" fmla="*/ 6025117 w 6110177"/>
              <a:gd name="connsiteY2" fmla="*/ 8268586 h 8715154"/>
              <a:gd name="connsiteX3" fmla="*/ 935667 w 6110177"/>
              <a:gd name="connsiteY3" fmla="*/ 8715154 h 8715154"/>
              <a:gd name="connsiteX4" fmla="*/ 0 w 6110177"/>
              <a:gd name="connsiteY4" fmla="*/ 63795 h 8715154"/>
              <a:gd name="connsiteX0" fmla="*/ 21263 w 6131440"/>
              <a:gd name="connsiteY0" fmla="*/ 63795 h 8268586"/>
              <a:gd name="connsiteX1" fmla="*/ 6131440 w 6131440"/>
              <a:gd name="connsiteY1" fmla="*/ 0 h 8268586"/>
              <a:gd name="connsiteX2" fmla="*/ 6046380 w 6131440"/>
              <a:gd name="connsiteY2" fmla="*/ 8268586 h 8268586"/>
              <a:gd name="connsiteX3" fmla="*/ 0 w 6131440"/>
              <a:gd name="connsiteY3" fmla="*/ 8098465 h 8268586"/>
              <a:gd name="connsiteX4" fmla="*/ 21263 w 6131440"/>
              <a:gd name="connsiteY4" fmla="*/ 63795 h 8268586"/>
              <a:gd name="connsiteX0" fmla="*/ 0 w 6110177"/>
              <a:gd name="connsiteY0" fmla="*/ 63795 h 8268586"/>
              <a:gd name="connsiteX1" fmla="*/ 6110177 w 6110177"/>
              <a:gd name="connsiteY1" fmla="*/ 0 h 8268586"/>
              <a:gd name="connsiteX2" fmla="*/ 6025117 w 6110177"/>
              <a:gd name="connsiteY2" fmla="*/ 8268586 h 8268586"/>
              <a:gd name="connsiteX3" fmla="*/ 42532 w 6110177"/>
              <a:gd name="connsiteY3" fmla="*/ 8268586 h 8268586"/>
              <a:gd name="connsiteX4" fmla="*/ 0 w 6110177"/>
              <a:gd name="connsiteY4" fmla="*/ 63795 h 8268586"/>
              <a:gd name="connsiteX0" fmla="*/ 21263 w 6131440"/>
              <a:gd name="connsiteY0" fmla="*/ 63795 h 8289851"/>
              <a:gd name="connsiteX1" fmla="*/ 6131440 w 6131440"/>
              <a:gd name="connsiteY1" fmla="*/ 0 h 8289851"/>
              <a:gd name="connsiteX2" fmla="*/ 6046380 w 6131440"/>
              <a:gd name="connsiteY2" fmla="*/ 8268586 h 8289851"/>
              <a:gd name="connsiteX3" fmla="*/ 0 w 6131440"/>
              <a:gd name="connsiteY3" fmla="*/ 8289851 h 8289851"/>
              <a:gd name="connsiteX4" fmla="*/ 21263 w 6131440"/>
              <a:gd name="connsiteY4" fmla="*/ 63795 h 8289851"/>
              <a:gd name="connsiteX0" fmla="*/ 21263 w 6046380"/>
              <a:gd name="connsiteY0" fmla="*/ 0 h 8226056"/>
              <a:gd name="connsiteX1" fmla="*/ 5663608 w 6046380"/>
              <a:gd name="connsiteY1" fmla="*/ 233916 h 8226056"/>
              <a:gd name="connsiteX2" fmla="*/ 6046380 w 6046380"/>
              <a:gd name="connsiteY2" fmla="*/ 8204791 h 8226056"/>
              <a:gd name="connsiteX3" fmla="*/ 0 w 6046380"/>
              <a:gd name="connsiteY3" fmla="*/ 8226056 h 8226056"/>
              <a:gd name="connsiteX4" fmla="*/ 21263 w 6046380"/>
              <a:gd name="connsiteY4" fmla="*/ 0 h 8226056"/>
              <a:gd name="connsiteX0" fmla="*/ 21263 w 6046380"/>
              <a:gd name="connsiteY0" fmla="*/ 0 h 8226056"/>
              <a:gd name="connsiteX1" fmla="*/ 5663608 w 6046380"/>
              <a:gd name="connsiteY1" fmla="*/ 233916 h 8226056"/>
              <a:gd name="connsiteX2" fmla="*/ 6046380 w 6046380"/>
              <a:gd name="connsiteY2" fmla="*/ 8204791 h 8226056"/>
              <a:gd name="connsiteX3" fmla="*/ 0 w 6046380"/>
              <a:gd name="connsiteY3" fmla="*/ 8226056 h 8226056"/>
              <a:gd name="connsiteX4" fmla="*/ 21263 w 6046380"/>
              <a:gd name="connsiteY4" fmla="*/ 0 h 8226056"/>
              <a:gd name="connsiteX0" fmla="*/ 21263 w 6046380"/>
              <a:gd name="connsiteY0" fmla="*/ 0 h 8226056"/>
              <a:gd name="connsiteX1" fmla="*/ 5663608 w 6046380"/>
              <a:gd name="connsiteY1" fmla="*/ 233916 h 8226056"/>
              <a:gd name="connsiteX2" fmla="*/ 6046380 w 6046380"/>
              <a:gd name="connsiteY2" fmla="*/ 8204791 h 8226056"/>
              <a:gd name="connsiteX3" fmla="*/ 0 w 6046380"/>
              <a:gd name="connsiteY3" fmla="*/ 8226056 h 8226056"/>
              <a:gd name="connsiteX4" fmla="*/ 21263 w 6046380"/>
              <a:gd name="connsiteY4" fmla="*/ 0 h 8226056"/>
              <a:gd name="connsiteX0" fmla="*/ 21263 w 6088910"/>
              <a:gd name="connsiteY0" fmla="*/ 21265 h 8247321"/>
              <a:gd name="connsiteX1" fmla="*/ 6088910 w 6088910"/>
              <a:gd name="connsiteY1" fmla="*/ 0 h 8247321"/>
              <a:gd name="connsiteX2" fmla="*/ 6046380 w 6088910"/>
              <a:gd name="connsiteY2" fmla="*/ 8226056 h 8247321"/>
              <a:gd name="connsiteX3" fmla="*/ 0 w 6088910"/>
              <a:gd name="connsiteY3" fmla="*/ 8247321 h 8247321"/>
              <a:gd name="connsiteX4" fmla="*/ 21263 w 6088910"/>
              <a:gd name="connsiteY4" fmla="*/ 21265 h 824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8910" h="8247321">
                <a:moveTo>
                  <a:pt x="21263" y="21265"/>
                </a:moveTo>
                <a:lnTo>
                  <a:pt x="6088910" y="0"/>
                </a:lnTo>
                <a:lnTo>
                  <a:pt x="6046380" y="8226056"/>
                </a:lnTo>
                <a:lnTo>
                  <a:pt x="0" y="8247321"/>
                </a:lnTo>
                <a:cubicBezTo>
                  <a:pt x="-1" y="5498214"/>
                  <a:pt x="21264" y="2770372"/>
                  <a:pt x="21263" y="2126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 </a:t>
            </a:r>
          </a:p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                                                </a:t>
            </a:r>
            <a:endParaRPr lang="en-US" sz="3600" b="1" dirty="0">
              <a:solidFill>
                <a:srgbClr val="C00000"/>
              </a:solidFill>
            </a:endParaRPr>
          </a:p>
          <a:p>
            <a:r>
              <a:rPr lang="en-US" sz="4000" b="1" dirty="0">
                <a:solidFill>
                  <a:srgbClr val="7030A0"/>
                </a:solidFill>
              </a:rPr>
              <a:t>                Never give up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                      </a:t>
            </a:r>
          </a:p>
          <a:p>
            <a:r>
              <a:rPr lang="en-US" sz="4000" b="1" dirty="0">
                <a:solidFill>
                  <a:srgbClr val="7030A0"/>
                </a:solidFill>
              </a:rPr>
              <a:t>                Strength comes in many forms 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                    </a:t>
            </a:r>
          </a:p>
          <a:p>
            <a:r>
              <a:rPr lang="en-US" sz="4000" b="1" dirty="0">
                <a:solidFill>
                  <a:srgbClr val="7030A0"/>
                </a:solidFill>
              </a:rPr>
              <a:t>                Value effort over outcome</a:t>
            </a:r>
          </a:p>
          <a:p>
            <a:endParaRPr lang="en-US" sz="4000" b="1" dirty="0">
              <a:solidFill>
                <a:srgbClr val="7030A0"/>
              </a:solidFill>
            </a:endParaRPr>
          </a:p>
          <a:p>
            <a:r>
              <a:rPr lang="en-US" sz="4000" b="1" dirty="0">
                <a:solidFill>
                  <a:schemeClr val="tx1"/>
                </a:solidFill>
              </a:rPr>
              <a:t>                 </a:t>
            </a:r>
          </a:p>
          <a:p>
            <a:endParaRPr lang="en-US" sz="4000" b="1" dirty="0">
              <a:solidFill>
                <a:schemeClr val="tx1"/>
              </a:solidFill>
            </a:endParaRPr>
          </a:p>
          <a:p>
            <a:r>
              <a:rPr lang="en-US" sz="4000" b="1" dirty="0">
                <a:solidFill>
                  <a:schemeClr val="tx1"/>
                </a:solidFill>
              </a:rPr>
              <a:t>                      </a:t>
            </a:r>
            <a:r>
              <a:rPr lang="en-US" sz="5400" b="1" dirty="0">
                <a:solidFill>
                  <a:schemeClr val="tx1"/>
                </a:solidFill>
              </a:rPr>
              <a:t>Santiago’s Legacy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B07BF3B4-E7D8-876A-1FFF-7439664A491E}"/>
              </a:ext>
            </a:extLst>
          </p:cNvPr>
          <p:cNvSpPr/>
          <p:nvPr/>
        </p:nvSpPr>
        <p:spPr>
          <a:xfrm>
            <a:off x="5105400" y="114300"/>
            <a:ext cx="6477000" cy="1066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/>
            <a:r>
              <a:rPr lang="en-US" sz="4800" b="1" i="1" dirty="0">
                <a:solidFill>
                  <a:srgbClr val="C00000"/>
                </a:solidFill>
              </a:rPr>
              <a:t>Lessons from Santiago</a:t>
            </a:r>
            <a:endParaRPr lang="en-US" sz="4800" b="1" dirty="0">
              <a:solidFill>
                <a:srgbClr val="C00000"/>
              </a:solidFill>
            </a:endParaRPr>
          </a:p>
        </p:txBody>
      </p:sp>
      <p:pic>
        <p:nvPicPr>
          <p:cNvPr id="7" name="Graphic 6" descr="Balloons with solid fill">
            <a:extLst>
              <a:ext uri="{FF2B5EF4-FFF2-40B4-BE49-F238E27FC236}">
                <a16:creationId xmlns:a16="http://schemas.microsoft.com/office/drawing/2014/main" xmlns="" id="{2F76C1B9-1F75-BAD8-533C-66849E1E3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74964" y="1943100"/>
            <a:ext cx="914400" cy="914400"/>
          </a:xfrm>
          <a:prstGeom prst="rect">
            <a:avLst/>
          </a:prstGeom>
        </p:spPr>
      </p:pic>
      <p:pic>
        <p:nvPicPr>
          <p:cNvPr id="9" name="Graphic 8" descr="Balloons with solid fill">
            <a:extLst>
              <a:ext uri="{FF2B5EF4-FFF2-40B4-BE49-F238E27FC236}">
                <a16:creationId xmlns:a16="http://schemas.microsoft.com/office/drawing/2014/main" xmlns="" id="{9BD625B8-4CE0-FEEC-E827-3ED8A9091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74964" y="3086100"/>
            <a:ext cx="914400" cy="914400"/>
          </a:xfrm>
          <a:prstGeom prst="rect">
            <a:avLst/>
          </a:prstGeom>
        </p:spPr>
      </p:pic>
      <p:pic>
        <p:nvPicPr>
          <p:cNvPr id="11" name="Graphic 10" descr="Balloons with solid fill">
            <a:extLst>
              <a:ext uri="{FF2B5EF4-FFF2-40B4-BE49-F238E27FC236}">
                <a16:creationId xmlns:a16="http://schemas.microsoft.com/office/drawing/2014/main" xmlns="" id="{D010EB0F-DC96-41B5-9090-4A864915B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09600" y="4229100"/>
            <a:ext cx="914400" cy="914400"/>
          </a:xfrm>
          <a:prstGeom prst="rect">
            <a:avLst/>
          </a:prstGeom>
        </p:spPr>
      </p:pic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xmlns="" id="{87DD5046-AEF2-8150-C923-01D6EF6BDB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54182" y="6232814"/>
            <a:ext cx="1828800" cy="1828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AD936939-EA68-4F98-CA93-93798A6F88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36" y="2826326"/>
            <a:ext cx="6747164" cy="50603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3108197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EDE659F-5678-5293-EE7D-5FCF76C1D5F5}"/>
              </a:ext>
            </a:extLst>
          </p:cNvPr>
          <p:cNvSpPr/>
          <p:nvPr/>
        </p:nvSpPr>
        <p:spPr>
          <a:xfrm>
            <a:off x="-152400" y="-114300"/>
            <a:ext cx="18592800" cy="10591800"/>
          </a:xfrm>
          <a:custGeom>
            <a:avLst/>
            <a:gdLst>
              <a:gd name="connsiteX0" fmla="*/ 0 w 3048000"/>
              <a:gd name="connsiteY0" fmla="*/ 0 h 3505200"/>
              <a:gd name="connsiteX1" fmla="*/ 3048000 w 3048000"/>
              <a:gd name="connsiteY1" fmla="*/ 0 h 3505200"/>
              <a:gd name="connsiteX2" fmla="*/ 3048000 w 3048000"/>
              <a:gd name="connsiteY2" fmla="*/ 3505200 h 3505200"/>
              <a:gd name="connsiteX3" fmla="*/ 0 w 3048000"/>
              <a:gd name="connsiteY3" fmla="*/ 3505200 h 3505200"/>
              <a:gd name="connsiteX4" fmla="*/ 0 w 3048000"/>
              <a:gd name="connsiteY4" fmla="*/ 0 h 3505200"/>
              <a:gd name="connsiteX0" fmla="*/ 0 w 3048000"/>
              <a:gd name="connsiteY0" fmla="*/ 0 h 3505200"/>
              <a:gd name="connsiteX1" fmla="*/ 3048000 w 3048000"/>
              <a:gd name="connsiteY1" fmla="*/ 0 h 3505200"/>
              <a:gd name="connsiteX2" fmla="*/ 3048000 w 3048000"/>
              <a:gd name="connsiteY2" fmla="*/ 3505200 h 3505200"/>
              <a:gd name="connsiteX3" fmla="*/ 0 w 3048000"/>
              <a:gd name="connsiteY3" fmla="*/ 3505200 h 3505200"/>
              <a:gd name="connsiteX4" fmla="*/ 0 w 3048000"/>
              <a:gd name="connsiteY4" fmla="*/ 0 h 3505200"/>
              <a:gd name="connsiteX0" fmla="*/ 0 w 4536559"/>
              <a:gd name="connsiteY0" fmla="*/ 0 h 6078279"/>
              <a:gd name="connsiteX1" fmla="*/ 4536559 w 4536559"/>
              <a:gd name="connsiteY1" fmla="*/ 2573079 h 6078279"/>
              <a:gd name="connsiteX2" fmla="*/ 4536559 w 4536559"/>
              <a:gd name="connsiteY2" fmla="*/ 6078279 h 6078279"/>
              <a:gd name="connsiteX3" fmla="*/ 1488559 w 4536559"/>
              <a:gd name="connsiteY3" fmla="*/ 6078279 h 6078279"/>
              <a:gd name="connsiteX4" fmla="*/ 0 w 4536559"/>
              <a:gd name="connsiteY4" fmla="*/ 0 h 6078279"/>
              <a:gd name="connsiteX0" fmla="*/ 0 w 5961322"/>
              <a:gd name="connsiteY0" fmla="*/ 0 h 8162260"/>
              <a:gd name="connsiteX1" fmla="*/ 4536559 w 5961322"/>
              <a:gd name="connsiteY1" fmla="*/ 2573079 h 8162260"/>
              <a:gd name="connsiteX2" fmla="*/ 5961322 w 5961322"/>
              <a:gd name="connsiteY2" fmla="*/ 8162260 h 8162260"/>
              <a:gd name="connsiteX3" fmla="*/ 1488559 w 5961322"/>
              <a:gd name="connsiteY3" fmla="*/ 6078279 h 8162260"/>
              <a:gd name="connsiteX4" fmla="*/ 0 w 5961322"/>
              <a:gd name="connsiteY4" fmla="*/ 0 h 8162260"/>
              <a:gd name="connsiteX0" fmla="*/ 0 w 6046382"/>
              <a:gd name="connsiteY0" fmla="*/ 106326 h 8268586"/>
              <a:gd name="connsiteX1" fmla="*/ 6046382 w 6046382"/>
              <a:gd name="connsiteY1" fmla="*/ 0 h 8268586"/>
              <a:gd name="connsiteX2" fmla="*/ 5961322 w 6046382"/>
              <a:gd name="connsiteY2" fmla="*/ 8268586 h 8268586"/>
              <a:gd name="connsiteX3" fmla="*/ 1488559 w 6046382"/>
              <a:gd name="connsiteY3" fmla="*/ 6184605 h 8268586"/>
              <a:gd name="connsiteX4" fmla="*/ 0 w 6046382"/>
              <a:gd name="connsiteY4" fmla="*/ 106326 h 8268586"/>
              <a:gd name="connsiteX0" fmla="*/ 0 w 6046382"/>
              <a:gd name="connsiteY0" fmla="*/ 42530 h 8268586"/>
              <a:gd name="connsiteX1" fmla="*/ 6046382 w 6046382"/>
              <a:gd name="connsiteY1" fmla="*/ 0 h 8268586"/>
              <a:gd name="connsiteX2" fmla="*/ 5961322 w 6046382"/>
              <a:gd name="connsiteY2" fmla="*/ 8268586 h 8268586"/>
              <a:gd name="connsiteX3" fmla="*/ 1488559 w 6046382"/>
              <a:gd name="connsiteY3" fmla="*/ 6184605 h 8268586"/>
              <a:gd name="connsiteX4" fmla="*/ 0 w 6046382"/>
              <a:gd name="connsiteY4" fmla="*/ 42530 h 8268586"/>
              <a:gd name="connsiteX0" fmla="*/ 21264 w 6067646"/>
              <a:gd name="connsiteY0" fmla="*/ 42530 h 8268586"/>
              <a:gd name="connsiteX1" fmla="*/ 6067646 w 6067646"/>
              <a:gd name="connsiteY1" fmla="*/ 0 h 8268586"/>
              <a:gd name="connsiteX2" fmla="*/ 5982586 w 6067646"/>
              <a:gd name="connsiteY2" fmla="*/ 8268586 h 8268586"/>
              <a:gd name="connsiteX3" fmla="*/ 0 w 6067646"/>
              <a:gd name="connsiteY3" fmla="*/ 8268586 h 8268586"/>
              <a:gd name="connsiteX4" fmla="*/ 21264 w 6067646"/>
              <a:gd name="connsiteY4" fmla="*/ 42530 h 8268586"/>
              <a:gd name="connsiteX0" fmla="*/ 0 w 6046382"/>
              <a:gd name="connsiteY0" fmla="*/ 42530 h 8289852"/>
              <a:gd name="connsiteX1" fmla="*/ 6046382 w 6046382"/>
              <a:gd name="connsiteY1" fmla="*/ 0 h 8289852"/>
              <a:gd name="connsiteX2" fmla="*/ 5961322 w 6046382"/>
              <a:gd name="connsiteY2" fmla="*/ 8268586 h 8289852"/>
              <a:gd name="connsiteX3" fmla="*/ 2 w 6046382"/>
              <a:gd name="connsiteY3" fmla="*/ 8289852 h 8289852"/>
              <a:gd name="connsiteX4" fmla="*/ 0 w 6046382"/>
              <a:gd name="connsiteY4" fmla="*/ 42530 h 8289852"/>
              <a:gd name="connsiteX0" fmla="*/ 0 w 6131442"/>
              <a:gd name="connsiteY0" fmla="*/ 42530 h 8289852"/>
              <a:gd name="connsiteX1" fmla="*/ 6131442 w 6131442"/>
              <a:gd name="connsiteY1" fmla="*/ 0 h 8289852"/>
              <a:gd name="connsiteX2" fmla="*/ 6046382 w 6131442"/>
              <a:gd name="connsiteY2" fmla="*/ 8268586 h 8289852"/>
              <a:gd name="connsiteX3" fmla="*/ 85062 w 6131442"/>
              <a:gd name="connsiteY3" fmla="*/ 8289852 h 8289852"/>
              <a:gd name="connsiteX4" fmla="*/ 0 w 6131442"/>
              <a:gd name="connsiteY4" fmla="*/ 42530 h 8289852"/>
              <a:gd name="connsiteX0" fmla="*/ 42530 w 6046381"/>
              <a:gd name="connsiteY0" fmla="*/ 0 h 8311117"/>
              <a:gd name="connsiteX1" fmla="*/ 6046381 w 6046381"/>
              <a:gd name="connsiteY1" fmla="*/ 21265 h 8311117"/>
              <a:gd name="connsiteX2" fmla="*/ 5961321 w 6046381"/>
              <a:gd name="connsiteY2" fmla="*/ 8289851 h 8311117"/>
              <a:gd name="connsiteX3" fmla="*/ 1 w 6046381"/>
              <a:gd name="connsiteY3" fmla="*/ 8311117 h 8311117"/>
              <a:gd name="connsiteX4" fmla="*/ 42530 w 6046381"/>
              <a:gd name="connsiteY4" fmla="*/ 0 h 8311117"/>
              <a:gd name="connsiteX0" fmla="*/ 0 w 6110177"/>
              <a:gd name="connsiteY0" fmla="*/ 63795 h 8289852"/>
              <a:gd name="connsiteX1" fmla="*/ 6110177 w 6110177"/>
              <a:gd name="connsiteY1" fmla="*/ 0 h 8289852"/>
              <a:gd name="connsiteX2" fmla="*/ 6025117 w 6110177"/>
              <a:gd name="connsiteY2" fmla="*/ 8268586 h 8289852"/>
              <a:gd name="connsiteX3" fmla="*/ 63797 w 6110177"/>
              <a:gd name="connsiteY3" fmla="*/ 8289852 h 8289852"/>
              <a:gd name="connsiteX4" fmla="*/ 0 w 6110177"/>
              <a:gd name="connsiteY4" fmla="*/ 63795 h 8289852"/>
              <a:gd name="connsiteX0" fmla="*/ 0 w 6110177"/>
              <a:gd name="connsiteY0" fmla="*/ 63795 h 8715154"/>
              <a:gd name="connsiteX1" fmla="*/ 6110177 w 6110177"/>
              <a:gd name="connsiteY1" fmla="*/ 0 h 8715154"/>
              <a:gd name="connsiteX2" fmla="*/ 6025117 w 6110177"/>
              <a:gd name="connsiteY2" fmla="*/ 8268586 h 8715154"/>
              <a:gd name="connsiteX3" fmla="*/ 935667 w 6110177"/>
              <a:gd name="connsiteY3" fmla="*/ 8715154 h 8715154"/>
              <a:gd name="connsiteX4" fmla="*/ 0 w 6110177"/>
              <a:gd name="connsiteY4" fmla="*/ 63795 h 8715154"/>
              <a:gd name="connsiteX0" fmla="*/ 21263 w 6131440"/>
              <a:gd name="connsiteY0" fmla="*/ 63795 h 8268586"/>
              <a:gd name="connsiteX1" fmla="*/ 6131440 w 6131440"/>
              <a:gd name="connsiteY1" fmla="*/ 0 h 8268586"/>
              <a:gd name="connsiteX2" fmla="*/ 6046380 w 6131440"/>
              <a:gd name="connsiteY2" fmla="*/ 8268586 h 8268586"/>
              <a:gd name="connsiteX3" fmla="*/ 0 w 6131440"/>
              <a:gd name="connsiteY3" fmla="*/ 8098465 h 8268586"/>
              <a:gd name="connsiteX4" fmla="*/ 21263 w 6131440"/>
              <a:gd name="connsiteY4" fmla="*/ 63795 h 8268586"/>
              <a:gd name="connsiteX0" fmla="*/ 0 w 6110177"/>
              <a:gd name="connsiteY0" fmla="*/ 63795 h 8268586"/>
              <a:gd name="connsiteX1" fmla="*/ 6110177 w 6110177"/>
              <a:gd name="connsiteY1" fmla="*/ 0 h 8268586"/>
              <a:gd name="connsiteX2" fmla="*/ 6025117 w 6110177"/>
              <a:gd name="connsiteY2" fmla="*/ 8268586 h 8268586"/>
              <a:gd name="connsiteX3" fmla="*/ 42532 w 6110177"/>
              <a:gd name="connsiteY3" fmla="*/ 8268586 h 8268586"/>
              <a:gd name="connsiteX4" fmla="*/ 0 w 6110177"/>
              <a:gd name="connsiteY4" fmla="*/ 63795 h 8268586"/>
              <a:gd name="connsiteX0" fmla="*/ 21263 w 6131440"/>
              <a:gd name="connsiteY0" fmla="*/ 63795 h 8289851"/>
              <a:gd name="connsiteX1" fmla="*/ 6131440 w 6131440"/>
              <a:gd name="connsiteY1" fmla="*/ 0 h 8289851"/>
              <a:gd name="connsiteX2" fmla="*/ 6046380 w 6131440"/>
              <a:gd name="connsiteY2" fmla="*/ 8268586 h 8289851"/>
              <a:gd name="connsiteX3" fmla="*/ 0 w 6131440"/>
              <a:gd name="connsiteY3" fmla="*/ 8289851 h 8289851"/>
              <a:gd name="connsiteX4" fmla="*/ 21263 w 6131440"/>
              <a:gd name="connsiteY4" fmla="*/ 63795 h 8289851"/>
              <a:gd name="connsiteX0" fmla="*/ 21263 w 6046380"/>
              <a:gd name="connsiteY0" fmla="*/ 0 h 8226056"/>
              <a:gd name="connsiteX1" fmla="*/ 5663608 w 6046380"/>
              <a:gd name="connsiteY1" fmla="*/ 233916 h 8226056"/>
              <a:gd name="connsiteX2" fmla="*/ 6046380 w 6046380"/>
              <a:gd name="connsiteY2" fmla="*/ 8204791 h 8226056"/>
              <a:gd name="connsiteX3" fmla="*/ 0 w 6046380"/>
              <a:gd name="connsiteY3" fmla="*/ 8226056 h 8226056"/>
              <a:gd name="connsiteX4" fmla="*/ 21263 w 6046380"/>
              <a:gd name="connsiteY4" fmla="*/ 0 h 8226056"/>
              <a:gd name="connsiteX0" fmla="*/ 21263 w 6046380"/>
              <a:gd name="connsiteY0" fmla="*/ 0 h 8226056"/>
              <a:gd name="connsiteX1" fmla="*/ 5663608 w 6046380"/>
              <a:gd name="connsiteY1" fmla="*/ 233916 h 8226056"/>
              <a:gd name="connsiteX2" fmla="*/ 6046380 w 6046380"/>
              <a:gd name="connsiteY2" fmla="*/ 8204791 h 8226056"/>
              <a:gd name="connsiteX3" fmla="*/ 0 w 6046380"/>
              <a:gd name="connsiteY3" fmla="*/ 8226056 h 8226056"/>
              <a:gd name="connsiteX4" fmla="*/ 21263 w 6046380"/>
              <a:gd name="connsiteY4" fmla="*/ 0 h 8226056"/>
              <a:gd name="connsiteX0" fmla="*/ 21263 w 6046380"/>
              <a:gd name="connsiteY0" fmla="*/ 0 h 8226056"/>
              <a:gd name="connsiteX1" fmla="*/ 5663608 w 6046380"/>
              <a:gd name="connsiteY1" fmla="*/ 233916 h 8226056"/>
              <a:gd name="connsiteX2" fmla="*/ 6046380 w 6046380"/>
              <a:gd name="connsiteY2" fmla="*/ 8204791 h 8226056"/>
              <a:gd name="connsiteX3" fmla="*/ 0 w 6046380"/>
              <a:gd name="connsiteY3" fmla="*/ 8226056 h 8226056"/>
              <a:gd name="connsiteX4" fmla="*/ 21263 w 6046380"/>
              <a:gd name="connsiteY4" fmla="*/ 0 h 8226056"/>
              <a:gd name="connsiteX0" fmla="*/ 21263 w 6088910"/>
              <a:gd name="connsiteY0" fmla="*/ 21265 h 8247321"/>
              <a:gd name="connsiteX1" fmla="*/ 6088910 w 6088910"/>
              <a:gd name="connsiteY1" fmla="*/ 0 h 8247321"/>
              <a:gd name="connsiteX2" fmla="*/ 6046380 w 6088910"/>
              <a:gd name="connsiteY2" fmla="*/ 8226056 h 8247321"/>
              <a:gd name="connsiteX3" fmla="*/ 0 w 6088910"/>
              <a:gd name="connsiteY3" fmla="*/ 8247321 h 8247321"/>
              <a:gd name="connsiteX4" fmla="*/ 21263 w 6088910"/>
              <a:gd name="connsiteY4" fmla="*/ 21265 h 824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8910" h="8247321">
                <a:moveTo>
                  <a:pt x="21263" y="21265"/>
                </a:moveTo>
                <a:lnTo>
                  <a:pt x="6088910" y="0"/>
                </a:lnTo>
                <a:lnTo>
                  <a:pt x="6046380" y="8226056"/>
                </a:lnTo>
                <a:lnTo>
                  <a:pt x="0" y="8247321"/>
                </a:lnTo>
                <a:cubicBezTo>
                  <a:pt x="-1" y="5498214"/>
                  <a:pt x="21264" y="2770372"/>
                  <a:pt x="21263" y="2126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 </a:t>
            </a:r>
          </a:p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                                                     </a:t>
            </a:r>
            <a:r>
              <a:rPr lang="en-US" sz="9600" b="1" dirty="0">
                <a:solidFill>
                  <a:schemeClr val="bg2">
                    <a:lumMod val="10000"/>
                  </a:schemeClr>
                </a:solidFill>
              </a:rPr>
              <a:t>Thank You</a:t>
            </a:r>
            <a:endParaRPr lang="en-US" sz="9600" b="1" u="sng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CF2B84A-DD49-BCE3-F8DD-F8847288D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91" y="407670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8038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GR1 presentation</Template>
  <TotalTime>172</TotalTime>
  <Words>74</Words>
  <Application>Microsoft Office PowerPoint</Application>
  <PresentationFormat>Custom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Ashik Mahmud</dc:creator>
  <cp:lastModifiedBy>tareqdon7494@gmail.com</cp:lastModifiedBy>
  <cp:revision>11</cp:revision>
  <dcterms:created xsi:type="dcterms:W3CDTF">2024-04-22T18:23:58Z</dcterms:created>
  <dcterms:modified xsi:type="dcterms:W3CDTF">2024-12-14T11:16:56Z</dcterms:modified>
  <dc:identifier>DAFxhKoxs4g</dc:identifier>
</cp:coreProperties>
</file>