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4"/>
  </p:sldMasterIdLst>
  <p:notesMasterIdLst>
    <p:notesMasterId r:id="rId8"/>
  </p:notesMasterIdLst>
  <p:handoutMasterIdLst>
    <p:handoutMasterId r:id="rId9"/>
  </p:handoutMasterIdLst>
  <p:sldIdLst>
    <p:sldId id="294" r:id="rId5"/>
    <p:sldId id="295" r:id="rId6"/>
    <p:sldId id="296"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
          <p15:clr>
            <a:srgbClr val="A4A3A4"/>
          </p15:clr>
        </p15:guide>
        <p15:guide id="2" orient="horz" pos="1747">
          <p15:clr>
            <a:srgbClr val="A4A3A4"/>
          </p15:clr>
        </p15:guide>
        <p15:guide id="3" orient="horz" pos="1837">
          <p15:clr>
            <a:srgbClr val="A4A3A4"/>
          </p15:clr>
        </p15:guide>
        <p15:guide id="4" orient="horz" pos="2926">
          <p15:clr>
            <a:srgbClr val="A4A3A4"/>
          </p15:clr>
        </p15:guide>
        <p15:guide id="5" orient="horz" pos="3034">
          <p15:clr>
            <a:srgbClr val="A4A3A4"/>
          </p15:clr>
        </p15:guide>
        <p15:guide id="6" pos="2835">
          <p15:clr>
            <a:srgbClr val="A4A3A4"/>
          </p15:clr>
        </p15:guide>
        <p15:guide id="7" pos="2925">
          <p15:clr>
            <a:srgbClr val="A4A3A4"/>
          </p15:clr>
        </p15:guide>
        <p15:guide id="8" pos="141">
          <p15:clr>
            <a:srgbClr val="A4A3A4"/>
          </p15:clr>
        </p15:guide>
        <p15:guide id="9" pos="1441">
          <p15:clr>
            <a:srgbClr val="A4A3A4"/>
          </p15:clr>
        </p15:guide>
        <p15:guide id="10" pos="1529">
          <p15:clr>
            <a:srgbClr val="A4A3A4"/>
          </p15:clr>
        </p15:guide>
        <p15:guide id="11" pos="4227">
          <p15:clr>
            <a:srgbClr val="A4A3A4"/>
          </p15:clr>
        </p15:guide>
        <p15:guide id="12" pos="4317">
          <p15:clr>
            <a:srgbClr val="A4A3A4"/>
          </p15:clr>
        </p15:guide>
        <p15:guide id="13" pos="56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25252"/>
    <a:srgbClr val="005A2B"/>
    <a:srgbClr val="9E1B32"/>
    <a:srgbClr val="D8DDE0"/>
    <a:srgbClr val="E4DBC6"/>
    <a:srgbClr val="C4C4C4"/>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2079" autoAdjust="0"/>
  </p:normalViewPr>
  <p:slideViewPr>
    <p:cSldViewPr snapToGrid="0" showGuides="1">
      <p:cViewPr varScale="1">
        <p:scale>
          <a:sx n="150" d="100"/>
          <a:sy n="150" d="100"/>
        </p:scale>
        <p:origin x="456" y="126"/>
      </p:cViewPr>
      <p:guideLst>
        <p:guide orient="horz" pos="76"/>
        <p:guide orient="horz" pos="1747"/>
        <p:guide orient="horz" pos="1837"/>
        <p:guide orient="horz" pos="2926"/>
        <p:guide orient="horz" pos="3034"/>
        <p:guide pos="2835"/>
        <p:guide pos="2925"/>
        <p:guide pos="141"/>
        <p:guide pos="1441"/>
        <p:guide pos="1529"/>
        <p:guide pos="4227"/>
        <p:guide pos="4317"/>
        <p:guide pos="5619"/>
      </p:guideLst>
    </p:cSldViewPr>
  </p:slideViewPr>
  <p:notesTextViewPr>
    <p:cViewPr>
      <p:scale>
        <a:sx n="1" d="1"/>
        <a:sy n="1" d="1"/>
      </p:scale>
      <p:origin x="0" y="0"/>
    </p:cViewPr>
  </p:notesTextViewPr>
  <p:sorterViewPr>
    <p:cViewPr>
      <p:scale>
        <a:sx n="100" d="100"/>
        <a:sy n="100" d="100"/>
      </p:scale>
      <p:origin x="0" y="-1128"/>
    </p:cViewPr>
  </p:sorterViewPr>
  <p:notesViewPr>
    <p:cSldViewPr snapToGrid="0">
      <p:cViewPr varScale="1">
        <p:scale>
          <a:sx n="80" d="100"/>
          <a:sy n="80" d="100"/>
        </p:scale>
        <p:origin x="19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60188-8B3B-497C-B5A9-22038B3E5A50}" type="datetimeFigureOut">
              <a:rPr lang="en-GB" smtClean="0"/>
              <a:t>31/01/2022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6306E-A293-4AA0-84B1-73B4E022A157}" type="slidenum">
              <a:rPr lang="en-GB" smtClean="0"/>
              <a:t>‹#›</a:t>
            </a:fld>
            <a:endParaRPr lang="en-GB"/>
          </a:p>
        </p:txBody>
      </p:sp>
    </p:spTree>
    <p:extLst>
      <p:ext uri="{BB962C8B-B14F-4D97-AF65-F5344CB8AC3E}">
        <p14:creationId xmlns:p14="http://schemas.microsoft.com/office/powerpoint/2010/main" val="1627222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9831F-C8BF-4C81-9259-DC456B4501DA}" type="datetimeFigureOut">
              <a:rPr lang="en-GB" smtClean="0"/>
              <a:t>31/01/2022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2DA5E9-8E0A-471F-B141-C0F2518D2DBB}" type="slidenum">
              <a:rPr lang="en-GB" smtClean="0"/>
              <a:t>‹#›</a:t>
            </a:fld>
            <a:endParaRPr lang="en-GB" dirty="0"/>
          </a:p>
        </p:txBody>
      </p:sp>
    </p:spTree>
    <p:extLst>
      <p:ext uri="{BB962C8B-B14F-4D97-AF65-F5344CB8AC3E}">
        <p14:creationId xmlns:p14="http://schemas.microsoft.com/office/powerpoint/2010/main" val="289228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Select</a:t>
            </a:r>
            <a:r>
              <a:rPr lang="en-GB" baseline="0" dirty="0"/>
              <a:t> one of these pre-defined front pages and delete the rest. This document will be updated regularly to ensure product images are current.</a:t>
            </a:r>
            <a:endParaRPr lang="en-GB" dirty="0"/>
          </a:p>
          <a:p>
            <a:endParaRPr lang="en-GB" dirty="0"/>
          </a:p>
          <a:p>
            <a:endParaRPr lang="en-GB" baseline="0" dirty="0"/>
          </a:p>
          <a:p>
            <a:r>
              <a:rPr lang="en-GB" sz="1200" b="0" i="0" u="none" strike="noStrike" kern="1200" baseline="0" dirty="0">
                <a:solidFill>
                  <a:schemeClr val="tx1"/>
                </a:solidFill>
                <a:latin typeface="+mn-lt"/>
                <a:ea typeface="+mn-ea"/>
                <a:cs typeface="+mn-cs"/>
              </a:rPr>
              <a:t>Please note that for all internal presentations you must use the dual brand template, even if your content is single brand. Only use the single brand template</a:t>
            </a:r>
          </a:p>
          <a:p>
            <a:r>
              <a:rPr lang="en-GB" sz="1200" b="0" i="0" u="none" strike="noStrike" kern="1200" baseline="0" dirty="0">
                <a:solidFill>
                  <a:schemeClr val="tx1"/>
                </a:solidFill>
                <a:latin typeface="+mn-lt"/>
                <a:ea typeface="+mn-ea"/>
                <a:cs typeface="+mn-cs"/>
              </a:rPr>
              <a:t>for external presentations, product launches or brand immersion events.</a:t>
            </a:r>
            <a:endParaRPr lang="en-GB" dirty="0"/>
          </a:p>
          <a:p>
            <a:endParaRPr lang="en-GB" dirty="0"/>
          </a:p>
        </p:txBody>
      </p:sp>
      <p:sp>
        <p:nvSpPr>
          <p:cNvPr id="4" name="Slide Number Placeholder 3"/>
          <p:cNvSpPr>
            <a:spLocks noGrp="1"/>
          </p:cNvSpPr>
          <p:nvPr>
            <p:ph type="sldNum" sz="quarter" idx="10"/>
          </p:nvPr>
        </p:nvSpPr>
        <p:spPr/>
        <p:txBody>
          <a:bodyPr/>
          <a:lstStyle/>
          <a:p>
            <a:fld id="{A72DA5E9-8E0A-471F-B141-C0F2518D2DBB}" type="slidenum">
              <a:rPr lang="en-GB" smtClean="0"/>
              <a:t>1</a:t>
            </a:fld>
            <a:endParaRPr lang="en-GB" dirty="0"/>
          </a:p>
        </p:txBody>
      </p:sp>
    </p:spTree>
    <p:extLst>
      <p:ext uri="{BB962C8B-B14F-4D97-AF65-F5344CB8AC3E}">
        <p14:creationId xmlns:p14="http://schemas.microsoft.com/office/powerpoint/2010/main" val="104752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37" y="3615537"/>
            <a:ext cx="8696325" cy="296706"/>
          </a:xfrm>
        </p:spPr>
        <p:txBody>
          <a:bodyPr anchor="ctr"/>
          <a:lstStyle>
            <a:lvl1pPr marL="0" indent="0">
              <a:buNone/>
              <a:defRPr sz="2000" b="1" i="0" cap="all" spc="0" baseline="0">
                <a:solidFill>
                  <a:schemeClr val="tx1"/>
                </a:solidFill>
                <a:latin typeface="JLR Emeric SemiBold" panose="02000503040000020004" pitchFamily="2" charset="0"/>
              </a:defRPr>
            </a:lvl1pPr>
          </a:lstStyle>
          <a:p>
            <a:r>
              <a:rPr lang="en-US"/>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TextBox 9"/>
          <p:cNvSpPr txBox="1"/>
          <p:nvPr userDrawn="1"/>
        </p:nvSpPr>
        <p:spPr>
          <a:xfrm>
            <a:off x="7589047" y="4819146"/>
            <a:ext cx="1328738" cy="138499"/>
          </a:xfrm>
          <a:prstGeom prst="rect">
            <a:avLst/>
          </a:prstGeom>
          <a:noFill/>
        </p:spPr>
        <p:txBody>
          <a:bodyPr wrap="square" lIns="0" tIns="0" rIns="0" bIns="0" rtlCol="0" anchor="b" anchorCtr="0">
            <a:spAutoFit/>
          </a:bodyPr>
          <a:lstStyle/>
          <a:p>
            <a:pPr algn="r"/>
            <a:r>
              <a:rPr lang="en-GB" sz="900" dirty="0">
                <a:solidFill>
                  <a:srgbClr val="131313"/>
                </a:solidFill>
                <a:latin typeface="JLR Emeric ExtraLight" panose="02000503040000020004" pitchFamily="2" charset="0"/>
              </a:rPr>
              <a:t>Confidential ©2020</a:t>
            </a: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4" name="Rectangle 3"/>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75293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and Text 0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a:defRPr lang="en-US" smtClean="0">
                <a:latin typeface="JLR Emeric ExtraLight" panose="02000503040000020004" pitchFamily="2" charset="0"/>
              </a:defRPr>
            </a:lvl1pPr>
            <a:lvl2pPr marL="449263" indent="-180975">
              <a:defRPr lang="en-US" sz="1600" smtClean="0">
                <a:latin typeface="JLR Emeric ExtraLight" panose="02000503040000020004" pitchFamily="2" charset="0"/>
              </a:defRPr>
            </a:lvl2pPr>
            <a:lvl3pPr marL="625475" indent="-171450">
              <a:defRPr lang="en-US" sz="1400" smtClean="0">
                <a:latin typeface="JLR Emeric ExtraLight" panose="02000503040000020004" pitchFamily="2" charset="0"/>
              </a:defRPr>
            </a:lvl3pPr>
            <a:lvl4pPr marL="808038" indent="-180975">
              <a:defRPr lang="en-US" sz="1400" smtClean="0">
                <a:latin typeface="JLR Emeric ExtraLight" panose="02000503040000020004" pitchFamily="2" charset="0"/>
              </a:defRPr>
            </a:lvl4pPr>
            <a:lvl5pPr marL="982663" indent="-180975">
              <a:defRPr lang="en-GB"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5" name="Chart Placeholder 4"/>
          <p:cNvSpPr>
            <a:spLocks noGrp="1"/>
          </p:cNvSpPr>
          <p:nvPr>
            <p:ph type="chart" sz="quarter" idx="13"/>
          </p:nvPr>
        </p:nvSpPr>
        <p:spPr>
          <a:xfrm>
            <a:off x="4643438" y="1044575"/>
            <a:ext cx="4276725"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4643438" y="4645025"/>
            <a:ext cx="4276725" cy="284163"/>
          </a:xfrm>
        </p:spPr>
        <p:txBody>
          <a:bodyPr/>
          <a:lstStyle>
            <a:lvl1pPr marL="0" indent="0">
              <a:buNone/>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1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3"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10065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8"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75433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Tree>
    <p:extLst>
      <p:ext uri="{BB962C8B-B14F-4D97-AF65-F5344CB8AC3E}">
        <p14:creationId xmlns:p14="http://schemas.microsoft.com/office/powerpoint/2010/main" val="75404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Tree>
    <p:extLst>
      <p:ext uri="{BB962C8B-B14F-4D97-AF65-F5344CB8AC3E}">
        <p14:creationId xmlns:p14="http://schemas.microsoft.com/office/powerpoint/2010/main" val="223093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o">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297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9" y="985050"/>
            <a:ext cx="2909886" cy="1281900"/>
          </a:xfrm>
        </p:spPr>
        <p:txBody>
          <a:bodyPr/>
          <a:lstStyle>
            <a:lvl1pPr marL="0" indent="0">
              <a:buFont typeface="Arial" panose="020B0604020202020204" pitchFamily="34" charset="0"/>
              <a:buNone/>
              <a:defRPr sz="1800" b="0" cap="none" spc="0" baseline="0">
                <a:latin typeface="JLR Emeric ExtraLight"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atin typeface="JLR Emeric SemiBold"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a:solidFill>
                  <a:srgbClr val="131313"/>
                </a:solidFill>
                <a:latin typeface="JLR Emeric SemiBold" panose="02000503040000020004" pitchFamily="2" charset="0"/>
              </a:rPr>
              <a:t>Jaguar Land Rover</a:t>
            </a:r>
            <a:br>
              <a:rPr lang="en-GB" sz="1200" dirty="0">
                <a:solidFill>
                  <a:srgbClr val="131313"/>
                </a:solidFill>
                <a:latin typeface="JLR Emeric ExtraLight" panose="02000503040000020004" pitchFamily="2" charset="0"/>
              </a:rPr>
            </a:br>
            <a:r>
              <a:rPr lang="en-GB" sz="1200" dirty="0">
                <a:solidFill>
                  <a:srgbClr val="131313"/>
                </a:solidFill>
                <a:latin typeface="JLR Emeric ExtraLight" panose="02000503040000020004" pitchFamily="2" charset="0"/>
              </a:rPr>
              <a:t>W/1/26 Abbey Road, Whitley</a:t>
            </a:r>
            <a:br>
              <a:rPr lang="en-GB" sz="1200" dirty="0">
                <a:solidFill>
                  <a:srgbClr val="131313"/>
                </a:solidFill>
                <a:latin typeface="JLR Emeric ExtraLight" panose="02000503040000020004" pitchFamily="2" charset="0"/>
              </a:rPr>
            </a:br>
            <a:r>
              <a:rPr lang="en-GB" sz="1200" dirty="0">
                <a:solidFill>
                  <a:srgbClr val="131313"/>
                </a:solidFill>
                <a:latin typeface="JLR Emeric ExtraLight" panose="02000503040000020004" pitchFamily="2" charset="0"/>
              </a:rPr>
              <a:t>Coventry CV3 4LF, UK</a:t>
            </a:r>
          </a:p>
          <a:p>
            <a:pPr>
              <a:lnSpc>
                <a:spcPts val="1300"/>
              </a:lnSpc>
              <a:spcBef>
                <a:spcPts val="700"/>
              </a:spcBef>
            </a:pPr>
            <a:r>
              <a:rPr lang="en-GB" sz="1200" dirty="0">
                <a:solidFill>
                  <a:srgbClr val="131313"/>
                </a:solidFill>
                <a:latin typeface="JLR Emeric ExtraLight" panose="02000503040000020004" pitchFamily="2" charset="0"/>
              </a:rPr>
              <a:t>jaguarlandrover.com</a:t>
            </a:r>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atin typeface="JLR Emeric SemiBold"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86127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37" y="3615537"/>
            <a:ext cx="8696325" cy="296706"/>
          </a:xfrm>
        </p:spPr>
        <p:txBody>
          <a:bodyPr/>
          <a:lstStyle>
            <a:lvl1pPr marL="0" indent="0">
              <a:buNone/>
              <a:defRPr sz="2000" b="1" i="0" cap="all" spc="0" baseline="0">
                <a:solidFill>
                  <a:schemeClr val="tx1"/>
                </a:solidFill>
                <a:latin typeface="JLR Emeric SemiBold" panose="02000503040000020004" pitchFamily="2" charset="0"/>
              </a:defRPr>
            </a:lvl1pPr>
          </a:lstStyle>
          <a:p>
            <a:r>
              <a:rPr lang="en-US"/>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TextBox 9"/>
          <p:cNvSpPr txBox="1"/>
          <p:nvPr userDrawn="1"/>
        </p:nvSpPr>
        <p:spPr>
          <a:xfrm>
            <a:off x="7589047" y="4788368"/>
            <a:ext cx="1328738" cy="169277"/>
          </a:xfrm>
          <a:prstGeom prst="rect">
            <a:avLst/>
          </a:prstGeom>
          <a:noFill/>
        </p:spPr>
        <p:txBody>
          <a:bodyPr wrap="square" lIns="0" tIns="0" rIns="0" bIns="0" rtlCol="0" anchor="b" anchorCtr="0">
            <a:spAutoFit/>
          </a:bodyPr>
          <a:lstStyle/>
          <a:p>
            <a:pPr algn="r"/>
            <a:r>
              <a:rPr lang="en-GB" sz="1100" dirty="0">
                <a:solidFill>
                  <a:schemeClr val="tx1"/>
                </a:solidFill>
                <a:latin typeface="JLR Emeric ExtraLight" panose="02000503040000020004" pitchFamily="2" charset="0"/>
              </a:rPr>
              <a:t>Confidential</a:t>
            </a:r>
            <a:r>
              <a:rPr lang="en-GB" sz="1100" baseline="0" dirty="0">
                <a:solidFill>
                  <a:schemeClr val="tx1"/>
                </a:solidFill>
                <a:latin typeface="JLR Emeric ExtraLight" panose="02000503040000020004" pitchFamily="2" charset="0"/>
              </a:rPr>
              <a:t> ©2019</a:t>
            </a:r>
            <a:endParaRPr lang="en-GB" sz="1100" dirty="0">
              <a:solidFill>
                <a:schemeClr val="tx1"/>
              </a:solidFill>
              <a:latin typeface="JLR Emeric ExtraLight" panose="02000503040000020004" pitchFamily="2" charset="0"/>
            </a:endParaRP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p>
            <a:r>
              <a:rPr lang="en-US"/>
              <a:t>Click icon to add picture</a:t>
            </a:r>
            <a:endParaRPr lang="en-GB" dirty="0"/>
          </a:p>
        </p:txBody>
      </p:sp>
      <p:sp>
        <p:nvSpPr>
          <p:cNvPr id="4" name="Rectangle 3"/>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1995079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none" spc="0" baseline="0">
                <a:solidFill>
                  <a:schemeClr val="tx1"/>
                </a:solidFill>
                <a:latin typeface="JLR Emeric SemiBold" panose="02000503040000020004"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4062669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20650"/>
            <a:ext cx="6629400" cy="655307"/>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182563" indent="-182563">
              <a:buFont typeface="Arial" panose="020B0604020202020204" pitchFamily="34" charset="0"/>
              <a:buChar char="•"/>
              <a:defRPr sz="1600">
                <a:latin typeface="JLR Emeric ExtraLight" panose="02000503040000020004" pitchFamily="2" charset="0"/>
              </a:defRPr>
            </a:lvl1pPr>
            <a:lvl2pPr marL="449263" indent="-179388">
              <a:buFont typeface="Arial" panose="020B0604020202020204" pitchFamily="34" charset="0"/>
              <a:buChar char="−"/>
              <a:defRPr sz="1600">
                <a:latin typeface="JLR Emeric ExtraLight" panose="02000503040000020004" pitchFamily="2" charset="0"/>
              </a:defRPr>
            </a:lvl2pPr>
            <a:lvl3pPr marL="625475" indent="-180975">
              <a:buFont typeface="Arial" pitchFamily="34" charset="0"/>
              <a:buChar char="−"/>
              <a:defRPr sz="1400">
                <a:latin typeface="JLR Emeric ExtraLight" panose="02000503040000020004" pitchFamily="2" charset="0"/>
              </a:defRPr>
            </a:lvl3pPr>
            <a:lvl4pPr marL="808038" indent="-179388">
              <a:buFont typeface="Arial" pitchFamily="34" charset="0"/>
              <a:buChar char="−"/>
              <a:defRPr sz="1400">
                <a:latin typeface="JLR Emeric ExtraLight" panose="02000503040000020004" pitchFamily="2" charset="0"/>
              </a:defRPr>
            </a:lvl4pPr>
            <a:lvl5pPr marL="982663" indent="-179388">
              <a:buFont typeface="Arial" pitchFamily="34" charset="0"/>
              <a:buChar char="−"/>
              <a:tabLst/>
              <a:defRPr sz="1400">
                <a:latin typeface="JLR Emeric ExtraLight" panose="02000503040000020004" pitchFamily="2" charset="0"/>
              </a:defRPr>
            </a:lvl5pPr>
            <a:lvl6pPr marL="90000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158532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733"/>
            <a:ext cx="6629400" cy="657224"/>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0" indent="0">
              <a:buFont typeface="Arial" pitchFamily="34" charset="0"/>
              <a:buNone/>
              <a:defRPr sz="1600">
                <a:latin typeface="JLR Emeric ExtraLight" panose="02000503040000020004" pitchFamily="2" charset="0"/>
              </a:defRPr>
            </a:lvl1pPr>
            <a:lvl2pPr>
              <a:defRPr sz="1800"/>
            </a:lvl2pPr>
            <a:lvl3pPr marL="180975" indent="0">
              <a:buFont typeface="Arial" pitchFamily="34" charset="0"/>
              <a:buNone/>
              <a:defRPr sz="1800"/>
            </a:lvl3pPr>
            <a:lvl4pPr marL="381000" indent="0">
              <a:buFont typeface="Arial" pitchFamily="34" charset="0"/>
              <a:buNone/>
              <a:defRPr sz="1600"/>
            </a:lvl4pPr>
            <a:lvl5pPr marL="542925" indent="0">
              <a:buFont typeface="Arial" pitchFamily="34" charset="0"/>
              <a:buNone/>
              <a:defRPr sz="1600"/>
            </a:lvl5pPr>
            <a:lvl6pPr marL="714375" indent="0">
              <a:buFont typeface="Arial" pitchFamily="34" charset="0"/>
              <a:buNone/>
              <a:defRPr sz="1400"/>
            </a:lvl6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378886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nchor="ctr"/>
          <a:lstStyle>
            <a:lvl1pPr marL="0" indent="0">
              <a:buNone/>
              <a:defRPr sz="2000" b="1" i="0" cap="none" spc="0" baseline="0">
                <a:solidFill>
                  <a:schemeClr val="tx1"/>
                </a:solidFill>
                <a:latin typeface="JLR Emeric SemiBold" panose="02000503040000020004"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2983743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ulleted Text and Image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562"/>
            <a:ext cx="6629400" cy="658999"/>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marL="182563" indent="-182563">
              <a:buFont typeface="Arial" panose="020B0604020202020204" pitchFamily="34" charset="0"/>
              <a:buChar char="•"/>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tabLst/>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4643438" y="1044575"/>
            <a:ext cx="427672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grpSp>
        <p:nvGrpSpPr>
          <p:cNvPr id="14" name="Group 13"/>
          <p:cNvGrpSpPr/>
          <p:nvPr userDrawn="1"/>
        </p:nvGrpSpPr>
        <p:grpSpPr>
          <a:xfrm>
            <a:off x="120442" y="4858326"/>
            <a:ext cx="1404000" cy="216000"/>
            <a:chOff x="120441" y="4827685"/>
            <a:chExt cx="1468331" cy="231017"/>
          </a:xfrm>
        </p:grpSpPr>
        <p:pic>
          <p:nvPicPr>
            <p:cNvPr id="15" name="Picture 14"/>
            <p:cNvPicPr>
              <a:picLocks noChangeAspect="1"/>
            </p:cNvPicPr>
            <p:nvPr/>
          </p:nvPicPr>
          <p:blipFill rotWithShape="1">
            <a:blip r:embed="rId2"/>
            <a:srcRect r="84701"/>
            <a:stretch/>
          </p:blipFill>
          <p:spPr>
            <a:xfrm>
              <a:off x="120441" y="4827685"/>
              <a:ext cx="232235" cy="231017"/>
            </a:xfrm>
            <a:prstGeom prst="rect">
              <a:avLst/>
            </a:prstGeom>
          </p:spPr>
        </p:pic>
        <p:pic>
          <p:nvPicPr>
            <p:cNvPr id="16" name="Picture 15"/>
            <p:cNvPicPr>
              <a:picLocks noChangeAspect="1"/>
            </p:cNvPicPr>
            <p:nvPr/>
          </p:nvPicPr>
          <p:blipFill rotWithShape="1">
            <a:blip r:embed="rId2"/>
            <a:srcRect l="21215" r="63486"/>
            <a:stretch/>
          </p:blipFill>
          <p:spPr>
            <a:xfrm>
              <a:off x="429465" y="4827685"/>
              <a:ext cx="232235" cy="231017"/>
            </a:xfrm>
            <a:prstGeom prst="rect">
              <a:avLst/>
            </a:prstGeom>
          </p:spPr>
        </p:pic>
        <p:pic>
          <p:nvPicPr>
            <p:cNvPr id="17" name="Picture 16"/>
            <p:cNvPicPr>
              <a:picLocks noChangeAspect="1"/>
            </p:cNvPicPr>
            <p:nvPr/>
          </p:nvPicPr>
          <p:blipFill rotWithShape="1">
            <a:blip r:embed="rId2"/>
            <a:srcRect l="42350" r="42350"/>
            <a:stretch/>
          </p:blipFill>
          <p:spPr>
            <a:xfrm>
              <a:off x="738489" y="4827685"/>
              <a:ext cx="232235" cy="231017"/>
            </a:xfrm>
            <a:prstGeom prst="rect">
              <a:avLst/>
            </a:prstGeom>
          </p:spPr>
        </p:pic>
        <p:pic>
          <p:nvPicPr>
            <p:cNvPr id="18" name="Picture 17"/>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9" name="Picture 18"/>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856197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ulleted Text and Image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562"/>
            <a:ext cx="6629400" cy="658999"/>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46434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9" name="Picture Placeholder 7"/>
          <p:cNvSpPr>
            <a:spLocks noGrp="1"/>
          </p:cNvSpPr>
          <p:nvPr>
            <p:ph type="pic" sz="quarter" idx="14"/>
          </p:nvPr>
        </p:nvSpPr>
        <p:spPr>
          <a:xfrm>
            <a:off x="68532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0" name="Picture Placeholder 7"/>
          <p:cNvSpPr>
            <a:spLocks noGrp="1"/>
          </p:cNvSpPr>
          <p:nvPr>
            <p:ph type="pic" sz="quarter" idx="15"/>
          </p:nvPr>
        </p:nvSpPr>
        <p:spPr>
          <a:xfrm>
            <a:off x="46434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1" name="Picture Placeholder 7"/>
          <p:cNvSpPr>
            <a:spLocks noGrp="1"/>
          </p:cNvSpPr>
          <p:nvPr>
            <p:ph type="pic" sz="quarter" idx="16"/>
          </p:nvPr>
        </p:nvSpPr>
        <p:spPr>
          <a:xfrm>
            <a:off x="68532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2" name="Content Placeholder 2"/>
          <p:cNvSpPr>
            <a:spLocks noGrp="1"/>
          </p:cNvSpPr>
          <p:nvPr>
            <p:ph sz="half" idx="1"/>
          </p:nvPr>
        </p:nvSpPr>
        <p:spPr>
          <a:xfrm>
            <a:off x="223838" y="1044575"/>
            <a:ext cx="4271962" cy="3600450"/>
          </a:xfrm>
        </p:spPr>
        <p:txBody>
          <a:bodyPr vert="horz" lIns="0" tIns="0" rIns="0" bIns="0" rtlCol="0">
            <a:noAutofit/>
          </a:bodyPr>
          <a:lstStyle>
            <a:lvl1pPr marL="182563" indent="-182563">
              <a:buFont typeface="Arial" panose="020B0604020202020204" pitchFamily="34" charset="0"/>
              <a:buChar char="•"/>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3" name="Group 12"/>
          <p:cNvGrpSpPr/>
          <p:nvPr userDrawn="1"/>
        </p:nvGrpSpPr>
        <p:grpSpPr>
          <a:xfrm>
            <a:off x="120442" y="4858326"/>
            <a:ext cx="1404000" cy="216000"/>
            <a:chOff x="120441" y="4827685"/>
            <a:chExt cx="1468331" cy="231017"/>
          </a:xfrm>
        </p:grpSpPr>
        <p:pic>
          <p:nvPicPr>
            <p:cNvPr id="14" name="Picture 13"/>
            <p:cNvPicPr>
              <a:picLocks noChangeAspect="1"/>
            </p:cNvPicPr>
            <p:nvPr/>
          </p:nvPicPr>
          <p:blipFill rotWithShape="1">
            <a:blip r:embed="rId2"/>
            <a:srcRect r="84701"/>
            <a:stretch/>
          </p:blipFill>
          <p:spPr>
            <a:xfrm>
              <a:off x="120441" y="4827685"/>
              <a:ext cx="232235" cy="231017"/>
            </a:xfrm>
            <a:prstGeom prst="rect">
              <a:avLst/>
            </a:prstGeom>
          </p:spPr>
        </p:pic>
        <p:pic>
          <p:nvPicPr>
            <p:cNvPr id="15" name="Picture 14"/>
            <p:cNvPicPr>
              <a:picLocks noChangeAspect="1"/>
            </p:cNvPicPr>
            <p:nvPr/>
          </p:nvPicPr>
          <p:blipFill rotWithShape="1">
            <a:blip r:embed="rId2"/>
            <a:srcRect l="21215" r="63486"/>
            <a:stretch/>
          </p:blipFill>
          <p:spPr>
            <a:xfrm>
              <a:off x="429465" y="4827685"/>
              <a:ext cx="232235" cy="231017"/>
            </a:xfrm>
            <a:prstGeom prst="rect">
              <a:avLst/>
            </a:prstGeom>
          </p:spPr>
        </p:pic>
        <p:pic>
          <p:nvPicPr>
            <p:cNvPr id="16" name="Picture 15"/>
            <p:cNvPicPr>
              <a:picLocks noChangeAspect="1"/>
            </p:cNvPicPr>
            <p:nvPr/>
          </p:nvPicPr>
          <p:blipFill rotWithShape="1">
            <a:blip r:embed="rId2"/>
            <a:srcRect l="42350" r="42350"/>
            <a:stretch/>
          </p:blipFill>
          <p:spPr>
            <a:xfrm>
              <a:off x="738489" y="4827685"/>
              <a:ext cx="232235" cy="231017"/>
            </a:xfrm>
            <a:prstGeom prst="rect">
              <a:avLst/>
            </a:prstGeom>
          </p:spPr>
        </p:pic>
        <p:pic>
          <p:nvPicPr>
            <p:cNvPr id="17" name="Picture 16"/>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8" name="Picture 17"/>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164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ulleted Text and Image 03">
    <p:spTree>
      <p:nvGrpSpPr>
        <p:cNvPr id="1" name=""/>
        <p:cNvGrpSpPr/>
        <p:nvPr/>
      </p:nvGrpSpPr>
      <p:grpSpPr>
        <a:xfrm>
          <a:off x="0" y="0"/>
          <a:ext cx="0" cy="0"/>
          <a:chOff x="0" y="0"/>
          <a:chExt cx="0" cy="0"/>
        </a:xfrm>
      </p:grpSpPr>
      <p:sp>
        <p:nvSpPr>
          <p:cNvPr id="6" name="Content Placeholder 2"/>
          <p:cNvSpPr>
            <a:spLocks noGrp="1"/>
          </p:cNvSpPr>
          <p:nvPr>
            <p:ph idx="14"/>
          </p:nvPr>
        </p:nvSpPr>
        <p:spPr>
          <a:xfrm>
            <a:off x="220664"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hasCustomPrompt="1"/>
          </p:nvPr>
        </p:nvSpPr>
        <p:spPr>
          <a:xfrm>
            <a:off x="223838" y="120650"/>
            <a:ext cx="6629400" cy="655307"/>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2427288" y="1044575"/>
            <a:ext cx="649287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grpSp>
        <p:nvGrpSpPr>
          <p:cNvPr id="9" name="Group 8"/>
          <p:cNvGrpSpPr/>
          <p:nvPr userDrawn="1"/>
        </p:nvGrpSpPr>
        <p:grpSpPr>
          <a:xfrm>
            <a:off x="120442" y="4858326"/>
            <a:ext cx="1404000" cy="216000"/>
            <a:chOff x="120441" y="4827685"/>
            <a:chExt cx="1468331" cy="231017"/>
          </a:xfrm>
        </p:grpSpPr>
        <p:pic>
          <p:nvPicPr>
            <p:cNvPr id="10" name="Picture 9"/>
            <p:cNvPicPr>
              <a:picLocks noChangeAspect="1"/>
            </p:cNvPicPr>
            <p:nvPr/>
          </p:nvPicPr>
          <p:blipFill rotWithShape="1">
            <a:blip r:embed="rId2"/>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415587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Quote/Statement">
    <p:spTree>
      <p:nvGrpSpPr>
        <p:cNvPr id="1" name=""/>
        <p:cNvGrpSpPr/>
        <p:nvPr/>
      </p:nvGrpSpPr>
      <p:grpSpPr>
        <a:xfrm>
          <a:off x="0" y="0"/>
          <a:ext cx="0" cy="0"/>
          <a:chOff x="0" y="0"/>
          <a:chExt cx="0" cy="0"/>
        </a:xfrm>
      </p:grpSpPr>
      <p:sp>
        <p:nvSpPr>
          <p:cNvPr id="9" name="Picture Placeholder 6"/>
          <p:cNvSpPr>
            <a:spLocks noGrp="1"/>
          </p:cNvSpPr>
          <p:nvPr>
            <p:ph type="pic" sz="quarter" idx="14"/>
          </p:nvPr>
        </p:nvSpPr>
        <p:spPr>
          <a:xfrm>
            <a:off x="0" y="820739"/>
            <a:ext cx="9144000" cy="4322761"/>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2" name="Title 1"/>
          <p:cNvSpPr>
            <a:spLocks noGrp="1"/>
          </p:cNvSpPr>
          <p:nvPr>
            <p:ph type="title" hasCustomPrompt="1"/>
          </p:nvPr>
        </p:nvSpPr>
        <p:spPr>
          <a:xfrm>
            <a:off x="223838" y="120651"/>
            <a:ext cx="6629400" cy="687206"/>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223838" y="2718600"/>
            <a:ext cx="4276725" cy="1446206"/>
          </a:xfrm>
        </p:spPr>
        <p:txBody>
          <a:bodyPr>
            <a:noAutofit/>
          </a:bodyPr>
          <a:lstStyle>
            <a:lvl1pPr marL="0" indent="0">
              <a:lnSpc>
                <a:spcPts val="1800"/>
              </a:lnSpc>
              <a:buNone/>
              <a:defRPr sz="1600">
                <a:solidFill>
                  <a:schemeClr val="bg1"/>
                </a:solidFill>
                <a:latin typeface="Georgia" panose="02040502050405020303" pitchFamily="18" charset="0"/>
              </a:defRPr>
            </a:lvl1pPr>
            <a:lvl2pPr>
              <a:defRPr sz="1800">
                <a:solidFill>
                  <a:schemeClr val="bg1"/>
                </a:solidFill>
                <a:latin typeface="Georgia" panose="02040502050405020303" pitchFamily="18" charset="0"/>
              </a:defRPr>
            </a:lvl2pPr>
            <a:lvl3pPr>
              <a:defRPr sz="1800">
                <a:solidFill>
                  <a:schemeClr val="bg1"/>
                </a:solidFill>
                <a:latin typeface="Georgia" panose="02040502050405020303" pitchFamily="18" charset="0"/>
              </a:defRPr>
            </a:lvl3pPr>
            <a:lvl4pPr>
              <a:defRPr sz="1800">
                <a:solidFill>
                  <a:schemeClr val="bg1"/>
                </a:solidFill>
                <a:latin typeface="Georgia" panose="02040502050405020303" pitchFamily="18" charset="0"/>
              </a:defRPr>
            </a:lvl4pPr>
            <a:lvl5pPr>
              <a:defRPr sz="1800">
                <a:solidFill>
                  <a:schemeClr val="bg1"/>
                </a:solidFill>
                <a:latin typeface="Georgia" panose="02040502050405020303" pitchFamily="18" charset="0"/>
              </a:defRPr>
            </a:lvl5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8" name="Text Placeholder 7"/>
          <p:cNvSpPr>
            <a:spLocks noGrp="1"/>
          </p:cNvSpPr>
          <p:nvPr>
            <p:ph type="body" sz="quarter" idx="13"/>
          </p:nvPr>
        </p:nvSpPr>
        <p:spPr>
          <a:xfrm>
            <a:off x="223837" y="4167188"/>
            <a:ext cx="4276725" cy="477837"/>
          </a:xfrm>
        </p:spPr>
        <p:txBody>
          <a:bodyPr/>
          <a:lstStyle>
            <a:lvl1pPr marL="0" indent="0">
              <a:spcBef>
                <a:spcPts val="0"/>
              </a:spcBef>
              <a:buNone/>
              <a:defRPr sz="1100">
                <a:solidFill>
                  <a:schemeClr val="bg1"/>
                </a:solidFill>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spTree>
    <p:extLst>
      <p:ext uri="{BB962C8B-B14F-4D97-AF65-F5344CB8AC3E}">
        <p14:creationId xmlns:p14="http://schemas.microsoft.com/office/powerpoint/2010/main" val="342767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Graph and Text 01">
    <p:spTree>
      <p:nvGrpSpPr>
        <p:cNvPr id="1" name=""/>
        <p:cNvGrpSpPr/>
        <p:nvPr/>
      </p:nvGrpSpPr>
      <p:grpSpPr>
        <a:xfrm>
          <a:off x="0" y="0"/>
          <a:ext cx="0" cy="0"/>
          <a:chOff x="0" y="0"/>
          <a:chExt cx="0" cy="0"/>
        </a:xfrm>
      </p:grpSpPr>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
        <p:nvSpPr>
          <p:cNvPr id="2" name="Title 1"/>
          <p:cNvSpPr>
            <a:spLocks noGrp="1"/>
          </p:cNvSpPr>
          <p:nvPr>
            <p:ph type="title" hasCustomPrompt="1"/>
          </p:nvPr>
        </p:nvSpPr>
        <p:spPr>
          <a:xfrm>
            <a:off x="223838" y="120650"/>
            <a:ext cx="6629400" cy="655307"/>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6853238"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7" name="Chart Placeholder 6"/>
          <p:cNvSpPr>
            <a:spLocks noGrp="1"/>
          </p:cNvSpPr>
          <p:nvPr>
            <p:ph type="chart" sz="quarter" idx="13"/>
          </p:nvPr>
        </p:nvSpPr>
        <p:spPr>
          <a:xfrm>
            <a:off x="223838" y="1044575"/>
            <a:ext cx="6486526"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223838" y="4645025"/>
            <a:ext cx="6486525" cy="284163"/>
          </a:xfrm>
        </p:spPr>
        <p:txBody>
          <a:bodyPr/>
          <a:lstStyle>
            <a:lvl1pPr>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Tree>
    <p:extLst>
      <p:ext uri="{BB962C8B-B14F-4D97-AF65-F5344CB8AC3E}">
        <p14:creationId xmlns:p14="http://schemas.microsoft.com/office/powerpoint/2010/main" val="746980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Graph and Text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20650"/>
            <a:ext cx="6629400" cy="634041"/>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a:defRPr lang="en-US" smtClean="0">
                <a:latin typeface="JLR Emeric ExtraLight" panose="02000503040000020004" pitchFamily="2" charset="0"/>
              </a:defRPr>
            </a:lvl1pPr>
            <a:lvl2pPr marL="449263" indent="-180975">
              <a:defRPr lang="en-US" sz="1600" smtClean="0">
                <a:latin typeface="JLR Emeric ExtraLight" panose="02000503040000020004" pitchFamily="2" charset="0"/>
              </a:defRPr>
            </a:lvl2pPr>
            <a:lvl3pPr marL="625475" indent="-171450">
              <a:defRPr lang="en-US" sz="1400" smtClean="0">
                <a:latin typeface="JLR Emeric ExtraLight" panose="02000503040000020004" pitchFamily="2" charset="0"/>
              </a:defRPr>
            </a:lvl3pPr>
            <a:lvl4pPr marL="808038" indent="-180975">
              <a:defRPr lang="en-US" sz="1400" smtClean="0">
                <a:latin typeface="JLR Emeric ExtraLight" panose="02000503040000020004" pitchFamily="2" charset="0"/>
              </a:defRPr>
            </a:lvl4pPr>
            <a:lvl5pPr marL="982663" indent="-180975">
              <a:defRPr lang="en-GB"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5" name="Chart Placeholder 4"/>
          <p:cNvSpPr>
            <a:spLocks noGrp="1"/>
          </p:cNvSpPr>
          <p:nvPr>
            <p:ph type="chart" sz="quarter" idx="13"/>
          </p:nvPr>
        </p:nvSpPr>
        <p:spPr>
          <a:xfrm>
            <a:off x="4643438" y="1044575"/>
            <a:ext cx="4276725"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4643438" y="4645025"/>
            <a:ext cx="4276725" cy="284163"/>
          </a:xfrm>
        </p:spPr>
        <p:txBody>
          <a:bodyPr/>
          <a:lstStyle>
            <a:lvl1pPr marL="0" indent="0">
              <a:buNone/>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Tree>
    <p:extLst>
      <p:ext uri="{BB962C8B-B14F-4D97-AF65-F5344CB8AC3E}">
        <p14:creationId xmlns:p14="http://schemas.microsoft.com/office/powerpoint/2010/main" val="2883630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9" y="985050"/>
            <a:ext cx="2909886" cy="1281900"/>
          </a:xfrm>
        </p:spPr>
        <p:txBody>
          <a:bodyPr/>
          <a:lstStyle>
            <a:lvl1pPr marL="0" indent="0">
              <a:buFont typeface="Arial" panose="020B0604020202020204" pitchFamily="34" charset="0"/>
              <a:buNone/>
              <a:defRPr sz="1800" b="0" cap="none" spc="0" baseline="0">
                <a:latin typeface="JLR Emeric ExtraLight"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atin typeface="JLR Emeric ExtraLight"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a:latin typeface="JLR Emeric ExtraLight" panose="02000503040000020004" pitchFamily="2" charset="0"/>
              </a:rPr>
              <a:t>Jaguar Land Rover</a:t>
            </a:r>
            <a:br>
              <a:rPr lang="en-GB" sz="1200" dirty="0">
                <a:latin typeface="JLR Emeric ExtraLight" panose="02000503040000020004" pitchFamily="2" charset="0"/>
              </a:rPr>
            </a:br>
            <a:r>
              <a:rPr lang="en-GB" sz="1200" dirty="0">
                <a:latin typeface="JLR Emeric ExtraLight" panose="02000503040000020004" pitchFamily="2" charset="0"/>
              </a:rPr>
              <a:t>W/1/26 Abbey Road, Whitley</a:t>
            </a:r>
            <a:br>
              <a:rPr lang="en-GB" sz="1200" dirty="0">
                <a:latin typeface="JLR Emeric ExtraLight" panose="02000503040000020004" pitchFamily="2" charset="0"/>
              </a:rPr>
            </a:br>
            <a:r>
              <a:rPr lang="en-GB" sz="1200" dirty="0">
                <a:latin typeface="JLR Emeric ExtraLight" panose="02000503040000020004" pitchFamily="2" charset="0"/>
              </a:rPr>
              <a:t>Coventry CV3 4LF, UK</a:t>
            </a:r>
          </a:p>
          <a:p>
            <a:pPr>
              <a:lnSpc>
                <a:spcPts val="1300"/>
              </a:lnSpc>
              <a:spcBef>
                <a:spcPts val="700"/>
              </a:spcBef>
            </a:pPr>
            <a:r>
              <a:rPr lang="en-GB" sz="1200" dirty="0">
                <a:latin typeface="JLR Emeric ExtraLight" panose="02000503040000020004" pitchFamily="2" charset="0"/>
              </a:rPr>
              <a:t>jaguarland</a:t>
            </a:r>
            <a:r>
              <a:rPr lang="en-GB" sz="1200" baseline="0" dirty="0">
                <a:latin typeface="JLR Emeric ExtraLight" panose="02000503040000020004" pitchFamily="2" charset="0"/>
              </a:rPr>
              <a:t>rover.com</a:t>
            </a:r>
            <a:endParaRPr lang="en-GB" sz="1200" dirty="0">
              <a:latin typeface="JLR Emeric ExtraLight" panose="02000503040000020004" pitchFamily="2" charset="0"/>
            </a:endParaRPr>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atin typeface="JLR Emeric ExtraLight"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3385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0" indent="0">
              <a:buFont typeface="Arial" panose="020B0604020202020204" pitchFamily="34" charset="0"/>
              <a:buNone/>
              <a:defRPr sz="1600">
                <a:latin typeface="JLR Emeric ExtraLight" panose="02000503040000020004" pitchFamily="2" charset="0"/>
              </a:defRPr>
            </a:lvl1pPr>
            <a:lvl2pPr marL="449263" indent="-179388">
              <a:buFont typeface="Arial" panose="020B0604020202020204" pitchFamily="34" charset="0"/>
              <a:buChar char="−"/>
              <a:defRPr sz="1600">
                <a:latin typeface="JLR Emeric ExtraLight" panose="02000503040000020004" pitchFamily="2" charset="0"/>
              </a:defRPr>
            </a:lvl2pPr>
            <a:lvl3pPr marL="625475" indent="-180975">
              <a:buFont typeface="Arial" pitchFamily="34" charset="0"/>
              <a:buChar char="−"/>
              <a:defRPr sz="1400">
                <a:latin typeface="JLR Emeric ExtraLight" panose="02000503040000020004" pitchFamily="2" charset="0"/>
              </a:defRPr>
            </a:lvl3pPr>
            <a:lvl4pPr marL="808038" indent="-179388">
              <a:buFont typeface="Arial" pitchFamily="34" charset="0"/>
              <a:buChar char="−"/>
              <a:defRPr sz="1400">
                <a:latin typeface="JLR Emeric ExtraLight" panose="02000503040000020004" pitchFamily="2" charset="0"/>
              </a:defRPr>
            </a:lvl4pPr>
            <a:lvl5pPr marL="982663" indent="-179388">
              <a:buFont typeface="Arial" pitchFamily="34" charset="0"/>
              <a:buChar char="−"/>
              <a:tabLst/>
              <a:defRPr sz="1400">
                <a:latin typeface="JLR Emeric ExtraLight" panose="02000503040000020004" pitchFamily="2" charset="0"/>
              </a:defRPr>
            </a:lvl5pPr>
            <a:lvl6pPr marL="90000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
        <p:nvSpPr>
          <p:cNvPr id="12"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427264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marL="0" indent="0">
              <a:buFont typeface="Arial" pitchFamily="34" charset="0"/>
              <a:buNone/>
              <a:defRPr sz="1600">
                <a:latin typeface="JLR Emeric ExtraLight" panose="02000503040000020004" pitchFamily="2" charset="0"/>
              </a:defRPr>
            </a:lvl1pPr>
            <a:lvl2pPr>
              <a:defRPr sz="1800"/>
            </a:lvl2pPr>
            <a:lvl3pPr marL="180975" indent="0">
              <a:buFont typeface="Arial" pitchFamily="34" charset="0"/>
              <a:buNone/>
              <a:defRPr sz="1800"/>
            </a:lvl3pPr>
            <a:lvl4pPr marL="381000" indent="0">
              <a:buFont typeface="Arial" pitchFamily="34" charset="0"/>
              <a:buNone/>
              <a:defRPr sz="1600"/>
            </a:lvl4pPr>
            <a:lvl5pPr marL="542925" indent="0">
              <a:buFont typeface="Arial" pitchFamily="34" charset="0"/>
              <a:buNone/>
              <a:defRPr sz="1600"/>
            </a:lvl5pPr>
            <a:lvl6pPr marL="714375" indent="0">
              <a:buFont typeface="Arial" pitchFamily="34" charset="0"/>
              <a:buNone/>
              <a:defRPr sz="1400"/>
            </a:lvl6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9"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182724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Text and Image 0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marL="0" indent="0">
              <a:buFont typeface="Arial" panose="020B0604020202020204" pitchFamily="34" charset="0"/>
              <a:buNone/>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tabLst/>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4643438" y="1044575"/>
            <a:ext cx="427672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10"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1" name="Subtitle 2"/>
          <p:cNvSpPr>
            <a:spLocks noGrp="1"/>
          </p:cNvSpPr>
          <p:nvPr>
            <p:ph type="subTitle" idx="14"/>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284549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Text and Image 02">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46434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9" name="Picture Placeholder 7"/>
          <p:cNvSpPr>
            <a:spLocks noGrp="1"/>
          </p:cNvSpPr>
          <p:nvPr>
            <p:ph type="pic" sz="quarter" idx="14"/>
          </p:nvPr>
        </p:nvSpPr>
        <p:spPr>
          <a:xfrm>
            <a:off x="68532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0" name="Picture Placeholder 7"/>
          <p:cNvSpPr>
            <a:spLocks noGrp="1"/>
          </p:cNvSpPr>
          <p:nvPr>
            <p:ph type="pic" sz="quarter" idx="15"/>
          </p:nvPr>
        </p:nvSpPr>
        <p:spPr>
          <a:xfrm>
            <a:off x="46434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1" name="Picture Placeholder 7"/>
          <p:cNvSpPr>
            <a:spLocks noGrp="1"/>
          </p:cNvSpPr>
          <p:nvPr>
            <p:ph type="pic" sz="quarter" idx="16"/>
          </p:nvPr>
        </p:nvSpPr>
        <p:spPr>
          <a:xfrm>
            <a:off x="68532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2" name="Content Placeholder 2"/>
          <p:cNvSpPr>
            <a:spLocks noGrp="1"/>
          </p:cNvSpPr>
          <p:nvPr>
            <p:ph sz="half" idx="1"/>
          </p:nvPr>
        </p:nvSpPr>
        <p:spPr>
          <a:xfrm>
            <a:off x="223838" y="1044575"/>
            <a:ext cx="4271962" cy="3600450"/>
          </a:xfrm>
        </p:spPr>
        <p:txBody>
          <a:bodyPr vert="horz" lIns="0" tIns="0" rIns="0" bIns="0" rtlCol="0">
            <a:noAutofit/>
          </a:bodyPr>
          <a:lstStyle>
            <a:lvl1pPr marL="0" indent="0">
              <a:buFont typeface="Arial" panose="020B0604020202020204" pitchFamily="34" charset="0"/>
              <a:buNone/>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6" name="Subtitle 2"/>
          <p:cNvSpPr>
            <a:spLocks noGrp="1"/>
          </p:cNvSpPr>
          <p:nvPr>
            <p:ph type="subTitle" idx="17"/>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3899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Text and Image 03">
    <p:spTree>
      <p:nvGrpSpPr>
        <p:cNvPr id="1" name=""/>
        <p:cNvGrpSpPr/>
        <p:nvPr/>
      </p:nvGrpSpPr>
      <p:grpSpPr>
        <a:xfrm>
          <a:off x="0" y="0"/>
          <a:ext cx="0" cy="0"/>
          <a:chOff x="0" y="0"/>
          <a:chExt cx="0" cy="0"/>
        </a:xfrm>
      </p:grpSpPr>
      <p:sp>
        <p:nvSpPr>
          <p:cNvPr id="6" name="Content Placeholder 2"/>
          <p:cNvSpPr>
            <a:spLocks noGrp="1"/>
          </p:cNvSpPr>
          <p:nvPr>
            <p:ph idx="14"/>
          </p:nvPr>
        </p:nvSpPr>
        <p:spPr>
          <a:xfrm>
            <a:off x="220664"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2427288" y="1044575"/>
            <a:ext cx="649287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11"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2"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163107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Statement">
    <p:spTree>
      <p:nvGrpSpPr>
        <p:cNvPr id="1" name=""/>
        <p:cNvGrpSpPr/>
        <p:nvPr/>
      </p:nvGrpSpPr>
      <p:grpSpPr>
        <a:xfrm>
          <a:off x="0" y="0"/>
          <a:ext cx="0" cy="0"/>
          <a:chOff x="0" y="0"/>
          <a:chExt cx="0" cy="0"/>
        </a:xfrm>
      </p:grpSpPr>
      <p:sp>
        <p:nvSpPr>
          <p:cNvPr id="9" name="Picture Placeholder 6"/>
          <p:cNvSpPr>
            <a:spLocks noGrp="1"/>
          </p:cNvSpPr>
          <p:nvPr>
            <p:ph type="pic" sz="quarter" idx="14"/>
          </p:nvPr>
        </p:nvSpPr>
        <p:spPr>
          <a:xfrm>
            <a:off x="0" y="820739"/>
            <a:ext cx="9144000" cy="4322761"/>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3" name="Content Placeholder 2"/>
          <p:cNvSpPr>
            <a:spLocks noGrp="1"/>
          </p:cNvSpPr>
          <p:nvPr>
            <p:ph idx="1"/>
          </p:nvPr>
        </p:nvSpPr>
        <p:spPr>
          <a:xfrm>
            <a:off x="223838" y="2718600"/>
            <a:ext cx="4276725" cy="1446206"/>
          </a:xfrm>
        </p:spPr>
        <p:txBody>
          <a:bodyPr>
            <a:noAutofit/>
          </a:bodyPr>
          <a:lstStyle>
            <a:lvl1pPr marL="0" indent="0">
              <a:lnSpc>
                <a:spcPts val="1800"/>
              </a:lnSpc>
              <a:buNone/>
              <a:defRPr sz="1600">
                <a:solidFill>
                  <a:schemeClr val="bg1"/>
                </a:solidFill>
                <a:latin typeface="Georgia" panose="02040502050405020303" pitchFamily="18" charset="0"/>
              </a:defRPr>
            </a:lvl1pPr>
            <a:lvl2pPr>
              <a:defRPr sz="1800">
                <a:solidFill>
                  <a:schemeClr val="bg1"/>
                </a:solidFill>
                <a:latin typeface="Georgia" panose="02040502050405020303" pitchFamily="18" charset="0"/>
              </a:defRPr>
            </a:lvl2pPr>
            <a:lvl3pPr>
              <a:defRPr sz="1800">
                <a:solidFill>
                  <a:schemeClr val="bg1"/>
                </a:solidFill>
                <a:latin typeface="Georgia" panose="02040502050405020303" pitchFamily="18" charset="0"/>
              </a:defRPr>
            </a:lvl3pPr>
            <a:lvl4pPr>
              <a:defRPr sz="1800">
                <a:solidFill>
                  <a:schemeClr val="bg1"/>
                </a:solidFill>
                <a:latin typeface="Georgia" panose="02040502050405020303" pitchFamily="18" charset="0"/>
              </a:defRPr>
            </a:lvl4pPr>
            <a:lvl5pPr>
              <a:defRPr sz="1800">
                <a:solidFill>
                  <a:schemeClr val="bg1"/>
                </a:solidFill>
                <a:latin typeface="Georgia" panose="02040502050405020303" pitchFamily="18" charset="0"/>
              </a:defRPr>
            </a:lvl5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latin typeface="JLR Emeric ExtraLight" panose="02000503040000020004" pitchFamily="2" charset="0"/>
              </a:defRPr>
            </a:lvl1pPr>
          </a:lstStyle>
          <a:p>
            <a:fld id="{C554A706-D19D-4C79-97F9-BC489483F7EF}" type="slidenum">
              <a:rPr lang="en-GB" smtClean="0">
                <a:solidFill>
                  <a:prstClr val="white"/>
                </a:solidFill>
              </a:rPr>
              <a:pPr/>
              <a:t>‹#›</a:t>
            </a:fld>
            <a:endParaRPr lang="en-GB" dirty="0">
              <a:solidFill>
                <a:prstClr val="white"/>
              </a:solidFill>
            </a:endParaRPr>
          </a:p>
        </p:txBody>
      </p:sp>
      <p:sp>
        <p:nvSpPr>
          <p:cNvPr id="8" name="Text Placeholder 7"/>
          <p:cNvSpPr>
            <a:spLocks noGrp="1"/>
          </p:cNvSpPr>
          <p:nvPr>
            <p:ph type="body" sz="quarter" idx="13"/>
          </p:nvPr>
        </p:nvSpPr>
        <p:spPr>
          <a:xfrm>
            <a:off x="223837" y="4167188"/>
            <a:ext cx="4276725" cy="477837"/>
          </a:xfrm>
        </p:spPr>
        <p:txBody>
          <a:bodyPr/>
          <a:lstStyle>
            <a:lvl1pPr marL="0" indent="0">
              <a:spcBef>
                <a:spcPts val="0"/>
              </a:spcBef>
              <a:buNone/>
              <a:defRPr sz="1100">
                <a:solidFill>
                  <a:schemeClr val="bg1"/>
                </a:solidFill>
                <a:latin typeface="JLR Emeric ExtraLight" panose="02000503040000020004" pitchFamily="2" charset="0"/>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sp>
        <p:nvSpPr>
          <p:cNvPr id="13"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4"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07875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 and Text 01">
    <p:spTree>
      <p:nvGrpSpPr>
        <p:cNvPr id="1" name=""/>
        <p:cNvGrpSpPr/>
        <p:nvPr/>
      </p:nvGrpSpPr>
      <p:grpSpPr>
        <a:xfrm>
          <a:off x="0" y="0"/>
          <a:ext cx="0" cy="0"/>
          <a:chOff x="0" y="0"/>
          <a:chExt cx="0" cy="0"/>
        </a:xfrm>
      </p:grpSpPr>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3" name="Content Placeholder 2"/>
          <p:cNvSpPr>
            <a:spLocks noGrp="1"/>
          </p:cNvSpPr>
          <p:nvPr>
            <p:ph idx="1"/>
          </p:nvPr>
        </p:nvSpPr>
        <p:spPr>
          <a:xfrm>
            <a:off x="6853238"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Chart Placeholder 6"/>
          <p:cNvSpPr>
            <a:spLocks noGrp="1"/>
          </p:cNvSpPr>
          <p:nvPr>
            <p:ph type="chart" sz="quarter" idx="13"/>
          </p:nvPr>
        </p:nvSpPr>
        <p:spPr>
          <a:xfrm>
            <a:off x="223838" y="1044575"/>
            <a:ext cx="6486526"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223838" y="4645025"/>
            <a:ext cx="6486525" cy="284163"/>
          </a:xfrm>
        </p:spPr>
        <p:txBody>
          <a:bodyPr/>
          <a:lstStyle>
            <a:lvl1pPr>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1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3"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57652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838" y="120650"/>
            <a:ext cx="6629400" cy="668189"/>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223837" y="1044575"/>
            <a:ext cx="8696325" cy="36004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197703" y="4676924"/>
            <a:ext cx="722460" cy="396082"/>
          </a:xfrm>
          <a:prstGeom prst="rect">
            <a:avLst/>
          </a:prstGeom>
        </p:spPr>
        <p:txBody>
          <a:bodyPr vert="horz" lIns="0" tIns="0" rIns="0" bIns="0" rtlCol="0" anchor="b" anchorCtr="0"/>
          <a:lstStyle>
            <a:lvl1pPr algn="r">
              <a:defRPr sz="700">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pic>
        <p:nvPicPr>
          <p:cNvPr id="9" name="Picture 8"/>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cxnSp>
        <p:nvCxnSpPr>
          <p:cNvPr id="8" name="Straight Connector 7"/>
          <p:cNvCxnSpPr/>
          <p:nvPr userDrawn="1"/>
        </p:nvCxnSpPr>
        <p:spPr>
          <a:xfrm>
            <a:off x="223838" y="820738"/>
            <a:ext cx="869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userDrawn="1"/>
        </p:nvGrpSpPr>
        <p:grpSpPr>
          <a:xfrm>
            <a:off x="120442" y="4858326"/>
            <a:ext cx="1404000" cy="216000"/>
            <a:chOff x="120441" y="4827685"/>
            <a:chExt cx="1468331" cy="231017"/>
          </a:xfrm>
        </p:grpSpPr>
        <p:pic>
          <p:nvPicPr>
            <p:cNvPr id="10" name="Picture 9"/>
            <p:cNvPicPr>
              <a:picLocks noChangeAspect="1"/>
            </p:cNvPicPr>
            <p:nvPr/>
          </p:nvPicPr>
          <p:blipFill rotWithShape="1">
            <a:blip r:embed="rId29"/>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9"/>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9"/>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9"/>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9"/>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2163104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69" r:id="rId16"/>
    <p:sldLayoutId id="2147483649" r:id="rId17"/>
    <p:sldLayoutId id="2147483650" r:id="rId18"/>
    <p:sldLayoutId id="2147483665" r:id="rId19"/>
    <p:sldLayoutId id="2147483652" r:id="rId20"/>
    <p:sldLayoutId id="2147483656" r:id="rId21"/>
    <p:sldLayoutId id="2147483659" r:id="rId22"/>
    <p:sldLayoutId id="2147483657" r:id="rId23"/>
    <p:sldLayoutId id="2147483661" r:id="rId24"/>
    <p:sldLayoutId id="2147483662" r:id="rId25"/>
    <p:sldLayoutId id="2147483663" r:id="rId26"/>
  </p:sldLayoutIdLst>
  <p:hf hdr="0" dt="0"/>
  <p:txStyles>
    <p:titleStyle>
      <a:lvl1pPr marL="0" indent="0" algn="l" defTabSz="914400" rtl="0" eaLnBrk="1" latinLnBrk="0" hangingPunct="1">
        <a:lnSpc>
          <a:spcPct val="100000"/>
        </a:lnSpc>
        <a:spcBef>
          <a:spcPct val="0"/>
        </a:spcBef>
        <a:buFont typeface="Arial" panose="020B0604020202020204" pitchFamily="34" charset="0"/>
        <a:buNone/>
        <a:defRPr sz="1800" b="1" kern="1200">
          <a:solidFill>
            <a:schemeClr val="tx1"/>
          </a:solidFill>
          <a:latin typeface="JLR Emeric SemiBold" panose="02000503040000020004" pitchFamily="2" charset="0"/>
          <a:ea typeface="+mj-ea"/>
          <a:cs typeface="+mj-cs"/>
        </a:defRPr>
      </a:lvl1pPr>
    </p:titleStyle>
    <p:bodyStyle>
      <a:lvl1pPr marL="0" indent="0" algn="l" defTabSz="914400" rtl="0" eaLnBrk="1" latinLnBrk="0" hangingPunct="1">
        <a:spcBef>
          <a:spcPts val="600"/>
        </a:spcBef>
        <a:buFont typeface="Arial" panose="020B0604020202020204" pitchFamily="34" charset="0"/>
        <a:buNone/>
        <a:defRPr sz="1600" kern="1200">
          <a:solidFill>
            <a:schemeClr val="tx1"/>
          </a:solidFill>
          <a:latin typeface="JLR Emeric ExtraLight" panose="02000503040000020004" pitchFamily="2" charset="0"/>
          <a:ea typeface="+mn-ea"/>
          <a:cs typeface="+mn-cs"/>
        </a:defRPr>
      </a:lvl1pPr>
      <a:lvl2pPr marL="360000" indent="-180000" algn="l" defTabSz="914400"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2pPr>
      <a:lvl3pPr marL="449263" indent="-179388" algn="l" defTabSz="914400" rtl="0" eaLnBrk="1" latinLnBrk="0" hangingPunct="1">
        <a:spcBef>
          <a:spcPts val="600"/>
        </a:spcBef>
        <a:buFont typeface="Arial" panose="020B0604020202020204" pitchFamily="34" charset="0"/>
        <a:buChar char="−"/>
        <a:defRPr sz="1600" kern="1200">
          <a:solidFill>
            <a:schemeClr val="tx1"/>
          </a:solidFill>
          <a:latin typeface="JLR Emeric ExtraLight" panose="02000503040000020004" pitchFamily="2" charset="0"/>
          <a:ea typeface="+mn-ea"/>
          <a:cs typeface="+mn-cs"/>
        </a:defRPr>
      </a:lvl3pPr>
      <a:lvl4pPr marL="625475" indent="-179388" algn="l" defTabSz="914400" rtl="0" eaLnBrk="1" latinLnBrk="0" hangingPunct="1">
        <a:spcBef>
          <a:spcPts val="600"/>
        </a:spcBef>
        <a:buFont typeface="Arial" panose="020B0604020202020204" pitchFamily="34" charset="0"/>
        <a:buChar char="−"/>
        <a:defRPr sz="1400" kern="1200">
          <a:solidFill>
            <a:schemeClr val="tx1"/>
          </a:solidFill>
          <a:latin typeface="JLR Emeric ExtraLight" panose="02000503040000020004" pitchFamily="2" charset="0"/>
          <a:ea typeface="+mn-ea"/>
          <a:cs typeface="+mn-cs"/>
        </a:defRPr>
      </a:lvl4pPr>
      <a:lvl5pPr marL="808038" indent="-180975" algn="l" defTabSz="914400" rtl="0" eaLnBrk="1" latinLnBrk="0" hangingPunct="1">
        <a:spcBef>
          <a:spcPts val="600"/>
        </a:spcBef>
        <a:buFont typeface="Arial" panose="020B0604020202020204" pitchFamily="34" charset="0"/>
        <a:buChar char="−"/>
        <a:tabLst/>
        <a:defRPr sz="1400" kern="1200">
          <a:solidFill>
            <a:schemeClr val="tx1"/>
          </a:solidFill>
          <a:latin typeface="JLR Emeric ExtraLight" panose="02000503040000020004" pitchFamily="2" charset="0"/>
          <a:ea typeface="+mn-ea"/>
          <a:cs typeface="+mn-cs"/>
        </a:defRPr>
      </a:lvl5pPr>
      <a:lvl6pPr marL="982663" indent="-180975" algn="l" defTabSz="914400" rtl="0" eaLnBrk="1" latinLnBrk="0" hangingPunct="1">
        <a:spcBef>
          <a:spcPts val="600"/>
        </a:spcBef>
        <a:buFont typeface="Arial" panose="020B0604020202020204" pitchFamily="34" charset="0"/>
        <a:buChar char="−"/>
        <a:defRPr sz="1400" kern="1200">
          <a:solidFill>
            <a:schemeClr val="tx1"/>
          </a:solidFill>
          <a:latin typeface="JLR Emeric ExtraLight" panose="02000503040000020004" pitchFamily="2"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GB" dirty="0"/>
              <a:t>Example PPT 1</a:t>
            </a:r>
          </a:p>
        </p:txBody>
      </p:sp>
      <p:sp>
        <p:nvSpPr>
          <p:cNvPr id="12" name="Subtitle 11"/>
          <p:cNvSpPr>
            <a:spLocks noGrp="1"/>
          </p:cNvSpPr>
          <p:nvPr>
            <p:ph type="subTitle" idx="1"/>
          </p:nvPr>
        </p:nvSpPr>
        <p:spPr/>
        <p:txBody>
          <a:bodyPr/>
          <a:lstStyle/>
          <a:p>
            <a:endParaRPr lang="en-GB" dirty="0"/>
          </a:p>
        </p:txBody>
      </p:sp>
      <p:sp>
        <p:nvSpPr>
          <p:cNvPr id="2" name="Picture Placeholder 1"/>
          <p:cNvSpPr>
            <a:spLocks noGrp="1"/>
          </p:cNvSpPr>
          <p:nvPr>
            <p:ph type="pic" sz="quarter" idx="11"/>
          </p:nvPr>
        </p:nvSpPr>
        <p:spPr/>
      </p:sp>
      <p:sp>
        <p:nvSpPr>
          <p:cNvPr id="13" name="Text Placeholder 12"/>
          <p:cNvSpPr>
            <a:spLocks noGrp="1"/>
          </p:cNvSpPr>
          <p:nvPr>
            <p:ph type="body" sz="quarter" idx="10"/>
          </p:nvPr>
        </p:nvSpPr>
        <p:spPr/>
        <p:txBody>
          <a:bodyPr/>
          <a:lstStyle/>
          <a:p>
            <a:r>
              <a:rPr lang="en-GB" dirty="0"/>
              <a:t>Name Surname or Venue</a:t>
            </a:r>
            <a:br>
              <a:rPr lang="en-GB" dirty="0"/>
            </a:br>
            <a:r>
              <a:rPr lang="en-GB" dirty="0"/>
              <a:t>00 Month 0000</a:t>
            </a:r>
          </a:p>
          <a:p>
            <a:endParaRPr lang="en-GB" dirty="0"/>
          </a:p>
          <a:p>
            <a:endParaRPr lang="en-GB" dirty="0"/>
          </a:p>
        </p:txBody>
      </p:sp>
      <p:cxnSp>
        <p:nvCxnSpPr>
          <p:cNvPr id="7" name="Straight Arrow Connector 6"/>
          <p:cNvCxnSpPr/>
          <p:nvPr/>
        </p:nvCxnSpPr>
        <p:spPr>
          <a:xfrm>
            <a:off x="-691116" y="1127051"/>
            <a:ext cx="606056"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pic>
        <p:nvPicPr>
          <p:cNvPr id="9" name="Shape 89"/>
          <p:cNvPicPr preferRelativeResize="0"/>
          <p:nvPr/>
        </p:nvPicPr>
        <p:blipFill rotWithShape="1">
          <a:blip r:embed="rId3">
            <a:alphaModFix/>
          </a:blip>
          <a:srcRect l="2314"/>
          <a:stretch/>
        </p:blipFill>
        <p:spPr>
          <a:xfrm>
            <a:off x="0" y="832533"/>
            <a:ext cx="9144001" cy="2623455"/>
          </a:xfrm>
          <a:prstGeom prst="rect">
            <a:avLst/>
          </a:prstGeom>
          <a:noFill/>
          <a:ln>
            <a:noFill/>
          </a:ln>
        </p:spPr>
      </p:pic>
      <p:sp>
        <p:nvSpPr>
          <p:cNvPr id="10" name="TextBox 9"/>
          <p:cNvSpPr txBox="1"/>
          <p:nvPr/>
        </p:nvSpPr>
        <p:spPr>
          <a:xfrm>
            <a:off x="-1272987" y="1171376"/>
            <a:ext cx="1187928" cy="1477926"/>
          </a:xfrm>
          <a:prstGeom prst="rect">
            <a:avLst/>
          </a:prstGeom>
          <a:noFill/>
        </p:spPr>
        <p:txBody>
          <a:bodyPr wrap="square" lIns="0" tIns="0" rIns="0" bIns="0" rtlCol="0">
            <a:noAutofit/>
          </a:bodyPr>
          <a:lstStyle/>
          <a:p>
            <a:r>
              <a:rPr lang="en-GB" sz="1400" dirty="0">
                <a:latin typeface="JLR Emeric" panose="02000503040000020004" pitchFamily="2" charset="0"/>
              </a:rPr>
              <a:t>Use imagery from the JLR HUB – thejlrhub.com</a:t>
            </a:r>
          </a:p>
        </p:txBody>
      </p:sp>
    </p:spTree>
    <p:extLst>
      <p:ext uri="{BB962C8B-B14F-4D97-AF65-F5344CB8AC3E}">
        <p14:creationId xmlns:p14="http://schemas.microsoft.com/office/powerpoint/2010/main" val="88379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3244-F0B5-4D96-BE55-49951D7B0F65}"/>
              </a:ext>
            </a:extLst>
          </p:cNvPr>
          <p:cNvSpPr>
            <a:spLocks noGrp="1"/>
          </p:cNvSpPr>
          <p:nvPr>
            <p:ph type="ctrTitle"/>
          </p:nvPr>
        </p:nvSpPr>
        <p:spPr/>
        <p:txBody>
          <a:bodyPr/>
          <a:lstStyle/>
          <a:p>
            <a:r>
              <a:rPr lang="en-GB" dirty="0"/>
              <a:t>Second slide here</a:t>
            </a:r>
          </a:p>
        </p:txBody>
      </p:sp>
      <p:sp>
        <p:nvSpPr>
          <p:cNvPr id="3" name="Subtitle 2">
            <a:extLst>
              <a:ext uri="{FF2B5EF4-FFF2-40B4-BE49-F238E27FC236}">
                <a16:creationId xmlns:a16="http://schemas.microsoft.com/office/drawing/2014/main" id="{54EEFBF5-EA40-475F-8820-D3A1D238BA5A}"/>
              </a:ext>
            </a:extLst>
          </p:cNvPr>
          <p:cNvSpPr>
            <a:spLocks noGrp="1"/>
          </p:cNvSpPr>
          <p:nvPr>
            <p:ph type="subTitle" idx="1"/>
          </p:nvPr>
        </p:nvSpPr>
        <p:spPr/>
        <p:txBody>
          <a:bodyPr/>
          <a:lstStyle/>
          <a:p>
            <a:endParaRPr lang="en-GB"/>
          </a:p>
        </p:txBody>
      </p:sp>
      <p:sp>
        <p:nvSpPr>
          <p:cNvPr id="4" name="Text Placeholder 3">
            <a:extLst>
              <a:ext uri="{FF2B5EF4-FFF2-40B4-BE49-F238E27FC236}">
                <a16:creationId xmlns:a16="http://schemas.microsoft.com/office/drawing/2014/main" id="{4D8CE91E-54BB-4879-9567-EA61AD39B6FD}"/>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24090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6E7A-9809-428E-9BCD-A19DDD250460}"/>
              </a:ext>
            </a:extLst>
          </p:cNvPr>
          <p:cNvSpPr>
            <a:spLocks noGrp="1"/>
          </p:cNvSpPr>
          <p:nvPr>
            <p:ph type="ctrTitle"/>
          </p:nvPr>
        </p:nvSpPr>
        <p:spPr/>
        <p:txBody>
          <a:bodyPr/>
          <a:lstStyle/>
          <a:p>
            <a:r>
              <a:rPr lang="en-GB"/>
              <a:t>3</a:t>
            </a:r>
            <a:r>
              <a:rPr lang="en-GB" baseline="30000"/>
              <a:t>rd</a:t>
            </a:r>
            <a:r>
              <a:rPr lang="en-GB"/>
              <a:t> slide here</a:t>
            </a:r>
          </a:p>
        </p:txBody>
      </p:sp>
      <p:sp>
        <p:nvSpPr>
          <p:cNvPr id="3" name="Subtitle 2">
            <a:extLst>
              <a:ext uri="{FF2B5EF4-FFF2-40B4-BE49-F238E27FC236}">
                <a16:creationId xmlns:a16="http://schemas.microsoft.com/office/drawing/2014/main" id="{48B27FA7-0453-4A0E-91C0-07746B29C55F}"/>
              </a:ext>
            </a:extLst>
          </p:cNvPr>
          <p:cNvSpPr>
            <a:spLocks noGrp="1"/>
          </p:cNvSpPr>
          <p:nvPr>
            <p:ph type="subTitle" idx="1"/>
          </p:nvPr>
        </p:nvSpPr>
        <p:spPr/>
        <p:txBody>
          <a:bodyPr/>
          <a:lstStyle/>
          <a:p>
            <a:endParaRPr lang="en-GB"/>
          </a:p>
        </p:txBody>
      </p:sp>
      <p:sp>
        <p:nvSpPr>
          <p:cNvPr id="4" name="Text Placeholder 3">
            <a:extLst>
              <a:ext uri="{FF2B5EF4-FFF2-40B4-BE49-F238E27FC236}">
                <a16:creationId xmlns:a16="http://schemas.microsoft.com/office/drawing/2014/main" id="{BDFCA3E4-3F35-415C-A560-FC0E19C564DE}"/>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700604749"/>
      </p:ext>
    </p:extLst>
  </p:cSld>
  <p:clrMapOvr>
    <a:masterClrMapping/>
  </p:clrMapOvr>
</p:sld>
</file>

<file path=ppt/theme/theme1.xml><?xml version="1.0" encoding="utf-8"?>
<a:theme xmlns:a="http://schemas.openxmlformats.org/drawingml/2006/main" name="1_JLR">
  <a:themeElements>
    <a:clrScheme name="JLR">
      <a:dk1>
        <a:srgbClr val="131313"/>
      </a:dk1>
      <a:lt1>
        <a:sysClr val="window" lastClr="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bg1">
              <a:lumMod val="50000"/>
            </a:schemeClr>
          </a:solidFill>
        </a:ln>
      </a:spPr>
      <a:bodyPr lIns="108000" tIns="108000" rIns="108000" bIns="108000"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400" dirty="0" smtClean="0"/>
        </a:defPPr>
      </a:lstStyle>
    </a:txDef>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extLst>
    <a:ext uri="{05A4C25C-085E-4340-85A3-A5531E510DB2}">
      <thm15:themeFamily xmlns:thm15="http://schemas.microsoft.com/office/thememl/2012/main" name="JLR Dual Brand PowerPoint Template 2020 Default.potx" id="{49E2F67A-A96F-47BA-9891-11908AFAE9C8}" vid="{2FB448E6-C84F-4736-A2F5-A06E0E5A7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ersistReviewDate xmlns="38310968-5489-4908-a7fd-28d77d77180b">true</PersistReviewDate>
    <AccessLevels xmlns="38310968-5489-4908-a7fd-28d77d77180b" xsi:nil="true"/>
    <fa2edfbc4bd54f5daa2bdbccf446cdae xmlns="38310968-5489-4908-a7fd-28d77d77180b">
      <Terms xmlns="http://schemas.microsoft.com/office/infopath/2007/PartnerControls"/>
    </fa2edfbc4bd54f5daa2bdbccf446cdae>
    <DocumentAuthor xmlns="38310968-5489-4908-a7fd-28d77d77180b">
      <UserInfo>
        <DisplayName>Hancox, Sophie (S.C.)</DisplayName>
        <AccountId>49379</AccountId>
        <AccountType/>
      </UserInfo>
    </DocumentAuthor>
    <DocumentContentOwner xmlns="38310968-5489-4908-a7fd-28d77d77180b">
      <UserInfo>
        <DisplayName>Harman, Michelle (M.J.)</DisplayName>
        <AccountId>13864</AccountId>
        <AccountType/>
      </UserInfo>
    </DocumentContentOwner>
    <PublishedDocumentUrl xmlns="38310968-5489-4908-a7fd-28d77d77180b">&lt;a href="/sites/jlrway/wi/Documents/Template/JLR%20Template%2016-9.pptx"&gt;JLR Template 16-9.pptx&lt;/a&gt;</PublishedDocumentUrl>
    <n8842fbf44284d17b0e5de552104aaf7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n8842fbf44284d17b0e5de552104aaf7>
    <ReviewDate xmlns="38310968-5489-4908-a7fd-28d77d77180b">2017-06-19T23:00:00+00:00</ReviewDate>
    <RetentionSuspended xmlns="38310968-5489-4908-a7fd-28d77d77180b">false</RetentionSuspended>
    <DocumentApprovers xmlns="38310968-5489-4908-a7fd-28d77d77180b">
      <UserInfo>
        <DisplayName/>
        <AccountId xsi:nil="true"/>
        <AccountType/>
      </UserInfo>
    </DocumentApprovers>
    <DatePublished xmlns="38310968-5489-4908-a7fd-28d77d77180b">2017-03-13T12:26:19+00:00</DatePublished>
    <cf433fb806414c1d854ab57603b41329 xmlns="38310968-5489-4908-a7fd-28d77d77180b">
      <Terms xmlns="http://schemas.microsoft.com/office/infopath/2007/PartnerControls">
        <TermInfo xmlns="http://schemas.microsoft.com/office/infopath/2007/PartnerControls">
          <TermName xmlns="http://schemas.microsoft.com/office/infopath/2007/PartnerControls">Marketing Sales and Service</TermName>
          <TermId xmlns="http://schemas.microsoft.com/office/infopath/2007/PartnerControls">3617296b-c237-41b7-9e55-0214083b70db</TermId>
        </TermInfo>
      </Terms>
    </cf433fb806414c1d854ab57603b41329>
    <of61fea281d5434f8b92ac0a7fa77a43 xmlns="38310968-5489-4908-a7fd-28d77d77180b">
      <Terms xmlns="http://schemas.microsoft.com/office/infopath/2007/PartnerControls">
        <TermInfo xmlns="http://schemas.microsoft.com/office/infopath/2007/PartnerControls">
          <TermName xmlns="http://schemas.microsoft.com/office/infopath/2007/PartnerControls">10. Brand Model Creation and Delivery System</TermName>
          <TermId xmlns="http://schemas.microsoft.com/office/infopath/2007/PartnerControls">de5707f0-2d77-48b5-bec9-1ea2ad0deed3</TermId>
        </TermInfo>
        <TermInfo xmlns="http://schemas.microsoft.com/office/infopath/2007/PartnerControls">
          <TermName xmlns="http://schemas.microsoft.com/office/infopath/2007/PartnerControls">#10.04 Define Brand Strategy</TermName>
          <TermId xmlns="http://schemas.microsoft.com/office/infopath/2007/PartnerControls">d698321a-69e2-467e-9ad2-c081f697bce6</TermId>
        </TermInfo>
      </Terms>
    </of61fea281d5434f8b92ac0a7fa77a43>
    <PublishedVersion xmlns="38310968-5489-4908-a7fd-28d77d77180b">3</PublishedVersion>
    <WorkingVersion xmlns="38310968-5489-4908-a7fd-28d77d77180b">3</WorkingVersion>
    <DocumentSummary xmlns="38310968-5489-4908-a7fd-28d77d77180b">JLR Dual Brand PowerPoint Template </DocumentSummary>
    <DocumentReference xmlns="38310968-5489-4908-a7fd-28d77d77180b">JLR-TMP-58523</DocumentReference>
    <ApplicableSites xmlns="38310968-5489-4908-a7fd-28d77d77180b">
      <Value>All UK Sites</Value>
    </ApplicableSites>
    <ParentDocumentReference xmlns="38310968-5489-4908-a7fd-28d77d77180b" xsi:nil="true"/>
    <gb9cd096587b405d8fabe5771bc7e394 xmlns="38310968-5489-4908-a7fd-28d77d77180b">
      <Terms xmlns="http://schemas.microsoft.com/office/infopath/2007/PartnerControls"/>
    </gb9cd096587b405d8fabe5771bc7e394>
    <f8f94e19fc5440d0b83a424959612cbe xmlns="38310968-5489-4908-a7fd-28d77d77180b">
      <Terms xmlns="http://schemas.microsoft.com/office/infopath/2007/PartnerControls"/>
    </f8f94e19fc5440d0b83a424959612cbe>
    <ComplianceStatus xmlns="38310968-5489-4908-a7fd-28d77d77180b">JLR Way compliant</ComplianceStatus>
    <DocumentStatus xmlns="38310968-5489-4908-a7fd-28d77d77180b">Draft</DocumentStatus>
    <TaxCatchAll xmlns="38310968-5489-4908-a7fd-28d77d77180b">
      <Value>648</Value>
      <Value>647</Value>
      <Value>438</Value>
      <Value>1905</Value>
      <Value>386</Value>
      <Value>869</Value>
    </TaxCatchAll>
    <l5334508f5e044ed9486fe21a075889a xmlns="38310968-5489-4908-a7fd-28d77d77180b">
      <Terms xmlns="http://schemas.microsoft.com/office/infopath/2007/PartnerControls"/>
    </l5334508f5e044ed9486fe21a075889a>
    <DocumentReady xmlns="38310968-5489-4908-a7fd-28d77d77180b">true</DocumentReady>
    <aa45e664c19f4984ae512c95e2c99bac xmlns="38310968-5489-4908-a7fd-28d77d77180b">
      <Terms xmlns="http://schemas.microsoft.com/office/infopath/2007/PartnerControls"/>
    </aa45e664c19f4984ae512c95e2c99bac>
    <DocumentType xmlns="38310968-5489-4908-a7fd-28d77d77180b" xsi:nil="true"/>
    <ParentDocument xmlns="38310968-5489-4908-a7fd-28d77d77180b" xsi:nil="true"/>
    <ContentAudience xmlns="38310968-5489-4908-a7fd-28d77d77180b">
      <UserInfo>
        <DisplayName/>
        <AccountId xsi:nil="true"/>
        <AccountType/>
      </UserInfo>
    </ContentAudience>
    <DocumentReviewers xmlns="38310968-5489-4908-a7fd-28d77d77180b">
      <UserInfo>
        <DisplayName/>
        <AccountId xsi:nil="true"/>
        <AccountType/>
      </UserInfo>
    </DocumentReviewers>
    <RetentionDate xmlns="38310968-5489-4908-a7fd-28d77d77180b" xsi:nil="true"/>
    <DocumentTypeHash xmlns="38310968-5489-4908-a7fd-28d77d77180b" xsi:nil="true"/>
    <p573a9c741dc417bb2ac17c62f0d7fec xmlns="38310968-5489-4908-a7fd-28d77d77180b">
      <Terms xmlns="http://schemas.microsoft.com/office/infopath/2007/PartnerControls">
        <TermInfo xmlns="http://schemas.microsoft.com/office/infopath/2007/PartnerControls">
          <TermName xmlns="http://schemas.microsoft.com/office/infopath/2007/PartnerControls">Global Marketing</TermName>
          <TermId xmlns="http://schemas.microsoft.com/office/infopath/2007/PartnerControls">e0b710cf-c6d3-43a1-8630-de31700b267e</TermId>
        </TermInfo>
      </Terms>
    </p573a9c741dc417bb2ac17c62f0d7fec>
    <ContentLanguage xmlns="38310968-5489-4908-a7fd-28d77d77180b">English</ContentLanguage>
    <a17442c2a02145a2907b3a4e0f07e5a2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a17442c2a02145a2907b3a4e0f07e5a2>
    <LegacyDocumentReference xmlns="38310968-5489-4908-a7fd-28d77d77180b" xsi:nil="true"/>
    <RelatedDocumentReferences xmlns="38310968-5489-4908-a7fd-28d77d77180b">JLR-TMP-58550</RelatedDocumentReferences>
    <DocumentApproversString xmlns="38310968-5489-4908-a7fd-28d77d77180b" xsi:nil="true"/>
    <AlsoSeeDocumentReferences xmlns="38310968-5489-4908-a7fd-28d77d77180b">JLR-TMP-58550</AlsoSeeDocumentReferences>
    <SynchronizationStatus xmlns="38310968-5489-4908-a7fd-28d77d77180b" xsi:nil="true"/>
    <RelatedDocumentsStatus xmlns="38310968-5489-4908-a7fd-28d77d77180b" xsi:nil="true"/>
    <jbce69f76f6c458484ca80c299864b6c xmlns="38310968-5489-4908-a7fd-28d77d77180b">
      <Terms xmlns="http://schemas.microsoft.com/office/infopath/2007/PartnerControls"/>
    </jbce69f76f6c458484ca80c299864b6c>
    <WorkingInstructionType xmlns="38310968-5489-4908-a7fd-28d77d77180b">Template</WorkingInstructionType>
    <SPPGuid xmlns="38310968-5489-4908-a7fd-28d77d77180b" xsi:nil="true"/>
    <FunctionalAdmin xmlns="38310968-5489-4908-a7fd-28d77d77180b">
      <UserInfo>
        <DisplayName/>
        <AccountId xsi:nil="true"/>
        <AccountType/>
      </UserInfo>
    </FunctionalAdmin>
    <IsPartial xmlns="f05410ba-fd3c-445a-962b-21c98a03fa26" xsi:nil="true"/>
    <ReviewWorkflowLastRun xmlns="f05410ba-fd3c-445a-962b-21c98a03fa26" xsi:nil="true"/>
    <OrgReviewDate xmlns="f05410ba-fd3c-445a-962b-21c98a03fa26" xsi:nil="true"/>
    <PolicyType xmlns="38310968-5489-4908-a7fd-28d77d77180b">Corporate</PolicyType>
    <ApprovalWorkflowLastRun xmlns="f05410ba-fd3c-445a-962b-21c98a03fa26" xsi:nil="true"/>
    <DocumentComments xmlns="38310968-5489-4908-a7fd-28d77d77180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IMS Working Instruction Document" ma:contentTypeID="0x0101003F742D22293C42B9A9CB0B2DF6B82FDD00E97E1ADAA89942A0AA0C74A6C50D2D6D00DDC49CD1E25D9647B533D10283C0A111" ma:contentTypeVersion="58" ma:contentTypeDescription="Used by Working Instruction Documents" ma:contentTypeScope="" ma:versionID="d27810559a6bf4693c3b9555aeac053f">
  <xsd:schema xmlns:xsd="http://www.w3.org/2001/XMLSchema" xmlns:xs="http://www.w3.org/2001/XMLSchema" xmlns:p="http://schemas.microsoft.com/office/2006/metadata/properties" xmlns:ns1="38310968-5489-4908-a7fd-28d77d77180b" xmlns:ns3="f05410ba-fd3c-445a-962b-21c98a03fa26" xmlns:ns4="http://schemas.microsoft.com/sharepoint/v3/fields" targetNamespace="http://schemas.microsoft.com/office/2006/metadata/properties" ma:root="true" ma:fieldsID="4ac6ea6be7acfb36c40230268cffa0ef" ns1:_="" ns3:_="" ns4:_="">
    <xsd:import namespace="38310968-5489-4908-a7fd-28d77d77180b"/>
    <xsd:import namespace="f05410ba-fd3c-445a-962b-21c98a03fa26"/>
    <xsd:import namespace="http://schemas.microsoft.com/sharepoint/v3/fields"/>
    <xsd:element name="properties">
      <xsd:complexType>
        <xsd:sequence>
          <xsd:element name="documentManagement">
            <xsd:complexType>
              <xsd:all>
                <xsd:element ref="ns1:WorkingInstructionType" minOccurs="0"/>
                <xsd:element ref="ns1:DocumentReference" minOccurs="0"/>
                <xsd:element ref="ns1:WorkingVersion" minOccurs="0"/>
                <xsd:element ref="ns1:DocumentAuthor" minOccurs="0"/>
                <xsd:element ref="ns1:DocumentContentOwner" minOccurs="0"/>
                <xsd:element ref="ns1:FunctionalAdmin" minOccurs="0"/>
                <xsd:element ref="ns1:DocumentReviewers" minOccurs="0"/>
                <xsd:element ref="ns1:DocumentApprovers" minOccurs="0"/>
                <xsd:element ref="ns1:PolicyType" minOccurs="0"/>
                <xsd:element ref="ns1:ApplicableSites" minOccurs="0"/>
                <xsd:element ref="ns1:DocumentSummary" minOccurs="0"/>
                <xsd:element ref="ns1:ReviewDate" minOccurs="0"/>
                <xsd:element ref="ns1:DocumentStatus"/>
                <xsd:element ref="ns1:ComplianceStatus" minOccurs="0"/>
                <xsd:element ref="ns1:AccessLevels" minOccurs="0"/>
                <xsd:element ref="ns1:ContentLanguage" minOccurs="0"/>
                <xsd:element ref="ns1:PublishedDocumentUrl" minOccurs="0"/>
                <xsd:element ref="ns1:PublishedVersion" minOccurs="0"/>
                <xsd:element ref="ns1:DocumentApproversString" minOccurs="0"/>
                <xsd:element ref="ns3:OrgReviewDate" minOccurs="0"/>
                <xsd:element ref="ns1:DatePublished" minOccurs="0"/>
                <xsd:element ref="ns1:DocumentReady" minOccurs="0"/>
                <xsd:element ref="ns1:PersistReviewDate" minOccurs="0"/>
                <xsd:element ref="ns3:ReviewWorkflowLastRun" minOccurs="0"/>
                <xsd:element ref="ns3:ApprovalWorkflowLastRun" minOccurs="0"/>
                <xsd:element ref="ns1:fa2edfbc4bd54f5daa2bdbccf446cdae" minOccurs="0"/>
                <xsd:element ref="ns1:p573a9c741dc417bb2ac17c62f0d7fec" minOccurs="0"/>
                <xsd:element ref="ns1:ContentAudience" minOccurs="0"/>
                <xsd:element ref="ns1:TaxCatchAllLabel" minOccurs="0"/>
                <xsd:element ref="ns4:Description" minOccurs="0"/>
                <xsd:element ref="ns1:n8842fbf44284d17b0e5de552104aaf7" minOccurs="0"/>
                <xsd:element ref="ns1:f8f94e19fc5440d0b83a424959612cbe" minOccurs="0"/>
                <xsd:element ref="ns1:l5334508f5e044ed9486fe21a075889a" minOccurs="0"/>
                <xsd:element ref="ns1:TaxCatchAll" minOccurs="0"/>
                <xsd:element ref="ns1:of61fea281d5434f8b92ac0a7fa77a43" minOccurs="0"/>
                <xsd:element ref="ns1:aa45e664c19f4984ae512c95e2c99bac" minOccurs="0"/>
                <xsd:element ref="ns1:jbce69f76f6c458484ca80c299864b6c" minOccurs="0"/>
                <xsd:element ref="ns1:a17442c2a02145a2907b3a4e0f07e5a2" minOccurs="0"/>
                <xsd:element ref="ns1:cf433fb806414c1d854ab57603b41329" minOccurs="0"/>
                <xsd:element ref="ns1:LegacyDocumentReference" minOccurs="0"/>
                <xsd:element ref="ns1:AlsoSeeDocumentReferences" minOccurs="0"/>
                <xsd:element ref="ns1:RelatedDocumentReferences" minOccurs="0"/>
                <xsd:element ref="ns1:DocumentType" minOccurs="0"/>
                <xsd:element ref="ns1:ParentDocument" minOccurs="0"/>
                <xsd:element ref="ns1:ParentDocumentReference" minOccurs="0"/>
                <xsd:element ref="ns3:IsPartial" minOccurs="0"/>
                <xsd:element ref="ns1:SynchronizationStatus" minOccurs="0"/>
                <xsd:element ref="ns1:RelatedDocumentsStatus" minOccurs="0"/>
                <xsd:element ref="ns1:RetentionSuspended" minOccurs="0"/>
                <xsd:element ref="ns1:RetentionDate" minOccurs="0"/>
                <xsd:element ref="ns1:gb9cd096587b405d8fabe5771bc7e394" minOccurs="0"/>
                <xsd:element ref="ns1:DocumentTypeHash" minOccurs="0"/>
                <xsd:element ref="ns1:SPPGuid" minOccurs="0"/>
                <xsd:element ref="ns1:Document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10968-5489-4908-a7fd-28d77d77180b" elementFormDefault="qualified">
    <xsd:import namespace="http://schemas.microsoft.com/office/2006/documentManagement/types"/>
    <xsd:import namespace="http://schemas.microsoft.com/office/infopath/2007/PartnerControls"/>
    <xsd:element name="WorkingInstructionType" ma:index="0" nillable="true" ma:displayName="Working Instruction Type" ma:format="Dropdown" ma:internalName="WorkingInstructionType">
      <xsd:simpleType>
        <xsd:restriction base="dms:Choice">
          <xsd:enumeration value="Checklist"/>
          <xsd:enumeration value="Document"/>
          <xsd:enumeration value="How To Guide"/>
          <xsd:enumeration value="Manual"/>
          <xsd:enumeration value="Template"/>
          <xsd:enumeration value="Terms of Reference"/>
          <xsd:enumeration value="Single Point Lesson"/>
          <xsd:enumeration value="Waiver"/>
          <xsd:enumeration value="Local Work Instruction"/>
          <xsd:enumeration value="Desktop Procedure"/>
          <xsd:enumeration value="SAP Help"/>
        </xsd:restriction>
      </xsd:simpleType>
    </xsd:element>
    <xsd:element name="DocumentReference" ma:index="2" nillable="true" ma:displayName="Document Number" ma:description="JLR-[Doc Type abbreviation]-[sequential number]. Waver inherits the digital number of the procedure + its own sequential number." ma:internalName="DocumentReference">
      <xsd:simpleType>
        <xsd:restriction base="dms:Text">
          <xsd:maxLength value="255"/>
        </xsd:restriction>
      </xsd:simpleType>
    </xsd:element>
    <xsd:element name="WorkingVersion" ma:index="4" nillable="true" ma:displayName="Issue Level" ma:default="1" ma:internalName="WorkingVersion">
      <xsd:simpleType>
        <xsd:restriction base="dms:Text">
          <xsd:maxLength value="255"/>
        </xsd:restriction>
      </xsd:simpleType>
    </xsd:element>
    <xsd:element name="DocumentAuthor" ma:index="5" nillable="true" ma:displayName="Content Author" ma:description="Person responsible for creating/uploading the document on behalf of the document owner." ma:list="UserInfo" ma:SearchPeopleOnly="false" ma:SharePointGroup="0" ma:internalName="Document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ContentOwner" ma:index="6" nillable="true" ma:displayName="Content Owner" ma:description="Person responsible for the accuracy and relevance of the content. Document owner is also responsible for the annual review of the content." ma:list="UserInfo" ma:SearchPeopleOnly="false" ma:SharePointGroup="0" ma:internalName="DocumentCont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unctionalAdmin" ma:index="8" nillable="true" ma:displayName="Functional Admin" ma:list="UserInfo" ma:SearchPeopleOnly="false" ma:SharePointGroup="0" ma:internalName="Functional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Reviewers" ma:index="9" nillable="true" ma:displayName="Content Reviewers" ma:list="UserInfo" ma:SearchPeopleOnly="false" ma:SharePointGroup="0" ma:internalName="DocumentReview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Approvers" ma:index="10" nillable="true" ma:displayName="Content Approvers" ma:list="UserInfo" ma:SearchPeopleOnly="false" ma:SharePointGroup="0" ma:internalName="DocumentApprov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licyType" ma:index="11" nillable="true" ma:displayName="Application Type" ma:description="Is this a Corporate or Operational Document? If Corporate - it applies in all locations and in all functions. Please select ALL.&#10;If Operational - specify function and / or location where it is applicable or select ALL." ma:format="Dropdown" ma:internalName="PolicyType">
      <xsd:simpleType>
        <xsd:restriction base="dms:Choice">
          <xsd:enumeration value="Corporate"/>
          <xsd:enumeration value="Operational"/>
        </xsd:restriction>
      </xsd:simpleType>
    </xsd:element>
    <xsd:element name="ApplicableSites" ma:index="13" nillable="true" ma:displayName="Applicable Sites" ma:internalName="ApplicableSites">
      <xsd:complexType>
        <xsd:complexContent>
          <xsd:extension base="dms:MultiChoice">
            <xsd:sequence>
              <xsd:element name="Value" maxOccurs="unbounded" minOccurs="0" nillable="true">
                <xsd:simpleType>
                  <xsd:restriction base="dms:Choice">
                    <xsd:enumeration value="Global"/>
                    <xsd:enumeration value="All UK Sites"/>
                    <xsd:enumeration value="UK - Castle Bromwich"/>
                    <xsd:enumeration value="UK - Wolverhampton EMC"/>
                    <xsd:enumeration value="UK - Halewood"/>
                    <xsd:enumeration value="UK - Solihull"/>
                    <xsd:enumeration value="UK - Browns Lane"/>
                    <xsd:enumeration value="UK - Gaydon"/>
                    <xsd:enumeration value="UK - Whitley"/>
                    <xsd:enumeration value="UK - Fen End"/>
                    <xsd:enumeration value="UK - Oxford Road"/>
                    <xsd:enumeration value="UK - University of Warwick"/>
                    <xsd:enumeration value="UK - University of Warwick (Main Campus)"/>
                    <xsd:enumeration value="UK - University of Warwick (Science Park)"/>
                    <xsd:enumeration value="UK - University of Warwick (Wellesbourne)"/>
                    <xsd:enumeration value="UK - Baddesley Ensor"/>
                    <xsd:enumeration value="UK - Prologis"/>
                    <xsd:enumeration value="UK - Hams Hall Export Sales Centre (ESC)"/>
                    <xsd:enumeration value="All China Sites"/>
                    <xsd:enumeration value="China - Changshu (CJV)"/>
                    <xsd:enumeration value="China - Shanghai"/>
                    <xsd:enumeration value="China - Shanghai Export Sales Centre (ESC)"/>
                    <xsd:enumeration value="China - Beijing"/>
                    <xsd:enumeration value="India - Pune"/>
                    <xsd:enumeration value="All Brazil Sites"/>
                    <xsd:enumeration value="Brazil - Itatiaia"/>
                    <xsd:enumeration value="Brazil - Rio de Janeiro"/>
                    <xsd:enumeration value="Brazil - Sao Paulo"/>
                    <xsd:enumeration value="Slovakia - Nitra"/>
                    <xsd:enumeration value="Austria - Plant Graz (Magna Steyr)"/>
                    <xsd:enumeration value="Germany - Hamburg Export Sales Centre (ESC)"/>
                    <xsd:enumeration value="US - Atlanta (Office)"/>
                    <xsd:enumeration value="US - Atlanta (Training)"/>
                    <xsd:enumeration value="US - Portland"/>
                    <xsd:enumeration value="US - Chicago"/>
                    <xsd:enumeration value="US - Irvine"/>
                    <xsd:enumeration value="Canada - Mississauga"/>
                  </xsd:restriction>
                </xsd:simpleType>
              </xsd:element>
            </xsd:sequence>
          </xsd:extension>
        </xsd:complexContent>
      </xsd:complexType>
    </xsd:element>
    <xsd:element name="DocumentSummary" ma:index="15" nillable="true" ma:displayName="Content Summary" ma:description="Please enter a very brief description for the document. 'Three things you need to know' capturing essence, purpose and objectives." ma:internalName="DocumentSummary">
      <xsd:simpleType>
        <xsd:restriction base="dms:Note"/>
      </xsd:simpleType>
    </xsd:element>
    <xsd:element name="ReviewDate" ma:index="16" nillable="true" ma:displayName="Review Date" ma:format="DateOnly" ma:internalName="ReviewDate">
      <xsd:simpleType>
        <xsd:restriction base="dms:DateTime"/>
      </xsd:simpleType>
    </xsd:element>
    <xsd:element name="DocumentStatus" ma:index="17" ma:displayName="Status" ma:default="Draft" ma:description="Document status within the review/approval process. To be updated automatically or by the Functional Admin." ma:format="Dropdown" ma:internalName="DocumentStatus">
      <xsd:simpleType>
        <xsd:restriction base="dms:Choice">
          <xsd:enumeration value="Draft"/>
          <xsd:enumeration value="Pending"/>
          <xsd:enumeration value="Functional Approval"/>
          <xsd:enumeration value="Approver Approval"/>
          <xsd:enumeration value="Approved"/>
          <xsd:enumeration value="Read-Only"/>
          <xsd:enumeration value="Archived"/>
          <xsd:enumeration value="Metadata Publish Approved"/>
          <xsd:enumeration value="Review Requested"/>
          <xsd:enumeration value="Awaiting Data"/>
          <xsd:enumeration value="Archive Copy"/>
          <xsd:enumeration value="Error"/>
        </xsd:restriction>
      </xsd:simpleType>
    </xsd:element>
    <xsd:element name="ComplianceStatus" ma:index="18" nillable="true" ma:displayName="Compliance Status" ma:default="JLR Way non-compliant" ma:description="Please indicate if the document is in the standard JLR format or any other format. Note that it must be transitioned into the standrd format within 12 months after original upload." ma:format="Dropdown" ma:internalName="ComplianceStatus">
      <xsd:simpleType>
        <xsd:restriction base="dms:Choice">
          <xsd:enumeration value="JLR Way compliant"/>
          <xsd:enumeration value="JLR Way non-compliant"/>
        </xsd:restriction>
      </xsd:simpleType>
    </xsd:element>
    <xsd:element name="AccessLevels" ma:index="23" nillable="true" ma:displayName="Access Levels" ma:description="Please indicate any restrictions to this document. For resticted access a user group must be defined. Please contact Functional IMS Admin." ma:internalName="AccessLevels">
      <xsd:complexType>
        <xsd:complexContent>
          <xsd:extension base="dms:MultiChoice">
            <xsd:sequence>
              <xsd:element name="Value" maxOccurs="unbounded" minOccurs="0" nillable="true">
                <xsd:simpleType>
                  <xsd:restriction base="dms:Choice">
                    <xsd:enumeration value="All (no restrictions)"/>
                    <xsd:enumeration value="Anyone with CDSID"/>
                    <xsd:enumeration value="Employees only"/>
                    <xsd:enumeration value="Contractor/Agency"/>
                    <xsd:enumeration value="Restricted Access"/>
                    <xsd:enumeration value="Suppliers"/>
                    <xsd:enumeration value="Joint Venture"/>
                    <xsd:enumeration value="External Party"/>
                  </xsd:restriction>
                </xsd:simpleType>
              </xsd:element>
            </xsd:sequence>
          </xsd:extension>
        </xsd:complexContent>
      </xsd:complexType>
    </xsd:element>
    <xsd:element name="ContentLanguage" ma:index="24" nillable="true" ma:displayName="Content Language" ma:format="Dropdown" ma:internalName="ContentLanguage">
      <xsd:simpleType>
        <xsd:restriction base="dms:Choice">
          <xsd:enumeration value="English"/>
          <xsd:enumeration value="Brazilian Portuguese"/>
          <xsd:enumeration value="Chinese"/>
          <xsd:enumeration value="Czech"/>
          <xsd:enumeration value="French"/>
          <xsd:enumeration value="German"/>
          <xsd:enumeration value="Italian"/>
          <xsd:enumeration value="Russian"/>
          <xsd:enumeration value="Slovak"/>
          <xsd:enumeration value="Spanish"/>
        </xsd:restriction>
      </xsd:simpleType>
    </xsd:element>
    <xsd:element name="PublishedDocumentUrl" ma:index="25" nillable="true" ma:displayName="Published Document URL" ma:internalName="PublishedDocumentUrl">
      <xsd:simpleType>
        <xsd:restriction base="dms:Unknown"/>
      </xsd:simpleType>
    </xsd:element>
    <xsd:element name="PublishedVersion" ma:index="26" nillable="true" ma:displayName="Issue Level (published)" ma:description="Published version of the document." ma:internalName="PublishedVersion" ma:readOnly="false">
      <xsd:simpleType>
        <xsd:restriction base="dms:Text">
          <xsd:maxLength value="255"/>
        </xsd:restriction>
      </xsd:simpleType>
    </xsd:element>
    <xsd:element name="DocumentApproversString" ma:index="27" nillable="true" ma:displayName="Document Approvers String" ma:description="List of the Document Approvers, in plain text so they can be inserted into the document templates." ma:internalName="DocumentApproversString" ma:readOnly="false">
      <xsd:simpleType>
        <xsd:restriction base="dms:Note"/>
      </xsd:simpleType>
    </xsd:element>
    <xsd:element name="DatePublished" ma:index="29" nillable="true" ma:displayName="Date Published" ma:format="DateOnly" ma:internalName="DatePublished">
      <xsd:simpleType>
        <xsd:restriction base="dms:DateTime"/>
      </xsd:simpleType>
    </xsd:element>
    <xsd:element name="DocumentReady" ma:index="30" nillable="true" ma:displayName="Document Ready?" ma:default="0" ma:internalName="DocumentReady">
      <xsd:simpleType>
        <xsd:restriction base="dms:Boolean"/>
      </xsd:simpleType>
    </xsd:element>
    <xsd:element name="PersistReviewDate" ma:index="31" nillable="true" ma:displayName="Persist Review Date?" ma:default="0" ma:internalName="PersistReviewDate">
      <xsd:simpleType>
        <xsd:restriction base="dms:Boolean"/>
      </xsd:simpleType>
    </xsd:element>
    <xsd:element name="fa2edfbc4bd54f5daa2bdbccf446cdae" ma:index="34" nillable="true" ma:taxonomy="true" ma:internalName="fa2edfbc4bd54f5daa2bdbccf446cdae" ma:taxonomyFieldName="RelatedRoles" ma:displayName="Related Roles" ma:readOnly="false" ma:fieldId="{fa2edfbc-4bd5-4f5d-aa2b-dbccf446cdae}" ma:taxonomyMulti="true" ma:sspId="d49d86ae-5a61-45c9-a7a5-0b8f94dc526a" ma:termSetId="484211f0-5f8b-4080-9407-e62eb0ed4db2" ma:anchorId="00000000-0000-0000-0000-000000000000" ma:open="false" ma:isKeyword="false">
      <xsd:complexType>
        <xsd:sequence>
          <xsd:element ref="pc:Terms" minOccurs="0" maxOccurs="1"/>
        </xsd:sequence>
      </xsd:complexType>
    </xsd:element>
    <xsd:element name="p573a9c741dc417bb2ac17c62f0d7fec" ma:index="36" nillable="true" ma:taxonomy="true" ma:internalName="p573a9c741dc417bb2ac17c62f0d7fec" ma:taxonomyFieldName="DocumentOwners" ma:displayName="Owning Function" ma:fieldId="{9573a9c7-41dc-417b-b2ac-17c62f0d7fec}"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ContentAudience" ma:index="38" nillable="true" ma:displayName="Content Audience" ma:hidden="true" ma:list="UserInfo" ma:SearchPeopleOnly="false" ma:SharePointGroup="0" ma:internalName="ContentAudience"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Label" ma:index="41" nillable="true" ma:displayName="Taxonomy Catch All Column1" ma:hidden="true" ma:list="{55e2dcf4-9171-4455-80d2-3a7973876a7d}" ma:internalName="TaxCatchAllLabel" ma:readOnly="true" ma:showField="CatchAllDataLabel"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n8842fbf44284d17b0e5de552104aaf7" ma:index="43" nillable="true" ma:taxonomy="true" ma:internalName="n8842fbf44284d17b0e5de552104aaf7" ma:taxonomyFieldName="RelatedFunctions" ma:displayName="Applicable Functions" ma:fieldId="{78842fbf-4428-4d17-b0e5-de552104aaf7}"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f8f94e19fc5440d0b83a424959612cbe" ma:index="45" nillable="true" ma:taxonomy="true" ma:internalName="f8f94e19fc5440d0b83a424959612cbe" ma:taxonomyFieldName="RelatedProcesses" ma:displayName="Related Processes" ma:readOnly="false" ma:fieldId="{f8f94e19-fc54-40d0-b83a-424959612cbe}"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l5334508f5e044ed9486fe21a075889a" ma:index="47" nillable="true" ma:taxonomy="true" ma:internalName="l5334508f5e044ed9486fe21a075889a" ma:taxonomyFieldName="RelatedPolicies" ma:displayName="Related Policies" ma:fieldId="{55334508-f5e0-44ed-9486-fe21a075889a}" ma:taxonomyMulti="true" ma:sspId="d49d86ae-5a61-45c9-a7a5-0b8f94dc526a" ma:termSetId="2d339e7a-f2ba-472f-a9aa-9423aa05ddd1" ma:anchorId="00000000-0000-0000-0000-000000000000" ma:open="false" ma:isKeyword="false">
      <xsd:complexType>
        <xsd:sequence>
          <xsd:element ref="pc:Terms" minOccurs="0" maxOccurs="1"/>
        </xsd:sequence>
      </xsd:complexType>
    </xsd:element>
    <xsd:element name="TaxCatchAll" ma:index="48" nillable="true" ma:displayName="Taxonomy Catch All Column" ma:hidden="true" ma:list="{55e2dcf4-9171-4455-80d2-3a7973876a7d}" ma:internalName="TaxCatchAll" ma:showField="CatchAllData"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of61fea281d5434f8b92ac0a7fa77a43" ma:index="49" nillable="true" ma:taxonomy="true" ma:internalName="of61fea281d5434f8b92ac0a7fa77a43" ma:taxonomyFieldName="RelatedKeyWorkSystems" ma:displayName="Related Key Work Systems" ma:fieldId="{8f61fea2-81d5-434f-8b92-ac0a7fa77a43}"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aa45e664c19f4984ae512c95e2c99bac" ma:index="51" nillable="true" ma:taxonomy="true" ma:internalName="aa45e664c19f4984ae512c95e2c99bac" ma:taxonomyFieldName="RelatedBusinessPriorities" ma:displayName="Related Business Priorities" ma:fieldId="{aa45e664-c19f-4984-ae51-2c95e2c99bac}" ma:taxonomyMulti="true" ma:sspId="d49d86ae-5a61-45c9-a7a5-0b8f94dc526a" ma:termSetId="d4a68186-a396-4332-87e4-2a8f004429a8" ma:anchorId="00000000-0000-0000-0000-000000000000" ma:open="false" ma:isKeyword="false">
      <xsd:complexType>
        <xsd:sequence>
          <xsd:element ref="pc:Terms" minOccurs="0" maxOccurs="1"/>
        </xsd:sequence>
      </xsd:complexType>
    </xsd:element>
    <xsd:element name="jbce69f76f6c458484ca80c299864b6c" ma:index="52" nillable="true" ma:taxonomy="true" ma:internalName="jbce69f76f6c458484ca80c299864b6c" ma:taxonomyFieldName="RelatedTopics" ma:displayName="Related Topics" ma:fieldId="{3bce69f7-6f6c-4584-84ca-80c299864b6c}" ma:taxonomyMulti="true" ma:sspId="d49d86ae-5a61-45c9-a7a5-0b8f94dc526a" ma:termSetId="1f72f307-d8f7-4053-b86e-436fc4a09dfe" ma:anchorId="00000000-0000-0000-0000-000000000000" ma:open="false" ma:isKeyword="false">
      <xsd:complexType>
        <xsd:sequence>
          <xsd:element ref="pc:Terms" minOccurs="0" maxOccurs="1"/>
        </xsd:sequence>
      </xsd:complexType>
    </xsd:element>
    <xsd:element name="a17442c2a02145a2907b3a4e0f07e5a2" ma:index="53" nillable="true" ma:taxonomy="true" ma:internalName="a17442c2a02145a2907b3a4e0f07e5a2" ma:taxonomyFieldName="RelatedRegions" ma:displayName="Applicable Regions" ma:fieldId="{a17442c2-a021-45a2-907b-3a4e0f07e5a2}" ma:taxonomyMulti="true" ma:sspId="d49d86ae-5a61-45c9-a7a5-0b8f94dc526a" ma:termSetId="f0c3e560-c765-4e38-8923-a93f5198fce2" ma:anchorId="00000000-0000-0000-0000-000000000000" ma:open="false" ma:isKeyword="false">
      <xsd:complexType>
        <xsd:sequence>
          <xsd:element ref="pc:Terms" minOccurs="0" maxOccurs="1"/>
        </xsd:sequence>
      </xsd:complexType>
    </xsd:element>
    <xsd:element name="cf433fb806414c1d854ab57603b41329" ma:index="55" nillable="true" ma:taxonomy="true" ma:internalName="cf433fb806414c1d854ab57603b41329" ma:taxonomyFieldName="ApprovingFunction" ma:displayName="Approving Function" ma:fieldId="{cf433fb8-0641-4c1d-854a-b57603b41329}"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LegacyDocumentReference" ma:index="57" nillable="true" ma:displayName="Legacy Document Number" ma:description="Used to store a reference the pre JLR way Document Number." ma:internalName="LegacyDocumentReference">
      <xsd:simpleType>
        <xsd:restriction base="dms:Text"/>
      </xsd:simpleType>
    </xsd:element>
    <xsd:element name="AlsoSeeDocumentReferences" ma:index="58" nillable="true" ma:displayName="Also See Document References" ma:internalName="AlsoSeeDocumentReferences">
      <xsd:simpleType>
        <xsd:restriction base="dms:Note">
          <xsd:maxLength value="255"/>
        </xsd:restriction>
      </xsd:simpleType>
    </xsd:element>
    <xsd:element name="RelatedDocumentReferences" ma:index="59" nillable="true" ma:displayName="Related Document References" ma:internalName="RelatedDocumentReferences">
      <xsd:simpleType>
        <xsd:restriction base="dms:Note"/>
      </xsd:simpleType>
    </xsd:element>
    <xsd:element name="DocumentType" ma:index="60" nillable="true" ma:displayName="Document Type" ma:internalName="DocumentType">
      <xsd:simpleType>
        <xsd:restriction base="dms:Choice">
          <xsd:enumeration value="Translation"/>
          <xsd:enumeration value="Other"/>
        </xsd:restriction>
      </xsd:simpleType>
    </xsd:element>
    <xsd:element name="ParentDocument" ma:index="61" nillable="true" ma:displayName="Parent Document" ma:list="f05410ba-fd3c-445a-962b-21c98a03fa26" ma:internalName="ParentDocument" ma:showField="Title" ma:web="38310968-5489-4908-a7fd-28d77d77180b">
      <xsd:simpleType>
        <xsd:restriction base="dms:Lookup"/>
      </xsd:simpleType>
    </xsd:element>
    <xsd:element name="ParentDocumentReference" ma:index="62" nillable="true" ma:displayName="Parent Document Number" ma:description="Used by Translations and Waivers to identify the document's master." ma:internalName="ParentDocumentReference">
      <xsd:simpleType>
        <xsd:restriction base="dms:Text"/>
      </xsd:simpleType>
    </xsd:element>
    <xsd:element name="SynchronizationStatus" ma:index="64" nillable="true" ma:displayName="Synchronization Status" ma:description="Used to indicate whether the metadata of a translation is synchronised with it's master." ma:internalName="SynchronizationStatus">
      <xsd:simpleType>
        <xsd:restriction base="dms:Choice">
          <xsd:enumeration value="Unsynchronized"/>
          <xsd:enumeration value="Synchronized"/>
        </xsd:restriction>
      </xsd:simpleType>
    </xsd:element>
    <xsd:element name="RelatedDocumentsStatus" ma:index="65" nillable="true" ma:displayName="Related Documents Status" ma:description="Used to indicate whether the related document should be pushed to the published file." ma:internalName="RelatedDocumentsStatus">
      <xsd:simpleType>
        <xsd:restriction base="dms:Choice">
          <xsd:enumeration value="Unsynchronized"/>
          <xsd:enumeration value="Synchronized"/>
        </xsd:restriction>
      </xsd:simpleType>
    </xsd:element>
    <xsd:element name="RetentionSuspended" ma:index="66" nillable="true" ma:displayName="Retention Suspended?" ma:default="0" ma:internalName="RetentionSuspended">
      <xsd:simpleType>
        <xsd:restriction base="dms:Boolean"/>
      </xsd:simpleType>
    </xsd:element>
    <xsd:element name="RetentionDate" ma:index="67" nillable="true" ma:displayName="Retention Date" ma:format="DateOnly" ma:internalName="RetentionDate" ma:readOnly="false">
      <xsd:simpleType>
        <xsd:restriction base="dms:DateTime"/>
      </xsd:simpleType>
    </xsd:element>
    <xsd:element name="gb9cd096587b405d8fabe5771bc7e394" ma:index="68" nillable="true" ma:taxonomy="true" ma:internalName="gb9cd096587b405d8fabe5771bc7e394" ma:taxonomyFieldName="SAPSourceSystem" ma:displayName="Related Systems" ma:fieldId="{0b9cd096-587b-405d-8fab-e5771bc7e394}" ma:taxonomyMulti="true" ma:sspId="d49d86ae-5a61-45c9-a7a5-0b8f94dc526a" ma:termSetId="f2caa376-d4db-402d-ad34-f6ee50534b19" ma:anchorId="00000000-0000-0000-0000-000000000000" ma:open="false" ma:isKeyword="false">
      <xsd:complexType>
        <xsd:sequence>
          <xsd:element ref="pc:Terms" minOccurs="0" maxOccurs="1"/>
        </xsd:sequence>
      </xsd:complexType>
    </xsd:element>
    <xsd:element name="DocumentTypeHash" ma:index="70" nillable="true" ma:displayName="Document Type Hash" ma:description="Used to provide a hash that can be checked during document upload to verify the authenticity of a document" ma:internalName="DocumentTypeHash">
      <xsd:simpleType>
        <xsd:restriction base="dms:Text"/>
      </xsd:simpleType>
    </xsd:element>
    <xsd:element name="SPPGuid" ma:index="71" nillable="true" ma:displayName="SPP Resource GUID" ma:description="" ma:internalName="SPPGuid">
      <xsd:simpleType>
        <xsd:restriction base="dms:Text"/>
      </xsd:simpleType>
    </xsd:element>
    <xsd:element name="DocumentComments" ma:index="72" nillable="true" ma:displayName="Content Comments" ma:description="Content comments are used to store comments as part of approval and archiving submissions." ma:internalName="DocumentComments">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5410ba-fd3c-445a-962b-21c98a03fa26" elementFormDefault="qualified">
    <xsd:import namespace="http://schemas.microsoft.com/office/2006/documentManagement/types"/>
    <xsd:import namespace="http://schemas.microsoft.com/office/infopath/2007/PartnerControls"/>
    <xsd:element name="OrgReviewDate" ma:index="28" nillable="true" ma:displayName="OrgReviewDate" ma:format="DateOnly" ma:internalName="OrgReviewDate">
      <xsd:simpleType>
        <xsd:restriction base="dms:DateTime"/>
      </xsd:simpleType>
    </xsd:element>
    <xsd:element name="ReviewWorkflowLastRun" ma:index="32" nillable="true" ma:displayName="Review Workflow Last Run" ma:format="DateTime" ma:internalName="ReviewWorkflowLastRun">
      <xsd:simpleType>
        <xsd:restriction base="dms:DateTime"/>
      </xsd:simpleType>
    </xsd:element>
    <xsd:element name="ApprovalWorkflowLastRun" ma:index="33" nillable="true" ma:displayName="Approval Workflow Last Run" ma:format="DateTime" ma:internalName="ApprovalWorkflowLastRun">
      <xsd:simpleType>
        <xsd:restriction base="dms:DateTime"/>
      </xsd:simpleType>
    </xsd:element>
    <xsd:element name="IsPartial" ma:index="63" nillable="true" ma:displayName="IsPartial" ma:internalName="IsPartial">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42" nillable="true" ma:displayName="Description" ma:internalName="Description"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2AB686-E47F-49C9-80E6-51BB2E5C00EB}">
  <ds:schemaRefs>
    <ds:schemaRef ds:uri="http://www.w3.org/XML/1998/namespace"/>
    <ds:schemaRef ds:uri="f05410ba-fd3c-445a-962b-21c98a03fa26"/>
    <ds:schemaRef ds:uri="http://schemas.microsoft.com/office/infopath/2007/PartnerControls"/>
    <ds:schemaRef ds:uri="http://schemas.microsoft.com/office/2006/metadata/properties"/>
    <ds:schemaRef ds:uri="http://purl.org/dc/dcmitype/"/>
    <ds:schemaRef ds:uri="http://purl.org/dc/elements/1.1/"/>
    <ds:schemaRef ds:uri="http://schemas.openxmlformats.org/package/2006/metadata/core-properties"/>
    <ds:schemaRef ds:uri="http://schemas.microsoft.com/office/2006/documentManagement/types"/>
    <ds:schemaRef ds:uri="http://schemas.microsoft.com/sharepoint/v3/fields"/>
    <ds:schemaRef ds:uri="38310968-5489-4908-a7fd-28d77d77180b"/>
    <ds:schemaRef ds:uri="http://purl.org/dc/terms/"/>
  </ds:schemaRefs>
</ds:datastoreItem>
</file>

<file path=customXml/itemProps2.xml><?xml version="1.0" encoding="utf-8"?>
<ds:datastoreItem xmlns:ds="http://schemas.openxmlformats.org/officeDocument/2006/customXml" ds:itemID="{96B73A20-67C8-4C98-8A66-77F7473DD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10968-5489-4908-a7fd-28d77d77180b"/>
    <ds:schemaRef ds:uri="f05410ba-fd3c-445a-962b-21c98a03fa26"/>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0ABABE-9BF8-409B-A5D7-1165E73631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93</Words>
  <Application>Microsoft Office PowerPoint</Application>
  <PresentationFormat>On-screen Show (16:9)</PresentationFormat>
  <Paragraphs>11</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Georgia</vt:lpstr>
      <vt:lpstr>JLR Emeric</vt:lpstr>
      <vt:lpstr>JLR Emeric ExtraLight</vt:lpstr>
      <vt:lpstr>JLR Emeric SemiBold</vt:lpstr>
      <vt:lpstr>1_JLR</vt:lpstr>
      <vt:lpstr>Example PPT 1</vt:lpstr>
      <vt:lpstr>Second slide here</vt:lpstr>
      <vt:lpstr>3rd slide here</vt:lpstr>
    </vt:vector>
  </TitlesOfParts>
  <Company>Jaguar Land Rover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PPT 1</dc:title>
  <dc:creator>Liam Targett</dc:creator>
  <cp:lastModifiedBy>Liam Targett</cp:lastModifiedBy>
  <cp:revision>1</cp:revision>
  <dcterms:created xsi:type="dcterms:W3CDTF">2022-01-31T09:13:14Z</dcterms:created>
  <dcterms:modified xsi:type="dcterms:W3CDTF">2022-01-31T09:13:48Z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0x0101003F742D22293C42B9A9CB0B2DF6B82FDD00E97E1ADAA89942A0AA0C74A6C50D2D6D00DDC49CD1E25D9647B533D10283C0A111</vt:lpwstr>
  </property>
  <property fmtid="{D5CDD505-2E9C-101B-9397-08002B2CF9AE}" pid="3" name="Order">
    <vt:r8>5852300</vt:r8>
  </property>
  <property fmtid="{D5CDD505-2E9C-101B-9397-08002B2CF9AE}" pid="4" name="PrimaryPolicyCommitment">
    <vt:lpwstr/>
  </property>
  <property fmtid="{D5CDD505-2E9C-101B-9397-08002B2CF9AE}" pid="5" name="RelatedFunctions">
    <vt:lpwstr>647;#All|ff20392c-f58a-4878-bc07-3294c3236521</vt:lpwstr>
  </property>
  <property fmtid="{D5CDD505-2E9C-101B-9397-08002B2CF9AE}" pid="6" name="ResourceTypes">
    <vt:lpwstr>;#Working Instruction;#</vt:lpwstr>
  </property>
  <property fmtid="{D5CDD505-2E9C-101B-9397-08002B2CF9AE}" pid="7" name="RelatedWaiverDocuments">
    <vt:lpwstr/>
  </property>
  <property fmtid="{D5CDD505-2E9C-101B-9397-08002B2CF9AE}" pid="8" name="RelatedKeyWorkSystems">
    <vt:lpwstr>438;#10. Brand Model Creation and Delivery System|de5707f0-2d77-48b5-bec9-1ea2ad0deed3;#869;##10.04 Define Brand Strategy|d698321a-69e2-467e-9ad2-c081f697bce6</vt:lpwstr>
  </property>
  <property fmtid="{D5CDD505-2E9C-101B-9397-08002B2CF9AE}" pid="9" name="RelatedBusinessPriorities">
    <vt:lpwstr/>
  </property>
  <property fmtid="{D5CDD505-2E9C-101B-9397-08002B2CF9AE}" pid="10" name="RelatedRegions">
    <vt:lpwstr>648;#All|ff20392c-f58a-4878-bc07-3294c3236521</vt:lpwstr>
  </property>
  <property fmtid="{D5CDD505-2E9C-101B-9397-08002B2CF9AE}" pid="11" name="RelatedTopics">
    <vt:lpwstr/>
  </property>
  <property fmtid="{D5CDD505-2E9C-101B-9397-08002B2CF9AE}" pid="12" name="DocumentOwners">
    <vt:lpwstr>386;#Global Marketing|e0b710cf-c6d3-43a1-8630-de31700b267e</vt:lpwstr>
  </property>
  <property fmtid="{D5CDD505-2E9C-101B-9397-08002B2CF9AE}" pid="13" name="SAPSourceSystem">
    <vt:lpwstr/>
  </property>
  <property fmtid="{D5CDD505-2E9C-101B-9397-08002B2CF9AE}" pid="14" name="DocumentContentOwnerText">
    <vt:lpwstr/>
  </property>
  <property fmtid="{D5CDD505-2E9C-101B-9397-08002B2CF9AE}" pid="15" name="PolicyType">
    <vt:lpwstr>Corporate</vt:lpwstr>
  </property>
  <property fmtid="{D5CDD505-2E9C-101B-9397-08002B2CF9AE}" pid="16" name="SecondaryPolicyCommitment">
    <vt:lpwstr/>
  </property>
  <property fmtid="{D5CDD505-2E9C-101B-9397-08002B2CF9AE}" pid="17" name="SubType">
    <vt:lpwstr/>
  </property>
  <property fmtid="{D5CDD505-2E9C-101B-9397-08002B2CF9AE}" pid="18" name="DocumentAuthorText">
    <vt:lpwstr/>
  </property>
  <property fmtid="{D5CDD505-2E9C-101B-9397-08002B2CF9AE}" pid="19" name="ApprovingFunction">
    <vt:lpwstr>1905;#Marketing Sales and Service|3617296b-c237-41b7-9e55-0214083b70db</vt:lpwstr>
  </property>
  <property fmtid="{D5CDD505-2E9C-101B-9397-08002B2CF9AE}" pid="20" name="o72d03a6b0124fcd9116ffac64a96c16">
    <vt:lpwstr/>
  </property>
  <property fmtid="{D5CDD505-2E9C-101B-9397-08002B2CF9AE}" pid="21" name="RelatedProcedureDocuments">
    <vt:lpwstr/>
  </property>
  <property fmtid="{D5CDD505-2E9C-101B-9397-08002B2CF9AE}" pid="22" name="ArisProcessMapLink">
    <vt:lpwstr/>
  </property>
  <property fmtid="{D5CDD505-2E9C-101B-9397-08002B2CF9AE}" pid="23" name="RelatedProcesses">
    <vt:lpwstr/>
  </property>
  <property fmtid="{D5CDD505-2E9C-101B-9397-08002B2CF9AE}" pid="24" name="RelatedRoles">
    <vt:lpwstr/>
  </property>
  <property fmtid="{D5CDD505-2E9C-101B-9397-08002B2CF9AE}" pid="25" name="k7ab7f0d3705407585ad49050a0045ae">
    <vt:lpwstr/>
  </property>
  <property fmtid="{D5CDD505-2E9C-101B-9397-08002B2CF9AE}" pid="26" name="ArisProcessRequested">
    <vt:bool>false</vt:bool>
  </property>
  <property fmtid="{D5CDD505-2E9C-101B-9397-08002B2CF9AE}" pid="27" name="RelatedPolicies">
    <vt:lpwstr/>
  </property>
  <property fmtid="{D5CDD505-2E9C-101B-9397-08002B2CF9AE}" pid="28" name="Approver">
    <vt:lpwstr/>
  </property>
  <property fmtid="{D5CDD505-2E9C-101B-9397-08002B2CF9AE}" pid="29" name="RelatedDownload">
    <vt:lpwstr/>
  </property>
  <property fmtid="{D5CDD505-2E9C-101B-9397-08002B2CF9AE}" pid="30" name="SendEmai">
    <vt:lpwstr/>
  </property>
  <property fmtid="{D5CDD505-2E9C-101B-9397-08002B2CF9AE}" pid="31" name="xd_ProgID">
    <vt:lpwstr/>
  </property>
  <property fmtid="{D5CDD505-2E9C-101B-9397-08002B2CF9AE}" pid="32" name="TemplateUrl">
    <vt:lpwstr/>
  </property>
  <property fmtid="{D5CDD505-2E9C-101B-9397-08002B2CF9AE}" pid="33" name="_CopySource">
    <vt:lpwstr>https://jlrway.sp.jlrint.com/sites/jlrway/User Staging Content/NARMSTR1/JLR_Template_2017.pptx</vt:lpwstr>
  </property>
  <property fmtid="{D5CDD505-2E9C-101B-9397-08002B2CF9AE}" pid="34" name="WorkflowChangePath">
    <vt:lpwstr>d93a9958-29d7-45fd-80b0-fab7688a8a0d,77;d93a9958-29d7-45fd-80b0-fab7688a8a0d,87;</vt:lpwstr>
  </property>
  <property fmtid="{D5CDD505-2E9C-101B-9397-08002B2CF9AE}" pid="35" name="BlankApp">
    <vt:lpwstr/>
  </property>
  <property fmtid="{D5CDD505-2E9C-101B-9397-08002B2CF9AE}" pid="36" name="ArchiveD">
    <vt:lpwstr/>
  </property>
  <property fmtid="{D5CDD505-2E9C-101B-9397-08002B2CF9AE}" pid="37" name="Function">
    <vt:lpwstr/>
  </property>
  <property fmtid="{D5CDD505-2E9C-101B-9397-08002B2CF9AE}" pid="38" name="MSIP_Label_9bdb17c7-cd07-4d2c-94e1-8486e83755a0_Enabled">
    <vt:lpwstr>True</vt:lpwstr>
  </property>
  <property fmtid="{D5CDD505-2E9C-101B-9397-08002B2CF9AE}" pid="39" name="MSIP_Label_9bdb17c7-cd07-4d2c-94e1-8486e83755a0_SiteId">
    <vt:lpwstr>4c087f80-1e07-4f72-9e41-d7d9748d0f4c</vt:lpwstr>
  </property>
  <property fmtid="{D5CDD505-2E9C-101B-9397-08002B2CF9AE}" pid="40" name="MSIP_Label_9bdb17c7-cd07-4d2c-94e1-8486e83755a0_Owner">
    <vt:lpwstr>RANAND@jaguarlandrover.com</vt:lpwstr>
  </property>
  <property fmtid="{D5CDD505-2E9C-101B-9397-08002B2CF9AE}" pid="41" name="MSIP_Label_9bdb17c7-cd07-4d2c-94e1-8486e83755a0_SetDate">
    <vt:lpwstr>2020-01-31T12:51:37.0877754Z</vt:lpwstr>
  </property>
  <property fmtid="{D5CDD505-2E9C-101B-9397-08002B2CF9AE}" pid="42" name="MSIP_Label_9bdb17c7-cd07-4d2c-94e1-8486e83755a0_Name">
    <vt:lpwstr>Public</vt:lpwstr>
  </property>
  <property fmtid="{D5CDD505-2E9C-101B-9397-08002B2CF9AE}" pid="43" name="MSIP_Label_9bdb17c7-cd07-4d2c-94e1-8486e83755a0_Application">
    <vt:lpwstr>Microsoft Azure Information Protection</vt:lpwstr>
  </property>
  <property fmtid="{D5CDD505-2E9C-101B-9397-08002B2CF9AE}" pid="44" name="MSIP_Label_9bdb17c7-cd07-4d2c-94e1-8486e83755a0_Extended_MSFT_Method">
    <vt:lpwstr>Automatic</vt:lpwstr>
  </property>
  <property fmtid="{D5CDD505-2E9C-101B-9397-08002B2CF9AE}" pid="45" name="Sensitivity">
    <vt:lpwstr>Public</vt:lpwstr>
  </property>
</Properties>
</file>