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17"/>
  </p:normalViewPr>
  <p:slideViewPr>
    <p:cSldViewPr snapToGrid="0">
      <p:cViewPr>
        <p:scale>
          <a:sx n="127" d="100"/>
          <a:sy n="127" d="100"/>
        </p:scale>
        <p:origin x="1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0F622-8303-5C4F-9711-FAE8A92724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1E50-41D9-9549-BEE9-A352CDFC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E1E50-41D9-9549-BEE9-A352CDFCA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9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4D804-8C38-E9C7-DE73-1F3B36CCC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538AA281-5068-3EBB-082D-FCBDF27E2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271B3672-80FE-93B9-4CE3-B56690A1F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6D18784-D4CE-99B4-39FF-EE96F538D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E1E50-41D9-9549-BEE9-A352CDFCA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DF89B-0A27-DBB5-3170-2A5C4D74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D43BA31A-2BE5-8BB6-B7EA-C87E514BE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EE5840C0-A7A1-D638-7DC0-8A5E6BEB9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1A8841A-C371-914B-02BF-99A7C5B71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E1E50-41D9-9549-BEE9-A352CDFCA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2E685-CC58-FBA3-039D-0F01E042F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C259585E-B827-D610-2E9C-0C7F62C56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B5592353-34E0-6B63-44E1-31ED4C711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BB1437-528A-A3B3-FEBA-F3AA8C277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E1E50-41D9-9549-BEE9-A352CDFCA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FE2A5-862B-4839-A048-1B8733D23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4FBEE9E-CD11-8D3B-C8B0-F90526018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098917-3310-A117-9869-2DBD10B6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7282-0C7D-1849-9F61-6AC127D5C7C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EEF358-6DDC-4587-2CAD-6802900A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D250E1-EACD-83BD-E6C3-295B64F5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8769-9C2C-3D45-8DED-E4395F98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3936F-A87D-00CF-21B5-060652A5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82B73F1-5B32-94B7-A748-B2D2FBF32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480ACA-348C-E661-41EF-48A501F4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7282-0C7D-1849-9F61-6AC127D5C7C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B3D4F1-A352-EB17-A2AE-D287063F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4492EA-F1AA-E139-7F66-DBEBAE28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8769-9C2C-3D45-8DED-E4395F98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F04CDC0-C058-C063-7B31-7CAAE9C19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8772FF-4F78-EA50-0F7E-EBA5A843A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4AB9DF-9768-C779-2131-C91D9EB6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7282-0C7D-1849-9F61-6AC127D5C7C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D06BAF-87A0-CDFF-1364-97C6540E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CE47CB-3B47-C770-B832-BB8246CA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8769-9C2C-3D45-8DED-E4395F98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A2BBE5-E60A-4415-6679-704901D7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CE1B62-94BD-DAD7-9D2E-94B85B6D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0DAFC2-566A-4286-A32D-957CC7AB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7282-0C7D-1849-9F61-6AC127D5C7C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460893-C3BE-1599-BFE7-B465700C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57B94B-C545-3937-2587-70FA0E8F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8769-9C2C-3D45-8DED-E4395F98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692C88-840F-8F22-B5B3-E000158F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A674B53-7E80-13F7-20DE-F665F4EB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50C652-48E4-C77E-F2A6-A03AD903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7282-0C7D-1849-9F61-6AC127D5C7C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63AA66-E09E-F369-12CE-EA4CE0F2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D4611F-35BD-5732-F00A-0A750F3A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8769-9C2C-3D45-8DED-E4395F98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4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BC98D6-BCE7-CA62-057E-68B10DDB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F6F8C8-21AB-47FA-831A-E48679197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715948-3526-6A75-BC95-75581D7A2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0C4670C-4FAF-29F2-2769-24B6BDEC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7282-0C7D-1849-9F61-6AC127D5C7CF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3E5A66E-A53D-23EC-2F01-9D9F8C6F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347A235-649A-699D-F4C6-A0104EA6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8769-9C2C-3D45-8DED-E4395F98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7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31E0E9-07BF-7516-5E31-FA8E2B5D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BA946B-F43C-F8AB-DB17-3873C761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A2BEFA4-44B8-675E-66BF-7E8003531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D871C7D-6754-2AD0-3883-DF5620FAE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18D727E-FB7B-D644-F6E5-7C67F3921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0AE2055-B05F-6506-7A0F-A2CC9B13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7282-0C7D-1849-9F61-6AC127D5C7CF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DD64E09-0836-D9EF-F275-ACBCAF32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9053373-4DB8-F642-DE8B-F5F75153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8769-9C2C-3D45-8DED-E4395F98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115041-6045-B7AC-16CD-3731F53E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6FBB72C-679F-F8E4-B7D4-2D802962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7282-0C7D-1849-9F61-6AC127D5C7CF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2ADBBD0-B27A-92F3-77BD-CC54F6FC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AA2B30B-4FEA-E691-67CD-894C0E7E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8769-9C2C-3D45-8DED-E4395F98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9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6539A0F-1B1F-1F29-9724-DBCC30E9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7282-0C7D-1849-9F61-6AC127D5C7CF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8A43824-1974-79AE-605F-EDCF5830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3445A9F-5899-2A1A-2653-B1776BE0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8769-9C2C-3D45-8DED-E4395F98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7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AC4AE9-F71C-759C-53BC-D44A9B51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21ECDC-DDA8-4DD2-0B97-91AEB235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D3F4267-ADD0-26C7-C15C-F4C8ABC2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D9891F-6BCE-9CA2-011C-80DE6FF3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7282-0C7D-1849-9F61-6AC127D5C7CF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BE73ADD-B094-83EC-D8C1-59D43549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6051605-83F8-7DC7-2C83-3E04C21D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8769-9C2C-3D45-8DED-E4395F98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4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F5D8B6-EA02-9BF5-BCB0-6903BD31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A3E5D6B-78AD-741F-AC1E-88488547A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40D4513-7941-D5C8-E576-E10011BB2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B1954B6-3AC0-742A-F264-66BC7A70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7282-0C7D-1849-9F61-6AC127D5C7CF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959844-3624-79A0-2556-31298A51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32941A-38D0-66FD-99A3-897A6566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8769-9C2C-3D45-8DED-E4395F98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82B790A-5D79-7C2C-3DA8-7CCAFFB3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0AAEE47-78CD-1195-DA0D-BEF22165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6A4068-C39A-495D-8572-B620DE100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7282-0C7D-1849-9F61-6AC127D5C7C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6C2854-72B7-5D02-866D-D9ED838BC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B62553-3F1B-2052-9439-CC20B95F3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8769-9C2C-3D45-8DED-E4395F98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up 157">
            <a:extLst>
              <a:ext uri="{FF2B5EF4-FFF2-40B4-BE49-F238E27FC236}">
                <a16:creationId xmlns:a16="http://schemas.microsoft.com/office/drawing/2014/main" id="{3DE866BE-8C7F-8DC4-2EAA-4232099631F8}"/>
              </a:ext>
            </a:extLst>
          </p:cNvPr>
          <p:cNvGrpSpPr/>
          <p:nvPr/>
        </p:nvGrpSpPr>
        <p:grpSpPr>
          <a:xfrm>
            <a:off x="3068346" y="250853"/>
            <a:ext cx="5590133" cy="5527808"/>
            <a:chOff x="3068346" y="250853"/>
            <a:chExt cx="5590133" cy="5527808"/>
          </a:xfrm>
        </p:grpSpPr>
        <p:grpSp>
          <p:nvGrpSpPr>
            <p:cNvPr id="86" name="Grup 85">
              <a:extLst>
                <a:ext uri="{FF2B5EF4-FFF2-40B4-BE49-F238E27FC236}">
                  <a16:creationId xmlns:a16="http://schemas.microsoft.com/office/drawing/2014/main" id="{1D4E21F3-19AC-C824-5569-40677869E705}"/>
                </a:ext>
              </a:extLst>
            </p:cNvPr>
            <p:cNvGrpSpPr/>
            <p:nvPr/>
          </p:nvGrpSpPr>
          <p:grpSpPr>
            <a:xfrm>
              <a:off x="3090441" y="250853"/>
              <a:ext cx="5568038" cy="5527808"/>
              <a:chOff x="3090440" y="1079339"/>
              <a:chExt cx="4791919" cy="4699322"/>
            </a:xfrm>
          </p:grpSpPr>
          <p:sp>
            <p:nvSpPr>
              <p:cNvPr id="27" name="Küp 26">
                <a:extLst>
                  <a:ext uri="{FF2B5EF4-FFF2-40B4-BE49-F238E27FC236}">
                    <a16:creationId xmlns:a16="http://schemas.microsoft.com/office/drawing/2014/main" id="{977A37AD-D0D7-EB97-2B88-BD5349BC295E}"/>
                  </a:ext>
                </a:extLst>
              </p:cNvPr>
              <p:cNvSpPr/>
              <p:nvPr/>
            </p:nvSpPr>
            <p:spPr>
              <a:xfrm>
                <a:off x="3090440" y="1079339"/>
                <a:ext cx="4791919" cy="4699322"/>
              </a:xfrm>
              <a:prstGeom prst="cube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2BDD6936-5013-B2C2-FDA1-7A4669334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0850" y="4595149"/>
                <a:ext cx="361150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78760D85-1E27-BE15-BE07-41FF50FC9F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0850" y="1079339"/>
                <a:ext cx="0" cy="351581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>
                <a:extLst>
                  <a:ext uri="{FF2B5EF4-FFF2-40B4-BE49-F238E27FC236}">
                    <a16:creationId xmlns:a16="http://schemas.microsoft.com/office/drawing/2014/main" id="{DCEF76AF-6801-DD29-41AA-69E135A108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0440" y="4595149"/>
                <a:ext cx="1180410" cy="118351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B163FF95-2468-CE84-8665-41E45960D064}"/>
                </a:ext>
              </a:extLst>
            </p:cNvPr>
            <p:cNvGrpSpPr/>
            <p:nvPr/>
          </p:nvGrpSpPr>
          <p:grpSpPr>
            <a:xfrm>
              <a:off x="3068346" y="2150702"/>
              <a:ext cx="1449834" cy="2235794"/>
              <a:chOff x="3187057" y="2632479"/>
              <a:chExt cx="994225" cy="1543180"/>
            </a:xfrm>
          </p:grpSpPr>
          <p:sp>
            <p:nvSpPr>
              <p:cNvPr id="66" name="Paralelkenar 65">
                <a:extLst>
                  <a:ext uri="{FF2B5EF4-FFF2-40B4-BE49-F238E27FC236}">
                    <a16:creationId xmlns:a16="http://schemas.microsoft.com/office/drawing/2014/main" id="{65D9D5CB-7115-4D94-175C-BE56EAF84F63}"/>
                  </a:ext>
                </a:extLst>
              </p:cNvPr>
              <p:cNvSpPr/>
              <p:nvPr/>
            </p:nvSpPr>
            <p:spPr>
              <a:xfrm rot="19040445">
                <a:off x="3187057" y="309049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Paralelkenar 66">
                <a:extLst>
                  <a:ext uri="{FF2B5EF4-FFF2-40B4-BE49-F238E27FC236}">
                    <a16:creationId xmlns:a16="http://schemas.microsoft.com/office/drawing/2014/main" id="{CAF1392A-A946-E62D-E069-054668053A5F}"/>
                  </a:ext>
                </a:extLst>
              </p:cNvPr>
              <p:cNvSpPr/>
              <p:nvPr/>
            </p:nvSpPr>
            <p:spPr>
              <a:xfrm rot="19040445">
                <a:off x="3364673" y="2927164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elkenar 69">
                <a:extLst>
                  <a:ext uri="{FF2B5EF4-FFF2-40B4-BE49-F238E27FC236}">
                    <a16:creationId xmlns:a16="http://schemas.microsoft.com/office/drawing/2014/main" id="{3EDA93D9-0F02-BE9F-F036-2D9C7188C7CD}"/>
                  </a:ext>
                </a:extLst>
              </p:cNvPr>
              <p:cNvSpPr/>
              <p:nvPr/>
            </p:nvSpPr>
            <p:spPr>
              <a:xfrm rot="19040445">
                <a:off x="3187058" y="3402227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Metin kutusu 71">
                <a:extLst>
                  <a:ext uri="{FF2B5EF4-FFF2-40B4-BE49-F238E27FC236}">
                    <a16:creationId xmlns:a16="http://schemas.microsoft.com/office/drawing/2014/main" id="{0CA02701-FC43-4D3B-ACDF-C037AB2734A8}"/>
                  </a:ext>
                </a:extLst>
              </p:cNvPr>
              <p:cNvSpPr txBox="1"/>
              <p:nvPr/>
            </p:nvSpPr>
            <p:spPr>
              <a:xfrm rot="16200000">
                <a:off x="3323866" y="3639565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3" name="Paralelkenar 72">
                <a:extLst>
                  <a:ext uri="{FF2B5EF4-FFF2-40B4-BE49-F238E27FC236}">
                    <a16:creationId xmlns:a16="http://schemas.microsoft.com/office/drawing/2014/main" id="{54C16242-64B6-6BCE-14B2-6E44068D5509}"/>
                  </a:ext>
                </a:extLst>
              </p:cNvPr>
              <p:cNvSpPr/>
              <p:nvPr/>
            </p:nvSpPr>
            <p:spPr>
              <a:xfrm rot="19040445">
                <a:off x="3204462" y="396544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Metin kutusu 73">
                <a:extLst>
                  <a:ext uri="{FF2B5EF4-FFF2-40B4-BE49-F238E27FC236}">
                    <a16:creationId xmlns:a16="http://schemas.microsoft.com/office/drawing/2014/main" id="{19E941E3-255B-A4CE-2162-A82DF354B237}"/>
                  </a:ext>
                </a:extLst>
              </p:cNvPr>
              <p:cNvSpPr txBox="1"/>
              <p:nvPr/>
            </p:nvSpPr>
            <p:spPr>
              <a:xfrm rot="19295518">
                <a:off x="3649794" y="2697445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5" name="Paralelkenar 74">
                <a:extLst>
                  <a:ext uri="{FF2B5EF4-FFF2-40B4-BE49-F238E27FC236}">
                    <a16:creationId xmlns:a16="http://schemas.microsoft.com/office/drawing/2014/main" id="{4652E52E-E4AF-12E1-4D0C-02F61587C6DB}"/>
                  </a:ext>
                </a:extLst>
              </p:cNvPr>
              <p:cNvSpPr/>
              <p:nvPr/>
            </p:nvSpPr>
            <p:spPr>
              <a:xfrm rot="19040445">
                <a:off x="3766154" y="263247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aralelkenar 76">
                <a:extLst>
                  <a:ext uri="{FF2B5EF4-FFF2-40B4-BE49-F238E27FC236}">
                    <a16:creationId xmlns:a16="http://schemas.microsoft.com/office/drawing/2014/main" id="{6CDB8E10-DABE-B212-9496-6A38BD8A6345}"/>
                  </a:ext>
                </a:extLst>
              </p:cNvPr>
              <p:cNvSpPr/>
              <p:nvPr/>
            </p:nvSpPr>
            <p:spPr>
              <a:xfrm rot="19040445">
                <a:off x="3364674" y="324307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Paralelkenar 77">
                <a:extLst>
                  <a:ext uri="{FF2B5EF4-FFF2-40B4-BE49-F238E27FC236}">
                    <a16:creationId xmlns:a16="http://schemas.microsoft.com/office/drawing/2014/main" id="{AD5A77AB-01E9-E33B-D008-6CF100478CE9}"/>
                  </a:ext>
                </a:extLst>
              </p:cNvPr>
              <p:cNvSpPr/>
              <p:nvPr/>
            </p:nvSpPr>
            <p:spPr>
              <a:xfrm rot="19040445">
                <a:off x="3766155" y="3541842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Metin kutusu 78">
                <a:extLst>
                  <a:ext uri="{FF2B5EF4-FFF2-40B4-BE49-F238E27FC236}">
                    <a16:creationId xmlns:a16="http://schemas.microsoft.com/office/drawing/2014/main" id="{54AFA6EB-5001-D0B2-4831-B1285DD2789A}"/>
                  </a:ext>
                </a:extLst>
              </p:cNvPr>
              <p:cNvSpPr txBox="1"/>
              <p:nvPr/>
            </p:nvSpPr>
            <p:spPr>
              <a:xfrm rot="19314125">
                <a:off x="3586068" y="3700677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0" name="Metin kutusu 79">
                <a:extLst>
                  <a:ext uri="{FF2B5EF4-FFF2-40B4-BE49-F238E27FC236}">
                    <a16:creationId xmlns:a16="http://schemas.microsoft.com/office/drawing/2014/main" id="{F00244EC-047A-9941-379F-5ACA68D791DE}"/>
                  </a:ext>
                </a:extLst>
              </p:cNvPr>
              <p:cNvSpPr txBox="1"/>
              <p:nvPr/>
            </p:nvSpPr>
            <p:spPr>
              <a:xfrm rot="16200000">
                <a:off x="3892159" y="3034291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8" name="Manyetik Disk 87">
              <a:extLst>
                <a:ext uri="{FF2B5EF4-FFF2-40B4-BE49-F238E27FC236}">
                  <a16:creationId xmlns:a16="http://schemas.microsoft.com/office/drawing/2014/main" id="{2136D63E-921E-8590-94FE-5CC6109BE9AE}"/>
                </a:ext>
              </a:extLst>
            </p:cNvPr>
            <p:cNvSpPr/>
            <p:nvPr/>
          </p:nvSpPr>
          <p:spPr>
            <a:xfrm>
              <a:off x="6506419" y="3805084"/>
              <a:ext cx="221540" cy="130746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Gecikme 88">
              <a:extLst>
                <a:ext uri="{FF2B5EF4-FFF2-40B4-BE49-F238E27FC236}">
                  <a16:creationId xmlns:a16="http://schemas.microsoft.com/office/drawing/2014/main" id="{65A6F6E9-E63F-B1C3-29A6-E98E9E4E30B5}"/>
                </a:ext>
              </a:extLst>
            </p:cNvPr>
            <p:cNvSpPr/>
            <p:nvPr/>
          </p:nvSpPr>
          <p:spPr>
            <a:xfrm rot="5400000">
              <a:off x="5854965" y="886636"/>
              <a:ext cx="151890" cy="142642"/>
            </a:xfrm>
            <a:prstGeom prst="flowChartDelay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Manyetik Disk 89">
              <a:extLst>
                <a:ext uri="{FF2B5EF4-FFF2-40B4-BE49-F238E27FC236}">
                  <a16:creationId xmlns:a16="http://schemas.microsoft.com/office/drawing/2014/main" id="{0E2E8281-F19A-C4A5-8287-248DCE4AC6BF}"/>
                </a:ext>
              </a:extLst>
            </p:cNvPr>
            <p:cNvSpPr/>
            <p:nvPr/>
          </p:nvSpPr>
          <p:spPr>
            <a:xfrm>
              <a:off x="5833630" y="870165"/>
              <a:ext cx="193148" cy="66612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F9D72D1A-7CBA-F37F-3049-771B3273071B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 flipH="1">
              <a:off x="3604737" y="1033902"/>
              <a:ext cx="2326173" cy="21716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Düz Bağlayıcı 94">
              <a:extLst>
                <a:ext uri="{FF2B5EF4-FFF2-40B4-BE49-F238E27FC236}">
                  <a16:creationId xmlns:a16="http://schemas.microsoft.com/office/drawing/2014/main" id="{60F37E22-8726-039B-8D33-379B29734B66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 flipV="1">
              <a:off x="3604737" y="3205585"/>
              <a:ext cx="3012452" cy="6430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Düz Bağlayıcı 98">
              <a:extLst>
                <a:ext uri="{FF2B5EF4-FFF2-40B4-BE49-F238E27FC236}">
                  <a16:creationId xmlns:a16="http://schemas.microsoft.com/office/drawing/2014/main" id="{2ECE189F-654F-D3F3-AC05-139752644EB4}"/>
                </a:ext>
              </a:extLst>
            </p:cNvPr>
            <p:cNvCxnSpPr>
              <a:cxnSpLocks/>
              <a:stCxn id="88" idx="0"/>
              <a:endCxn id="89" idx="3"/>
            </p:cNvCxnSpPr>
            <p:nvPr/>
          </p:nvCxnSpPr>
          <p:spPr>
            <a:xfrm flipH="1" flipV="1">
              <a:off x="5930910" y="1033902"/>
              <a:ext cx="686279" cy="28147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Metin kutusu 101">
              <a:extLst>
                <a:ext uri="{FF2B5EF4-FFF2-40B4-BE49-F238E27FC236}">
                  <a16:creationId xmlns:a16="http://schemas.microsoft.com/office/drawing/2014/main" id="{81A1716C-A991-ADAB-E6CC-175078B29EEE}"/>
                </a:ext>
              </a:extLst>
            </p:cNvPr>
            <p:cNvSpPr txBox="1"/>
            <p:nvPr/>
          </p:nvSpPr>
          <p:spPr>
            <a:xfrm>
              <a:off x="6274049" y="3935500"/>
              <a:ext cx="1759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VLC Receiver</a:t>
              </a: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83A59862-22AF-F853-FA92-BE9C015E9A37}"/>
                </a:ext>
              </a:extLst>
            </p:cNvPr>
            <p:cNvSpPr txBox="1"/>
            <p:nvPr/>
          </p:nvSpPr>
          <p:spPr>
            <a:xfrm>
              <a:off x="5970178" y="639255"/>
              <a:ext cx="1759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LED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AE817108-1C89-9DFB-CC7E-97038B8E1803}"/>
                </a:ext>
              </a:extLst>
            </p:cNvPr>
            <p:cNvSpPr txBox="1"/>
            <p:nvPr/>
          </p:nvSpPr>
          <p:spPr>
            <a:xfrm>
              <a:off x="3413993" y="3424804"/>
              <a:ext cx="489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IRS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Düz Ok Bağlayıcısı 119">
              <a:extLst>
                <a:ext uri="{FF2B5EF4-FFF2-40B4-BE49-F238E27FC236}">
                  <a16:creationId xmlns:a16="http://schemas.microsoft.com/office/drawing/2014/main" id="{DA281EA4-271A-04D2-C6B0-0A27E075D0DD}"/>
                </a:ext>
              </a:extLst>
            </p:cNvPr>
            <p:cNvCxnSpPr>
              <a:stCxn id="89" idx="3"/>
            </p:cNvCxnSpPr>
            <p:nvPr/>
          </p:nvCxnSpPr>
          <p:spPr>
            <a:xfrm flipH="1">
              <a:off x="5758543" y="1033902"/>
              <a:ext cx="172367" cy="408455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Düz Ok Bağlayıcısı 120">
              <a:extLst>
                <a:ext uri="{FF2B5EF4-FFF2-40B4-BE49-F238E27FC236}">
                  <a16:creationId xmlns:a16="http://schemas.microsoft.com/office/drawing/2014/main" id="{42826098-DCDC-B78B-416C-4379E6C646C4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6617189" y="3418208"/>
              <a:ext cx="1762" cy="430458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Düz Ok Bağlayıcısı 128">
              <a:extLst>
                <a:ext uri="{FF2B5EF4-FFF2-40B4-BE49-F238E27FC236}">
                  <a16:creationId xmlns:a16="http://schemas.microsoft.com/office/drawing/2014/main" id="{AE189B3B-15B3-C867-5C5E-F87852132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4737" y="3128132"/>
              <a:ext cx="440278" cy="7745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Metin kutusu 130">
                  <a:extLst>
                    <a:ext uri="{FF2B5EF4-FFF2-40B4-BE49-F238E27FC236}">
                      <a16:creationId xmlns:a16="http://schemas.microsoft.com/office/drawing/2014/main" id="{149CE229-B510-084E-1B27-1E8B726618BE}"/>
                    </a:ext>
                  </a:extLst>
                </p:cNvPr>
                <p:cNvSpPr txBox="1"/>
                <p:nvPr/>
              </p:nvSpPr>
              <p:spPr>
                <a:xfrm>
                  <a:off x="6748920" y="3755251"/>
                  <a:ext cx="12343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1" name="Metin kutusu 130">
                  <a:extLst>
                    <a:ext uri="{FF2B5EF4-FFF2-40B4-BE49-F238E27FC236}">
                      <a16:creationId xmlns:a16="http://schemas.microsoft.com/office/drawing/2014/main" id="{149CE229-B510-084E-1B27-1E8B72661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920" y="3755251"/>
                  <a:ext cx="123432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Metin kutusu 131">
                  <a:extLst>
                    <a:ext uri="{FF2B5EF4-FFF2-40B4-BE49-F238E27FC236}">
                      <a16:creationId xmlns:a16="http://schemas.microsoft.com/office/drawing/2014/main" id="{EAF1E9C9-503F-61DA-9689-4A1D4E248426}"/>
                    </a:ext>
                  </a:extLst>
                </p:cNvPr>
                <p:cNvSpPr txBox="1"/>
                <p:nvPr/>
              </p:nvSpPr>
              <p:spPr>
                <a:xfrm>
                  <a:off x="6617189" y="3244334"/>
                  <a:ext cx="1346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tr-TR" sz="1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2" name="Metin kutusu 131">
                  <a:extLst>
                    <a:ext uri="{FF2B5EF4-FFF2-40B4-BE49-F238E27FC236}">
                      <a16:creationId xmlns:a16="http://schemas.microsoft.com/office/drawing/2014/main" id="{EAF1E9C9-503F-61DA-9689-4A1D4E248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189" y="3244334"/>
                  <a:ext cx="134652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8333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Metin kutusu 133">
                  <a:extLst>
                    <a:ext uri="{FF2B5EF4-FFF2-40B4-BE49-F238E27FC236}">
                      <a16:creationId xmlns:a16="http://schemas.microsoft.com/office/drawing/2014/main" id="{BA4360FA-8EE4-D5A5-239B-E4EAA1C454EE}"/>
                    </a:ext>
                  </a:extLst>
                </p:cNvPr>
                <p:cNvSpPr txBox="1"/>
                <p:nvPr/>
              </p:nvSpPr>
              <p:spPr>
                <a:xfrm>
                  <a:off x="5662310" y="678701"/>
                  <a:ext cx="14330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2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tr-T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4" name="Metin kutusu 133">
                  <a:extLst>
                    <a:ext uri="{FF2B5EF4-FFF2-40B4-BE49-F238E27FC236}">
                      <a16:creationId xmlns:a16="http://schemas.microsoft.com/office/drawing/2014/main" id="{BA4360FA-8EE4-D5A5-239B-E4EAA1C45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310" y="678701"/>
                  <a:ext cx="143308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6667" r="-16667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Metin kutusu 134">
                  <a:extLst>
                    <a:ext uri="{FF2B5EF4-FFF2-40B4-BE49-F238E27FC236}">
                      <a16:creationId xmlns:a16="http://schemas.microsoft.com/office/drawing/2014/main" id="{E95C3D6F-37D4-FAF6-046B-145BF141A849}"/>
                    </a:ext>
                  </a:extLst>
                </p:cNvPr>
                <p:cNvSpPr txBox="1"/>
                <p:nvPr/>
              </p:nvSpPr>
              <p:spPr>
                <a:xfrm>
                  <a:off x="5672741" y="1401198"/>
                  <a:ext cx="18498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tr-T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5" name="Metin kutusu 134">
                  <a:extLst>
                    <a:ext uri="{FF2B5EF4-FFF2-40B4-BE49-F238E27FC236}">
                      <a16:creationId xmlns:a16="http://schemas.microsoft.com/office/drawing/2014/main" id="{E95C3D6F-37D4-FAF6-046B-145BF141A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741" y="1401198"/>
                  <a:ext cx="184986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2500" r="-625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Metin kutusu 135">
                  <a:extLst>
                    <a:ext uri="{FF2B5EF4-FFF2-40B4-BE49-F238E27FC236}">
                      <a16:creationId xmlns:a16="http://schemas.microsoft.com/office/drawing/2014/main" id="{260CFA3C-DCEA-69F4-F74C-9C3920D63942}"/>
                    </a:ext>
                  </a:extLst>
                </p:cNvPr>
                <p:cNvSpPr txBox="1"/>
                <p:nvPr/>
              </p:nvSpPr>
              <p:spPr>
                <a:xfrm>
                  <a:off x="3513927" y="3170090"/>
                  <a:ext cx="169983" cy="192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tr-T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200" b="1" i="1" dirty="0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acc>
                          </m:e>
                          <m:sub>
                            <m:r>
                              <a:rPr lang="tr-TR" sz="1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6" name="Metin kutusu 135">
                  <a:extLst>
                    <a:ext uri="{FF2B5EF4-FFF2-40B4-BE49-F238E27FC236}">
                      <a16:creationId xmlns:a16="http://schemas.microsoft.com/office/drawing/2014/main" id="{260CFA3C-DCEA-69F4-F74C-9C3920D63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927" y="3170090"/>
                  <a:ext cx="169983" cy="192297"/>
                </a:xfrm>
                <a:prstGeom prst="rect">
                  <a:avLst/>
                </a:prstGeom>
                <a:blipFill>
                  <a:blip r:embed="rId7"/>
                  <a:stretch>
                    <a:fillRect l="-14286" t="-6250" r="-7143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Metin kutusu 136">
                  <a:extLst>
                    <a:ext uri="{FF2B5EF4-FFF2-40B4-BE49-F238E27FC236}">
                      <a16:creationId xmlns:a16="http://schemas.microsoft.com/office/drawing/2014/main" id="{43A35736-B634-B044-993A-706506ED844F}"/>
                    </a:ext>
                  </a:extLst>
                </p:cNvPr>
                <p:cNvSpPr txBox="1"/>
                <p:nvPr/>
              </p:nvSpPr>
              <p:spPr>
                <a:xfrm>
                  <a:off x="4058248" y="3006610"/>
                  <a:ext cx="2116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tr-TR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2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tr-TR" sz="1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7" name="Metin kutusu 136">
                  <a:extLst>
                    <a:ext uri="{FF2B5EF4-FFF2-40B4-BE49-F238E27FC236}">
                      <a16:creationId xmlns:a16="http://schemas.microsoft.com/office/drawing/2014/main" id="{43A35736-B634-B044-993A-706506ED8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248" y="3006610"/>
                  <a:ext cx="21166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1765" t="-12500" r="-1176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Yay 140">
              <a:extLst>
                <a:ext uri="{FF2B5EF4-FFF2-40B4-BE49-F238E27FC236}">
                  <a16:creationId xmlns:a16="http://schemas.microsoft.com/office/drawing/2014/main" id="{C8EFDF50-AA84-7414-142D-939868289593}"/>
                </a:ext>
              </a:extLst>
            </p:cNvPr>
            <p:cNvSpPr/>
            <p:nvPr/>
          </p:nvSpPr>
          <p:spPr>
            <a:xfrm rot="14956606">
              <a:off x="6412387" y="3673600"/>
              <a:ext cx="225065" cy="196878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Yay 141">
              <a:extLst>
                <a:ext uri="{FF2B5EF4-FFF2-40B4-BE49-F238E27FC236}">
                  <a16:creationId xmlns:a16="http://schemas.microsoft.com/office/drawing/2014/main" id="{04F83C72-0E86-6F2E-852F-65D8740605B9}"/>
                </a:ext>
              </a:extLst>
            </p:cNvPr>
            <p:cNvSpPr/>
            <p:nvPr/>
          </p:nvSpPr>
          <p:spPr>
            <a:xfrm rot="16882378">
              <a:off x="6539742" y="3548460"/>
              <a:ext cx="89575" cy="71168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Metin kutusu 142">
                  <a:extLst>
                    <a:ext uri="{FF2B5EF4-FFF2-40B4-BE49-F238E27FC236}">
                      <a16:creationId xmlns:a16="http://schemas.microsoft.com/office/drawing/2014/main" id="{EF4D2B99-E744-BD65-F50B-D33D33C31EC2}"/>
                    </a:ext>
                  </a:extLst>
                </p:cNvPr>
                <p:cNvSpPr txBox="1"/>
                <p:nvPr/>
              </p:nvSpPr>
              <p:spPr>
                <a:xfrm>
                  <a:off x="6642011" y="3463154"/>
                  <a:ext cx="15921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3" name="Metin kutusu 142">
                  <a:extLst>
                    <a:ext uri="{FF2B5EF4-FFF2-40B4-BE49-F238E27FC236}">
                      <a16:creationId xmlns:a16="http://schemas.microsoft.com/office/drawing/2014/main" id="{EF4D2B99-E744-BD65-F50B-D33D33C31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011" y="3463154"/>
                  <a:ext cx="159211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30769" r="-7692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Metin kutusu 143">
                  <a:extLst>
                    <a:ext uri="{FF2B5EF4-FFF2-40B4-BE49-F238E27FC236}">
                      <a16:creationId xmlns:a16="http://schemas.microsoft.com/office/drawing/2014/main" id="{C8A516E3-B318-9BDA-DB85-FC2E87571A8C}"/>
                    </a:ext>
                  </a:extLst>
                </p:cNvPr>
                <p:cNvSpPr txBox="1"/>
                <p:nvPr/>
              </p:nvSpPr>
              <p:spPr>
                <a:xfrm>
                  <a:off x="6222970" y="3539924"/>
                  <a:ext cx="237309" cy="1606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4" name="Metin kutusu 143">
                  <a:extLst>
                    <a:ext uri="{FF2B5EF4-FFF2-40B4-BE49-F238E27FC236}">
                      <a16:creationId xmlns:a16="http://schemas.microsoft.com/office/drawing/2014/main" id="{C8A516E3-B318-9BDA-DB85-FC2E87571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970" y="3539924"/>
                  <a:ext cx="237309" cy="160685"/>
                </a:xfrm>
                <a:prstGeom prst="rect">
                  <a:avLst/>
                </a:prstGeom>
                <a:blipFill>
                  <a:blip r:embed="rId10"/>
                  <a:stretch>
                    <a:fillRect l="-21053" r="-5263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Yay 145">
              <a:extLst>
                <a:ext uri="{FF2B5EF4-FFF2-40B4-BE49-F238E27FC236}">
                  <a16:creationId xmlns:a16="http://schemas.microsoft.com/office/drawing/2014/main" id="{9C4217D2-DE58-C4C5-BBB6-1FBA9ADE78D2}"/>
                </a:ext>
              </a:extLst>
            </p:cNvPr>
            <p:cNvSpPr/>
            <p:nvPr/>
          </p:nvSpPr>
          <p:spPr>
            <a:xfrm rot="6506488">
              <a:off x="5871096" y="1104606"/>
              <a:ext cx="96613" cy="93886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Yay 149">
              <a:extLst>
                <a:ext uri="{FF2B5EF4-FFF2-40B4-BE49-F238E27FC236}">
                  <a16:creationId xmlns:a16="http://schemas.microsoft.com/office/drawing/2014/main" id="{E998BBBD-A33D-1FB4-2229-384BF6B564EF}"/>
                </a:ext>
              </a:extLst>
            </p:cNvPr>
            <p:cNvSpPr/>
            <p:nvPr/>
          </p:nvSpPr>
          <p:spPr>
            <a:xfrm rot="8545388">
              <a:off x="5794996" y="1125829"/>
              <a:ext cx="84342" cy="83715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Ayıkla 117">
              <a:extLst>
                <a:ext uri="{FF2B5EF4-FFF2-40B4-BE49-F238E27FC236}">
                  <a16:creationId xmlns:a16="http://schemas.microsoft.com/office/drawing/2014/main" id="{D592DEEC-152E-BE2F-783D-E6569171165A}"/>
                </a:ext>
              </a:extLst>
            </p:cNvPr>
            <p:cNvSpPr/>
            <p:nvPr/>
          </p:nvSpPr>
          <p:spPr>
            <a:xfrm rot="2607132">
              <a:off x="4258373" y="603929"/>
              <a:ext cx="1191704" cy="3126064"/>
            </a:xfrm>
            <a:prstGeom prst="flowChartExtra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0">
                  <a:schemeClr val="accent4">
                    <a:lumMod val="20000"/>
                    <a:lumOff val="80000"/>
                    <a:shade val="67500"/>
                    <a:satMod val="115000"/>
                    <a:alpha val="7931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Metin kutusu 150">
                  <a:extLst>
                    <a:ext uri="{FF2B5EF4-FFF2-40B4-BE49-F238E27FC236}">
                      <a16:creationId xmlns:a16="http://schemas.microsoft.com/office/drawing/2014/main" id="{9D955E99-5EB2-4733-EA09-3A27C40E1D26}"/>
                    </a:ext>
                  </a:extLst>
                </p:cNvPr>
                <p:cNvSpPr txBox="1"/>
                <p:nvPr/>
              </p:nvSpPr>
              <p:spPr>
                <a:xfrm>
                  <a:off x="5969298" y="1042852"/>
                  <a:ext cx="15760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1" name="Metin kutusu 150">
                  <a:extLst>
                    <a:ext uri="{FF2B5EF4-FFF2-40B4-BE49-F238E27FC236}">
                      <a16:creationId xmlns:a16="http://schemas.microsoft.com/office/drawing/2014/main" id="{9D955E99-5EB2-4733-EA09-3A27C40E1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298" y="1042852"/>
                  <a:ext cx="157607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21429" t="-7692" r="-7143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Metin kutusu 151">
                  <a:extLst>
                    <a:ext uri="{FF2B5EF4-FFF2-40B4-BE49-F238E27FC236}">
                      <a16:creationId xmlns:a16="http://schemas.microsoft.com/office/drawing/2014/main" id="{1636CB5B-DAD1-C7CF-C0A8-483E06C461F1}"/>
                    </a:ext>
                  </a:extLst>
                </p:cNvPr>
                <p:cNvSpPr txBox="1"/>
                <p:nvPr/>
              </p:nvSpPr>
              <p:spPr>
                <a:xfrm>
                  <a:off x="5585495" y="1004727"/>
                  <a:ext cx="235706" cy="1606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2" name="Metin kutusu 151">
                  <a:extLst>
                    <a:ext uri="{FF2B5EF4-FFF2-40B4-BE49-F238E27FC236}">
                      <a16:creationId xmlns:a16="http://schemas.microsoft.com/office/drawing/2014/main" id="{1636CB5B-DAD1-C7CF-C0A8-483E06C46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495" y="1004727"/>
                  <a:ext cx="235706" cy="160685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5000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Yay 153">
              <a:extLst>
                <a:ext uri="{FF2B5EF4-FFF2-40B4-BE49-F238E27FC236}">
                  <a16:creationId xmlns:a16="http://schemas.microsoft.com/office/drawing/2014/main" id="{D977CC19-78E0-377F-A128-5452835D72E8}"/>
                </a:ext>
              </a:extLst>
            </p:cNvPr>
            <p:cNvSpPr/>
            <p:nvPr/>
          </p:nvSpPr>
          <p:spPr>
            <a:xfrm rot="1576772">
              <a:off x="3751144" y="3167829"/>
              <a:ext cx="79922" cy="82591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Yay 154">
              <a:extLst>
                <a:ext uri="{FF2B5EF4-FFF2-40B4-BE49-F238E27FC236}">
                  <a16:creationId xmlns:a16="http://schemas.microsoft.com/office/drawing/2014/main" id="{AC7F44C8-4FD0-600A-1FA5-6EE58EB4169B}"/>
                </a:ext>
              </a:extLst>
            </p:cNvPr>
            <p:cNvSpPr/>
            <p:nvPr/>
          </p:nvSpPr>
          <p:spPr>
            <a:xfrm rot="277235">
              <a:off x="3713949" y="3052453"/>
              <a:ext cx="112342" cy="128436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Metin kutusu 155">
                  <a:extLst>
                    <a:ext uri="{FF2B5EF4-FFF2-40B4-BE49-F238E27FC236}">
                      <a16:creationId xmlns:a16="http://schemas.microsoft.com/office/drawing/2014/main" id="{56655833-DAD7-B602-8859-2F7DDBF21054}"/>
                    </a:ext>
                  </a:extLst>
                </p:cNvPr>
                <p:cNvSpPr txBox="1"/>
                <p:nvPr/>
              </p:nvSpPr>
              <p:spPr>
                <a:xfrm>
                  <a:off x="3822372" y="2957561"/>
                  <a:ext cx="224485" cy="1606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Metin kutusu 155">
                  <a:extLst>
                    <a:ext uri="{FF2B5EF4-FFF2-40B4-BE49-F238E27FC236}">
                      <a16:creationId xmlns:a16="http://schemas.microsoft.com/office/drawing/2014/main" id="{56655833-DAD7-B602-8859-2F7DDBF21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372" y="2957561"/>
                  <a:ext cx="224485" cy="160685"/>
                </a:xfrm>
                <a:prstGeom prst="rect">
                  <a:avLst/>
                </a:prstGeom>
                <a:blipFill>
                  <a:blip r:embed="rId13"/>
                  <a:stretch>
                    <a:fillRect l="-5263" r="-526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Metin kutusu 156">
                  <a:extLst>
                    <a:ext uri="{FF2B5EF4-FFF2-40B4-BE49-F238E27FC236}">
                      <a16:creationId xmlns:a16="http://schemas.microsoft.com/office/drawing/2014/main" id="{B34DA9C4-CB0A-EEDD-D882-E2475D0E3842}"/>
                    </a:ext>
                  </a:extLst>
                </p:cNvPr>
                <p:cNvSpPr txBox="1"/>
                <p:nvPr/>
              </p:nvSpPr>
              <p:spPr>
                <a:xfrm>
                  <a:off x="3752914" y="3254483"/>
                  <a:ext cx="216341" cy="1606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7" name="Metin kutusu 156">
                  <a:extLst>
                    <a:ext uri="{FF2B5EF4-FFF2-40B4-BE49-F238E27FC236}">
                      <a16:creationId xmlns:a16="http://schemas.microsoft.com/office/drawing/2014/main" id="{B34DA9C4-CB0A-EEDD-D882-E2475D0E3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914" y="3254483"/>
                  <a:ext cx="216341" cy="160685"/>
                </a:xfrm>
                <a:prstGeom prst="rect">
                  <a:avLst/>
                </a:prstGeom>
                <a:blipFill>
                  <a:blip r:embed="rId14"/>
                  <a:stretch>
                    <a:fillRect l="-22222" r="-5556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60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5CCC9-1F72-1CF5-247D-D1F7CA0E5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up 157">
            <a:extLst>
              <a:ext uri="{FF2B5EF4-FFF2-40B4-BE49-F238E27FC236}">
                <a16:creationId xmlns:a16="http://schemas.microsoft.com/office/drawing/2014/main" id="{8A995409-8DE3-4529-93B3-D3D5ABC2922F}"/>
              </a:ext>
            </a:extLst>
          </p:cNvPr>
          <p:cNvGrpSpPr/>
          <p:nvPr/>
        </p:nvGrpSpPr>
        <p:grpSpPr>
          <a:xfrm>
            <a:off x="3023190" y="669812"/>
            <a:ext cx="5590133" cy="5527808"/>
            <a:chOff x="3068346" y="250853"/>
            <a:chExt cx="5590133" cy="5527808"/>
          </a:xfrm>
        </p:grpSpPr>
        <p:grpSp>
          <p:nvGrpSpPr>
            <p:cNvPr id="86" name="Grup 85">
              <a:extLst>
                <a:ext uri="{FF2B5EF4-FFF2-40B4-BE49-F238E27FC236}">
                  <a16:creationId xmlns:a16="http://schemas.microsoft.com/office/drawing/2014/main" id="{DD45A290-6D47-CDDA-5504-8E40581E8275}"/>
                </a:ext>
              </a:extLst>
            </p:cNvPr>
            <p:cNvGrpSpPr/>
            <p:nvPr/>
          </p:nvGrpSpPr>
          <p:grpSpPr>
            <a:xfrm>
              <a:off x="3090441" y="250853"/>
              <a:ext cx="5568038" cy="5527808"/>
              <a:chOff x="3090440" y="1079339"/>
              <a:chExt cx="4791919" cy="4699322"/>
            </a:xfrm>
          </p:grpSpPr>
          <p:sp>
            <p:nvSpPr>
              <p:cNvPr id="27" name="Küp 26">
                <a:extLst>
                  <a:ext uri="{FF2B5EF4-FFF2-40B4-BE49-F238E27FC236}">
                    <a16:creationId xmlns:a16="http://schemas.microsoft.com/office/drawing/2014/main" id="{A84D7CA8-6F14-0ECC-A8B8-E428B46E67EE}"/>
                  </a:ext>
                </a:extLst>
              </p:cNvPr>
              <p:cNvSpPr/>
              <p:nvPr/>
            </p:nvSpPr>
            <p:spPr>
              <a:xfrm>
                <a:off x="3090440" y="1079339"/>
                <a:ext cx="4791919" cy="4699322"/>
              </a:xfrm>
              <a:prstGeom prst="cube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7E4E3D20-06DB-6628-D624-C76C076C3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0850" y="4595149"/>
                <a:ext cx="361150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AE952212-EBB5-63AB-46E5-713B11FDDF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0850" y="1079339"/>
                <a:ext cx="0" cy="351581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>
                <a:extLst>
                  <a:ext uri="{FF2B5EF4-FFF2-40B4-BE49-F238E27FC236}">
                    <a16:creationId xmlns:a16="http://schemas.microsoft.com/office/drawing/2014/main" id="{F505A0A4-FB8E-FE23-D6B6-6CEF5A9AC0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0440" y="4595149"/>
                <a:ext cx="1180410" cy="118351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CC899614-A896-6BF6-F0D7-500F0E06C392}"/>
                </a:ext>
              </a:extLst>
            </p:cNvPr>
            <p:cNvGrpSpPr/>
            <p:nvPr/>
          </p:nvGrpSpPr>
          <p:grpSpPr>
            <a:xfrm>
              <a:off x="3068346" y="2150702"/>
              <a:ext cx="1449834" cy="2235794"/>
              <a:chOff x="3187057" y="2632479"/>
              <a:chExt cx="994225" cy="1543180"/>
            </a:xfrm>
          </p:grpSpPr>
          <p:sp>
            <p:nvSpPr>
              <p:cNvPr id="66" name="Paralelkenar 65">
                <a:extLst>
                  <a:ext uri="{FF2B5EF4-FFF2-40B4-BE49-F238E27FC236}">
                    <a16:creationId xmlns:a16="http://schemas.microsoft.com/office/drawing/2014/main" id="{30AE27BB-007C-3406-A2B9-2E6E817F788B}"/>
                  </a:ext>
                </a:extLst>
              </p:cNvPr>
              <p:cNvSpPr/>
              <p:nvPr/>
            </p:nvSpPr>
            <p:spPr>
              <a:xfrm rot="19040445">
                <a:off x="3187057" y="309049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Paralelkenar 66">
                <a:extLst>
                  <a:ext uri="{FF2B5EF4-FFF2-40B4-BE49-F238E27FC236}">
                    <a16:creationId xmlns:a16="http://schemas.microsoft.com/office/drawing/2014/main" id="{97F37994-EC1E-AD17-1F2D-D177DD12A0C8}"/>
                  </a:ext>
                </a:extLst>
              </p:cNvPr>
              <p:cNvSpPr/>
              <p:nvPr/>
            </p:nvSpPr>
            <p:spPr>
              <a:xfrm rot="19040445">
                <a:off x="3364673" y="2927164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elkenar 69">
                <a:extLst>
                  <a:ext uri="{FF2B5EF4-FFF2-40B4-BE49-F238E27FC236}">
                    <a16:creationId xmlns:a16="http://schemas.microsoft.com/office/drawing/2014/main" id="{123C6CBD-B76F-8458-7D8D-C4FD4D9F6C8C}"/>
                  </a:ext>
                </a:extLst>
              </p:cNvPr>
              <p:cNvSpPr/>
              <p:nvPr/>
            </p:nvSpPr>
            <p:spPr>
              <a:xfrm rot="19040445">
                <a:off x="3187058" y="3402227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Metin kutusu 71">
                <a:extLst>
                  <a:ext uri="{FF2B5EF4-FFF2-40B4-BE49-F238E27FC236}">
                    <a16:creationId xmlns:a16="http://schemas.microsoft.com/office/drawing/2014/main" id="{F145480A-374F-9762-124A-8B25FDB3939C}"/>
                  </a:ext>
                </a:extLst>
              </p:cNvPr>
              <p:cNvSpPr txBox="1"/>
              <p:nvPr/>
            </p:nvSpPr>
            <p:spPr>
              <a:xfrm rot="16200000">
                <a:off x="3323866" y="3639565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3" name="Paralelkenar 72">
                <a:extLst>
                  <a:ext uri="{FF2B5EF4-FFF2-40B4-BE49-F238E27FC236}">
                    <a16:creationId xmlns:a16="http://schemas.microsoft.com/office/drawing/2014/main" id="{391F2C66-30D6-2D0B-D05D-EF8E6B3094FF}"/>
                  </a:ext>
                </a:extLst>
              </p:cNvPr>
              <p:cNvSpPr/>
              <p:nvPr/>
            </p:nvSpPr>
            <p:spPr>
              <a:xfrm rot="19040445">
                <a:off x="3204462" y="396544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Metin kutusu 73">
                <a:extLst>
                  <a:ext uri="{FF2B5EF4-FFF2-40B4-BE49-F238E27FC236}">
                    <a16:creationId xmlns:a16="http://schemas.microsoft.com/office/drawing/2014/main" id="{1D128F13-5672-F6E2-CDA9-A57FC05DBCD2}"/>
                  </a:ext>
                </a:extLst>
              </p:cNvPr>
              <p:cNvSpPr txBox="1"/>
              <p:nvPr/>
            </p:nvSpPr>
            <p:spPr>
              <a:xfrm rot="19295518">
                <a:off x="3649794" y="2697445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5" name="Paralelkenar 74">
                <a:extLst>
                  <a:ext uri="{FF2B5EF4-FFF2-40B4-BE49-F238E27FC236}">
                    <a16:creationId xmlns:a16="http://schemas.microsoft.com/office/drawing/2014/main" id="{3F0A3F6B-E2C2-A526-6DFE-AD0AEBEB39D8}"/>
                  </a:ext>
                </a:extLst>
              </p:cNvPr>
              <p:cNvSpPr/>
              <p:nvPr/>
            </p:nvSpPr>
            <p:spPr>
              <a:xfrm rot="19040445">
                <a:off x="3766154" y="263247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aralelkenar 76">
                <a:extLst>
                  <a:ext uri="{FF2B5EF4-FFF2-40B4-BE49-F238E27FC236}">
                    <a16:creationId xmlns:a16="http://schemas.microsoft.com/office/drawing/2014/main" id="{45C1A335-32F4-2C4C-DCBD-C5E33C335F19}"/>
                  </a:ext>
                </a:extLst>
              </p:cNvPr>
              <p:cNvSpPr/>
              <p:nvPr/>
            </p:nvSpPr>
            <p:spPr>
              <a:xfrm rot="19040445">
                <a:off x="3364674" y="324307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Paralelkenar 77">
                <a:extLst>
                  <a:ext uri="{FF2B5EF4-FFF2-40B4-BE49-F238E27FC236}">
                    <a16:creationId xmlns:a16="http://schemas.microsoft.com/office/drawing/2014/main" id="{E08AB576-2D64-329A-5E7F-0038E0D43388}"/>
                  </a:ext>
                </a:extLst>
              </p:cNvPr>
              <p:cNvSpPr/>
              <p:nvPr/>
            </p:nvSpPr>
            <p:spPr>
              <a:xfrm rot="19040445">
                <a:off x="3766155" y="3541842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Metin kutusu 78">
                <a:extLst>
                  <a:ext uri="{FF2B5EF4-FFF2-40B4-BE49-F238E27FC236}">
                    <a16:creationId xmlns:a16="http://schemas.microsoft.com/office/drawing/2014/main" id="{72618104-58FF-85B2-DCE2-FE648258C8E4}"/>
                  </a:ext>
                </a:extLst>
              </p:cNvPr>
              <p:cNvSpPr txBox="1"/>
              <p:nvPr/>
            </p:nvSpPr>
            <p:spPr>
              <a:xfrm rot="19314125">
                <a:off x="3586068" y="3700677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0" name="Metin kutusu 79">
                <a:extLst>
                  <a:ext uri="{FF2B5EF4-FFF2-40B4-BE49-F238E27FC236}">
                    <a16:creationId xmlns:a16="http://schemas.microsoft.com/office/drawing/2014/main" id="{1FDF4DB0-62B1-B2FD-4CCF-B9951224B13B}"/>
                  </a:ext>
                </a:extLst>
              </p:cNvPr>
              <p:cNvSpPr txBox="1"/>
              <p:nvPr/>
            </p:nvSpPr>
            <p:spPr>
              <a:xfrm rot="16200000">
                <a:off x="3892159" y="3034291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8" name="Manyetik Disk 87">
              <a:extLst>
                <a:ext uri="{FF2B5EF4-FFF2-40B4-BE49-F238E27FC236}">
                  <a16:creationId xmlns:a16="http://schemas.microsoft.com/office/drawing/2014/main" id="{6651B5C7-7689-B499-4E6F-33E39A419A60}"/>
                </a:ext>
              </a:extLst>
            </p:cNvPr>
            <p:cNvSpPr/>
            <p:nvPr/>
          </p:nvSpPr>
          <p:spPr>
            <a:xfrm>
              <a:off x="6378840" y="4345051"/>
              <a:ext cx="221540" cy="130746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Gecikme 88">
              <a:extLst>
                <a:ext uri="{FF2B5EF4-FFF2-40B4-BE49-F238E27FC236}">
                  <a16:creationId xmlns:a16="http://schemas.microsoft.com/office/drawing/2014/main" id="{B19F8D1B-569A-A424-64F7-966340ABB03D}"/>
                </a:ext>
              </a:extLst>
            </p:cNvPr>
            <p:cNvSpPr/>
            <p:nvPr/>
          </p:nvSpPr>
          <p:spPr>
            <a:xfrm rot="7254054">
              <a:off x="5854965" y="886636"/>
              <a:ext cx="151890" cy="142642"/>
            </a:xfrm>
            <a:prstGeom prst="flowChartDelay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Manyetik Disk 89">
              <a:extLst>
                <a:ext uri="{FF2B5EF4-FFF2-40B4-BE49-F238E27FC236}">
                  <a16:creationId xmlns:a16="http://schemas.microsoft.com/office/drawing/2014/main" id="{279B935E-64A3-CFA2-1303-05AEE9AC68BC}"/>
                </a:ext>
              </a:extLst>
            </p:cNvPr>
            <p:cNvSpPr/>
            <p:nvPr/>
          </p:nvSpPr>
          <p:spPr>
            <a:xfrm>
              <a:off x="5847471" y="849352"/>
              <a:ext cx="193148" cy="87345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F5F02D6E-D5EF-62B5-9C4E-81D8B5653A85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 flipH="1">
              <a:off x="3604737" y="1023122"/>
              <a:ext cx="2287171" cy="2182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Düz Bağlayıcı 94">
              <a:extLst>
                <a:ext uri="{FF2B5EF4-FFF2-40B4-BE49-F238E27FC236}">
                  <a16:creationId xmlns:a16="http://schemas.microsoft.com/office/drawing/2014/main" id="{D0EF70CB-30D1-FCBA-CF9C-F5EA86151287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 flipV="1">
              <a:off x="3616062" y="3202685"/>
              <a:ext cx="2873548" cy="11859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Düz Bağlayıcı 98">
              <a:extLst>
                <a:ext uri="{FF2B5EF4-FFF2-40B4-BE49-F238E27FC236}">
                  <a16:creationId xmlns:a16="http://schemas.microsoft.com/office/drawing/2014/main" id="{9C3FA83A-1E02-8838-2F7B-D8536C0CF3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0204" y="1041323"/>
              <a:ext cx="558700" cy="33547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Metin kutusu 101">
              <a:extLst>
                <a:ext uri="{FF2B5EF4-FFF2-40B4-BE49-F238E27FC236}">
                  <a16:creationId xmlns:a16="http://schemas.microsoft.com/office/drawing/2014/main" id="{E8F69F07-E88C-44BE-25FA-2DA5A7456856}"/>
                </a:ext>
              </a:extLst>
            </p:cNvPr>
            <p:cNvSpPr txBox="1"/>
            <p:nvPr/>
          </p:nvSpPr>
          <p:spPr>
            <a:xfrm>
              <a:off x="6209554" y="4424297"/>
              <a:ext cx="1759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VLC Receiver</a:t>
              </a: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9D4F2E7E-3FBD-8FAF-9E76-7861E0472731}"/>
                </a:ext>
              </a:extLst>
            </p:cNvPr>
            <p:cNvSpPr txBox="1"/>
            <p:nvPr/>
          </p:nvSpPr>
          <p:spPr>
            <a:xfrm>
              <a:off x="5865058" y="605470"/>
              <a:ext cx="1759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LED</a:t>
              </a: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CF82D1C9-A9A5-8753-DE02-1E2318F75F60}"/>
                </a:ext>
              </a:extLst>
            </p:cNvPr>
            <p:cNvSpPr txBox="1"/>
            <p:nvPr/>
          </p:nvSpPr>
          <p:spPr>
            <a:xfrm>
              <a:off x="3413993" y="3424804"/>
              <a:ext cx="489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IRS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Düz Ok Bağlayıcısı 119">
              <a:extLst>
                <a:ext uri="{FF2B5EF4-FFF2-40B4-BE49-F238E27FC236}">
                  <a16:creationId xmlns:a16="http://schemas.microsoft.com/office/drawing/2014/main" id="{6CEDF617-B02A-11E8-B8C8-15C7F5B2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3232" y="1025898"/>
              <a:ext cx="231811" cy="366544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Düz Ok Bağlayıcısı 120">
              <a:extLst>
                <a:ext uri="{FF2B5EF4-FFF2-40B4-BE49-F238E27FC236}">
                  <a16:creationId xmlns:a16="http://schemas.microsoft.com/office/drawing/2014/main" id="{7DB58AE5-0BA8-5806-09C8-AC1319551647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6489610" y="3958175"/>
              <a:ext cx="1762" cy="430458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Düz Ok Bağlayıcısı 128">
              <a:extLst>
                <a:ext uri="{FF2B5EF4-FFF2-40B4-BE49-F238E27FC236}">
                  <a16:creationId xmlns:a16="http://schemas.microsoft.com/office/drawing/2014/main" id="{8CEAC50C-2E36-1B55-BDCF-1D9907C1B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4737" y="3128132"/>
              <a:ext cx="440278" cy="7745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Metin kutusu 130">
                  <a:extLst>
                    <a:ext uri="{FF2B5EF4-FFF2-40B4-BE49-F238E27FC236}">
                      <a16:creationId xmlns:a16="http://schemas.microsoft.com/office/drawing/2014/main" id="{3640D909-014F-63E2-753B-87BD5DBABE7A}"/>
                    </a:ext>
                  </a:extLst>
                </p:cNvPr>
                <p:cNvSpPr txBox="1"/>
                <p:nvPr/>
              </p:nvSpPr>
              <p:spPr>
                <a:xfrm>
                  <a:off x="6616330" y="4181108"/>
                  <a:ext cx="12343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1" name="Metin kutusu 130">
                  <a:extLst>
                    <a:ext uri="{FF2B5EF4-FFF2-40B4-BE49-F238E27FC236}">
                      <a16:creationId xmlns:a16="http://schemas.microsoft.com/office/drawing/2014/main" id="{3640D909-014F-63E2-753B-87BD5DBAB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330" y="4181108"/>
                  <a:ext cx="123432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Metin kutusu 131">
                  <a:extLst>
                    <a:ext uri="{FF2B5EF4-FFF2-40B4-BE49-F238E27FC236}">
                      <a16:creationId xmlns:a16="http://schemas.microsoft.com/office/drawing/2014/main" id="{88946C79-66DE-1232-EFD4-40FF00FD8021}"/>
                    </a:ext>
                  </a:extLst>
                </p:cNvPr>
                <p:cNvSpPr txBox="1"/>
                <p:nvPr/>
              </p:nvSpPr>
              <p:spPr>
                <a:xfrm>
                  <a:off x="6450898" y="3775658"/>
                  <a:ext cx="1346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tr-TR" sz="1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2" name="Metin kutusu 131">
                  <a:extLst>
                    <a:ext uri="{FF2B5EF4-FFF2-40B4-BE49-F238E27FC236}">
                      <a16:creationId xmlns:a16="http://schemas.microsoft.com/office/drawing/2014/main" id="{88946C79-66DE-1232-EFD4-40FF00FD8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98" y="3775658"/>
                  <a:ext cx="134652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6667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Metin kutusu 133">
                  <a:extLst>
                    <a:ext uri="{FF2B5EF4-FFF2-40B4-BE49-F238E27FC236}">
                      <a16:creationId xmlns:a16="http://schemas.microsoft.com/office/drawing/2014/main" id="{31E3C764-E2C2-0366-E1B1-ADD7AFB62F89}"/>
                    </a:ext>
                  </a:extLst>
                </p:cNvPr>
                <p:cNvSpPr txBox="1"/>
                <p:nvPr/>
              </p:nvSpPr>
              <p:spPr>
                <a:xfrm>
                  <a:off x="5699158" y="768129"/>
                  <a:ext cx="13072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4" name="Metin kutusu 133">
                  <a:extLst>
                    <a:ext uri="{FF2B5EF4-FFF2-40B4-BE49-F238E27FC236}">
                      <a16:creationId xmlns:a16="http://schemas.microsoft.com/office/drawing/2014/main" id="{31E3C764-E2C2-0366-E1B1-ADD7AFB62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9158" y="768129"/>
                  <a:ext cx="130723" cy="184666"/>
                </a:xfrm>
                <a:prstGeom prst="rect">
                  <a:avLst/>
                </a:prstGeom>
                <a:blipFill>
                  <a:blip r:embed="rId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Metin kutusu 134">
                  <a:extLst>
                    <a:ext uri="{FF2B5EF4-FFF2-40B4-BE49-F238E27FC236}">
                      <a16:creationId xmlns:a16="http://schemas.microsoft.com/office/drawing/2014/main" id="{1AB6A0CD-AE31-8A2A-95B0-2367EF652B02}"/>
                    </a:ext>
                  </a:extLst>
                </p:cNvPr>
                <p:cNvSpPr txBox="1"/>
                <p:nvPr/>
              </p:nvSpPr>
              <p:spPr>
                <a:xfrm>
                  <a:off x="5654050" y="1339149"/>
                  <a:ext cx="18498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tr-T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5" name="Metin kutusu 134">
                  <a:extLst>
                    <a:ext uri="{FF2B5EF4-FFF2-40B4-BE49-F238E27FC236}">
                      <a16:creationId xmlns:a16="http://schemas.microsoft.com/office/drawing/2014/main" id="{1AB6A0CD-AE31-8A2A-95B0-2367EF652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050" y="1339149"/>
                  <a:ext cx="184986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2500" r="-62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Metin kutusu 135">
                  <a:extLst>
                    <a:ext uri="{FF2B5EF4-FFF2-40B4-BE49-F238E27FC236}">
                      <a16:creationId xmlns:a16="http://schemas.microsoft.com/office/drawing/2014/main" id="{30CC5948-5AF9-B6BB-6268-40D6B29340BE}"/>
                    </a:ext>
                  </a:extLst>
                </p:cNvPr>
                <p:cNvSpPr txBox="1"/>
                <p:nvPr/>
              </p:nvSpPr>
              <p:spPr>
                <a:xfrm>
                  <a:off x="3516831" y="3150812"/>
                  <a:ext cx="169983" cy="192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tr-T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200" b="1" i="1" dirty="0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acc>
                          </m:e>
                          <m:sub>
                            <m:r>
                              <a:rPr lang="tr-TR" sz="1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6" name="Metin kutusu 135">
                  <a:extLst>
                    <a:ext uri="{FF2B5EF4-FFF2-40B4-BE49-F238E27FC236}">
                      <a16:creationId xmlns:a16="http://schemas.microsoft.com/office/drawing/2014/main" id="{30CC5948-5AF9-B6BB-6268-40D6B2934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831" y="3150812"/>
                  <a:ext cx="169983" cy="192297"/>
                </a:xfrm>
                <a:prstGeom prst="rect">
                  <a:avLst/>
                </a:prstGeom>
                <a:blipFill>
                  <a:blip r:embed="rId7"/>
                  <a:stretch>
                    <a:fillRect l="-21429" t="-6250" r="-7143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Metin kutusu 136">
                  <a:extLst>
                    <a:ext uri="{FF2B5EF4-FFF2-40B4-BE49-F238E27FC236}">
                      <a16:creationId xmlns:a16="http://schemas.microsoft.com/office/drawing/2014/main" id="{8086C930-67DD-BBC1-137D-C7003629BE64}"/>
                    </a:ext>
                  </a:extLst>
                </p:cNvPr>
                <p:cNvSpPr txBox="1"/>
                <p:nvPr/>
              </p:nvSpPr>
              <p:spPr>
                <a:xfrm>
                  <a:off x="4058248" y="3006610"/>
                  <a:ext cx="278218" cy="2313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tr-T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tr-T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7" name="Metin kutusu 136">
                  <a:extLst>
                    <a:ext uri="{FF2B5EF4-FFF2-40B4-BE49-F238E27FC236}">
                      <a16:creationId xmlns:a16="http://schemas.microsoft.com/office/drawing/2014/main" id="{8086C930-67DD-BBC1-137D-C7003629B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248" y="3006610"/>
                  <a:ext cx="278218" cy="231345"/>
                </a:xfrm>
                <a:prstGeom prst="rect">
                  <a:avLst/>
                </a:prstGeom>
                <a:blipFill>
                  <a:blip r:embed="rId8"/>
                  <a:stretch>
                    <a:fillRect l="-869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Yay 140">
              <a:extLst>
                <a:ext uri="{FF2B5EF4-FFF2-40B4-BE49-F238E27FC236}">
                  <a16:creationId xmlns:a16="http://schemas.microsoft.com/office/drawing/2014/main" id="{99BD2EC2-D463-75E5-6B18-B2627BDED021}"/>
                </a:ext>
              </a:extLst>
            </p:cNvPr>
            <p:cNvSpPr/>
            <p:nvPr/>
          </p:nvSpPr>
          <p:spPr>
            <a:xfrm rot="14956606">
              <a:off x="6294877" y="4182500"/>
              <a:ext cx="225065" cy="196878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Yay 141">
              <a:extLst>
                <a:ext uri="{FF2B5EF4-FFF2-40B4-BE49-F238E27FC236}">
                  <a16:creationId xmlns:a16="http://schemas.microsoft.com/office/drawing/2014/main" id="{CC852B2E-4C96-9E55-0CC4-70946F38622D}"/>
                </a:ext>
              </a:extLst>
            </p:cNvPr>
            <p:cNvSpPr/>
            <p:nvPr/>
          </p:nvSpPr>
          <p:spPr>
            <a:xfrm rot="15490941">
              <a:off x="6411696" y="4056010"/>
              <a:ext cx="112354" cy="70050"/>
            </a:xfrm>
            <a:prstGeom prst="arc">
              <a:avLst>
                <a:gd name="adj1" fmla="val 18853455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Metin kutusu 142">
                  <a:extLst>
                    <a:ext uri="{FF2B5EF4-FFF2-40B4-BE49-F238E27FC236}">
                      <a16:creationId xmlns:a16="http://schemas.microsoft.com/office/drawing/2014/main" id="{1DBFAFB8-7359-1548-442C-70FF9D6B6F92}"/>
                    </a:ext>
                  </a:extLst>
                </p:cNvPr>
                <p:cNvSpPr txBox="1"/>
                <p:nvPr/>
              </p:nvSpPr>
              <p:spPr>
                <a:xfrm>
                  <a:off x="6506757" y="3999307"/>
                  <a:ext cx="12048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3" name="Metin kutusu 142">
                  <a:extLst>
                    <a:ext uri="{FF2B5EF4-FFF2-40B4-BE49-F238E27FC236}">
                      <a16:creationId xmlns:a16="http://schemas.microsoft.com/office/drawing/2014/main" id="{1DBFAFB8-7359-1548-442C-70FF9D6B6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757" y="3999307"/>
                  <a:ext cx="120481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36364" t="-8333" r="-2727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Metin kutusu 143">
                  <a:extLst>
                    <a:ext uri="{FF2B5EF4-FFF2-40B4-BE49-F238E27FC236}">
                      <a16:creationId xmlns:a16="http://schemas.microsoft.com/office/drawing/2014/main" id="{0548FF61-057D-B75B-0143-67EB330C427D}"/>
                    </a:ext>
                  </a:extLst>
                </p:cNvPr>
                <p:cNvSpPr txBox="1"/>
                <p:nvPr/>
              </p:nvSpPr>
              <p:spPr>
                <a:xfrm>
                  <a:off x="6150286" y="4005177"/>
                  <a:ext cx="21486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4" name="Metin kutusu 143">
                  <a:extLst>
                    <a:ext uri="{FF2B5EF4-FFF2-40B4-BE49-F238E27FC236}">
                      <a16:creationId xmlns:a16="http://schemas.microsoft.com/office/drawing/2014/main" id="{0548FF61-057D-B75B-0143-67EB330C4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286" y="4005177"/>
                  <a:ext cx="214867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5556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Yay 145">
              <a:extLst>
                <a:ext uri="{FF2B5EF4-FFF2-40B4-BE49-F238E27FC236}">
                  <a16:creationId xmlns:a16="http://schemas.microsoft.com/office/drawing/2014/main" id="{959E19A8-3EF0-4881-17FE-893D4747F3CD}"/>
                </a:ext>
              </a:extLst>
            </p:cNvPr>
            <p:cNvSpPr/>
            <p:nvPr/>
          </p:nvSpPr>
          <p:spPr>
            <a:xfrm rot="6506488">
              <a:off x="5858144" y="1027912"/>
              <a:ext cx="84073" cy="81671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Ayıkla 117">
              <a:extLst>
                <a:ext uri="{FF2B5EF4-FFF2-40B4-BE49-F238E27FC236}">
                  <a16:creationId xmlns:a16="http://schemas.microsoft.com/office/drawing/2014/main" id="{2303DB48-0438-9305-837D-70962F517BAA}"/>
                </a:ext>
              </a:extLst>
            </p:cNvPr>
            <p:cNvSpPr/>
            <p:nvPr/>
          </p:nvSpPr>
          <p:spPr>
            <a:xfrm rot="2607132">
              <a:off x="4215935" y="613858"/>
              <a:ext cx="1191704" cy="3126064"/>
            </a:xfrm>
            <a:prstGeom prst="flowChartExtra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0">
                  <a:schemeClr val="accent4">
                    <a:lumMod val="20000"/>
                    <a:lumOff val="80000"/>
                    <a:shade val="67500"/>
                    <a:satMod val="115000"/>
                    <a:alpha val="7931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Metin kutusu 150">
                  <a:extLst>
                    <a:ext uri="{FF2B5EF4-FFF2-40B4-BE49-F238E27FC236}">
                      <a16:creationId xmlns:a16="http://schemas.microsoft.com/office/drawing/2014/main" id="{397D9F1F-2CB6-ECE0-9462-FFE25B41BB7D}"/>
                    </a:ext>
                  </a:extLst>
                </p:cNvPr>
                <p:cNvSpPr txBox="1"/>
                <p:nvPr/>
              </p:nvSpPr>
              <p:spPr>
                <a:xfrm>
                  <a:off x="5957061" y="1013080"/>
                  <a:ext cx="11977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1" name="Metin kutusu 150">
                  <a:extLst>
                    <a:ext uri="{FF2B5EF4-FFF2-40B4-BE49-F238E27FC236}">
                      <a16:creationId xmlns:a16="http://schemas.microsoft.com/office/drawing/2014/main" id="{397D9F1F-2CB6-ECE0-9462-FFE25B41B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061" y="1013080"/>
                  <a:ext cx="119776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40000" r="-40000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Metin kutusu 151">
                  <a:extLst>
                    <a:ext uri="{FF2B5EF4-FFF2-40B4-BE49-F238E27FC236}">
                      <a16:creationId xmlns:a16="http://schemas.microsoft.com/office/drawing/2014/main" id="{CB83D300-721C-CB53-1103-E1E283936CDE}"/>
                    </a:ext>
                  </a:extLst>
                </p:cNvPr>
                <p:cNvSpPr txBox="1"/>
                <p:nvPr/>
              </p:nvSpPr>
              <p:spPr>
                <a:xfrm>
                  <a:off x="5554048" y="974178"/>
                  <a:ext cx="21326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2" name="Metin kutusu 151">
                  <a:extLst>
                    <a:ext uri="{FF2B5EF4-FFF2-40B4-BE49-F238E27FC236}">
                      <a16:creationId xmlns:a16="http://schemas.microsoft.com/office/drawing/2014/main" id="{CB83D300-721C-CB53-1103-E1E283936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048" y="974178"/>
                  <a:ext cx="213264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5556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Yay 153">
              <a:extLst>
                <a:ext uri="{FF2B5EF4-FFF2-40B4-BE49-F238E27FC236}">
                  <a16:creationId xmlns:a16="http://schemas.microsoft.com/office/drawing/2014/main" id="{4AA37D95-25AF-05EC-41AC-6245643CB5A0}"/>
                </a:ext>
              </a:extLst>
            </p:cNvPr>
            <p:cNvSpPr/>
            <p:nvPr/>
          </p:nvSpPr>
          <p:spPr>
            <a:xfrm rot="1576772">
              <a:off x="3745206" y="3166443"/>
              <a:ext cx="79922" cy="109416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Yay 154">
              <a:extLst>
                <a:ext uri="{FF2B5EF4-FFF2-40B4-BE49-F238E27FC236}">
                  <a16:creationId xmlns:a16="http://schemas.microsoft.com/office/drawing/2014/main" id="{0C604713-C663-E420-F09E-F09BF8B97515}"/>
                </a:ext>
              </a:extLst>
            </p:cNvPr>
            <p:cNvSpPr/>
            <p:nvPr/>
          </p:nvSpPr>
          <p:spPr>
            <a:xfrm rot="277235">
              <a:off x="3713949" y="3052453"/>
              <a:ext cx="112342" cy="128436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Metin kutusu 155">
                  <a:extLst>
                    <a:ext uri="{FF2B5EF4-FFF2-40B4-BE49-F238E27FC236}">
                      <a16:creationId xmlns:a16="http://schemas.microsoft.com/office/drawing/2014/main" id="{60624D9B-6B2C-0B0C-49FE-0374DE4E803E}"/>
                    </a:ext>
                  </a:extLst>
                </p:cNvPr>
                <p:cNvSpPr txBox="1"/>
                <p:nvPr/>
              </p:nvSpPr>
              <p:spPr>
                <a:xfrm>
                  <a:off x="3822372" y="2957561"/>
                  <a:ext cx="20204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Metin kutusu 155">
                  <a:extLst>
                    <a:ext uri="{FF2B5EF4-FFF2-40B4-BE49-F238E27FC236}">
                      <a16:creationId xmlns:a16="http://schemas.microsoft.com/office/drawing/2014/main" id="{60624D9B-6B2C-0B0C-49FE-0374DE4E8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372" y="2957561"/>
                  <a:ext cx="202043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11765" r="-5882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Metin kutusu 156">
                  <a:extLst>
                    <a:ext uri="{FF2B5EF4-FFF2-40B4-BE49-F238E27FC236}">
                      <a16:creationId xmlns:a16="http://schemas.microsoft.com/office/drawing/2014/main" id="{5218D97D-BFF3-45DB-43AF-7E51FBEF9660}"/>
                    </a:ext>
                  </a:extLst>
                </p:cNvPr>
                <p:cNvSpPr txBox="1"/>
                <p:nvPr/>
              </p:nvSpPr>
              <p:spPr>
                <a:xfrm>
                  <a:off x="3842619" y="3140808"/>
                  <a:ext cx="19389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7" name="Metin kutusu 156">
                  <a:extLst>
                    <a:ext uri="{FF2B5EF4-FFF2-40B4-BE49-F238E27FC236}">
                      <a16:creationId xmlns:a16="http://schemas.microsoft.com/office/drawing/2014/main" id="{5218D97D-BFF3-45DB-43AF-7E51FBEF9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19" y="3140808"/>
                  <a:ext cx="193899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25000" t="-7692" r="-6250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Yay 149">
              <a:extLst>
                <a:ext uri="{FF2B5EF4-FFF2-40B4-BE49-F238E27FC236}">
                  <a16:creationId xmlns:a16="http://schemas.microsoft.com/office/drawing/2014/main" id="{05E0D90D-2504-5F0F-7887-78BA65BE20A0}"/>
                </a:ext>
              </a:extLst>
            </p:cNvPr>
            <p:cNvSpPr/>
            <p:nvPr/>
          </p:nvSpPr>
          <p:spPr>
            <a:xfrm rot="7598203">
              <a:off x="5769209" y="1109881"/>
              <a:ext cx="45719" cy="51267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903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7E5C-7DF4-939A-4DD8-7C5DC6A90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up 157">
            <a:extLst>
              <a:ext uri="{FF2B5EF4-FFF2-40B4-BE49-F238E27FC236}">
                <a16:creationId xmlns:a16="http://schemas.microsoft.com/office/drawing/2014/main" id="{E2349B58-7A18-8541-5E88-55F37C91A8DC}"/>
              </a:ext>
            </a:extLst>
          </p:cNvPr>
          <p:cNvGrpSpPr/>
          <p:nvPr/>
        </p:nvGrpSpPr>
        <p:grpSpPr>
          <a:xfrm>
            <a:off x="3023190" y="669812"/>
            <a:ext cx="5590133" cy="5527808"/>
            <a:chOff x="3068346" y="250853"/>
            <a:chExt cx="5590133" cy="5527808"/>
          </a:xfrm>
        </p:grpSpPr>
        <p:sp>
          <p:nvSpPr>
            <p:cNvPr id="150" name="Yay 149">
              <a:extLst>
                <a:ext uri="{FF2B5EF4-FFF2-40B4-BE49-F238E27FC236}">
                  <a16:creationId xmlns:a16="http://schemas.microsoft.com/office/drawing/2014/main" id="{E9FC88E9-1AE1-20D2-662B-E5DF8E1F4DFE}"/>
                </a:ext>
              </a:extLst>
            </p:cNvPr>
            <p:cNvSpPr/>
            <p:nvPr/>
          </p:nvSpPr>
          <p:spPr>
            <a:xfrm rot="7598203">
              <a:off x="5753386" y="1129280"/>
              <a:ext cx="45719" cy="45719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up 85">
              <a:extLst>
                <a:ext uri="{FF2B5EF4-FFF2-40B4-BE49-F238E27FC236}">
                  <a16:creationId xmlns:a16="http://schemas.microsoft.com/office/drawing/2014/main" id="{2B5C86C8-F9A8-1408-BF0B-279789A8EC6E}"/>
                </a:ext>
              </a:extLst>
            </p:cNvPr>
            <p:cNvGrpSpPr/>
            <p:nvPr/>
          </p:nvGrpSpPr>
          <p:grpSpPr>
            <a:xfrm>
              <a:off x="3090441" y="250853"/>
              <a:ext cx="5568038" cy="5527808"/>
              <a:chOff x="3090440" y="1079339"/>
              <a:chExt cx="4791919" cy="4699322"/>
            </a:xfrm>
          </p:grpSpPr>
          <p:sp>
            <p:nvSpPr>
              <p:cNvPr id="27" name="Küp 26">
                <a:extLst>
                  <a:ext uri="{FF2B5EF4-FFF2-40B4-BE49-F238E27FC236}">
                    <a16:creationId xmlns:a16="http://schemas.microsoft.com/office/drawing/2014/main" id="{9A3B7D10-D7A9-DC59-55BA-3E242D80D3B9}"/>
                  </a:ext>
                </a:extLst>
              </p:cNvPr>
              <p:cNvSpPr/>
              <p:nvPr/>
            </p:nvSpPr>
            <p:spPr>
              <a:xfrm>
                <a:off x="3090440" y="1079339"/>
                <a:ext cx="4791919" cy="4699322"/>
              </a:xfrm>
              <a:prstGeom prst="cube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7BDFAB99-477F-A7B4-3D5B-F12B04244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0850" y="4595149"/>
                <a:ext cx="361150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9883A4CC-8A9A-0F65-03D3-B6279F1839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0850" y="1079339"/>
                <a:ext cx="0" cy="351581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>
                <a:extLst>
                  <a:ext uri="{FF2B5EF4-FFF2-40B4-BE49-F238E27FC236}">
                    <a16:creationId xmlns:a16="http://schemas.microsoft.com/office/drawing/2014/main" id="{85DF6F55-3802-EE98-E9A0-0BF7A57CD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0440" y="4595149"/>
                <a:ext cx="1180410" cy="118351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AB9BC5C8-B476-5BAF-AFDD-3C69297AA103}"/>
                </a:ext>
              </a:extLst>
            </p:cNvPr>
            <p:cNvGrpSpPr/>
            <p:nvPr/>
          </p:nvGrpSpPr>
          <p:grpSpPr>
            <a:xfrm>
              <a:off x="3068346" y="2150702"/>
              <a:ext cx="1449834" cy="2235794"/>
              <a:chOff x="3187057" y="2632479"/>
              <a:chExt cx="994225" cy="1543180"/>
            </a:xfrm>
          </p:grpSpPr>
          <p:sp>
            <p:nvSpPr>
              <p:cNvPr id="66" name="Paralelkenar 65">
                <a:extLst>
                  <a:ext uri="{FF2B5EF4-FFF2-40B4-BE49-F238E27FC236}">
                    <a16:creationId xmlns:a16="http://schemas.microsoft.com/office/drawing/2014/main" id="{7C90364D-B476-5806-3302-EE503B0FDC97}"/>
                  </a:ext>
                </a:extLst>
              </p:cNvPr>
              <p:cNvSpPr/>
              <p:nvPr/>
            </p:nvSpPr>
            <p:spPr>
              <a:xfrm rot="19040445">
                <a:off x="3187057" y="309049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Paralelkenar 66">
                <a:extLst>
                  <a:ext uri="{FF2B5EF4-FFF2-40B4-BE49-F238E27FC236}">
                    <a16:creationId xmlns:a16="http://schemas.microsoft.com/office/drawing/2014/main" id="{86FEEB8B-3DE5-EB41-DC04-E15D0EAC335E}"/>
                  </a:ext>
                </a:extLst>
              </p:cNvPr>
              <p:cNvSpPr/>
              <p:nvPr/>
            </p:nvSpPr>
            <p:spPr>
              <a:xfrm rot="19040445">
                <a:off x="3364673" y="2927164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elkenar 69">
                <a:extLst>
                  <a:ext uri="{FF2B5EF4-FFF2-40B4-BE49-F238E27FC236}">
                    <a16:creationId xmlns:a16="http://schemas.microsoft.com/office/drawing/2014/main" id="{5273AAE7-EDA9-0813-D367-B206DD492B16}"/>
                  </a:ext>
                </a:extLst>
              </p:cNvPr>
              <p:cNvSpPr/>
              <p:nvPr/>
            </p:nvSpPr>
            <p:spPr>
              <a:xfrm rot="19040445">
                <a:off x="3187058" y="3402227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Metin kutusu 71">
                <a:extLst>
                  <a:ext uri="{FF2B5EF4-FFF2-40B4-BE49-F238E27FC236}">
                    <a16:creationId xmlns:a16="http://schemas.microsoft.com/office/drawing/2014/main" id="{8E329CC1-DBA9-4E84-47DC-0BB9102A516C}"/>
                  </a:ext>
                </a:extLst>
              </p:cNvPr>
              <p:cNvSpPr txBox="1"/>
              <p:nvPr/>
            </p:nvSpPr>
            <p:spPr>
              <a:xfrm rot="16200000">
                <a:off x="3323866" y="3639565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3" name="Paralelkenar 72">
                <a:extLst>
                  <a:ext uri="{FF2B5EF4-FFF2-40B4-BE49-F238E27FC236}">
                    <a16:creationId xmlns:a16="http://schemas.microsoft.com/office/drawing/2014/main" id="{D29184A1-B8E9-8F40-8444-EF0C1ACC820C}"/>
                  </a:ext>
                </a:extLst>
              </p:cNvPr>
              <p:cNvSpPr/>
              <p:nvPr/>
            </p:nvSpPr>
            <p:spPr>
              <a:xfrm rot="19040445">
                <a:off x="3204462" y="396544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Metin kutusu 73">
                <a:extLst>
                  <a:ext uri="{FF2B5EF4-FFF2-40B4-BE49-F238E27FC236}">
                    <a16:creationId xmlns:a16="http://schemas.microsoft.com/office/drawing/2014/main" id="{58F3D265-3A7A-FC31-69E3-DAAB0DB296EA}"/>
                  </a:ext>
                </a:extLst>
              </p:cNvPr>
              <p:cNvSpPr txBox="1"/>
              <p:nvPr/>
            </p:nvSpPr>
            <p:spPr>
              <a:xfrm rot="19295518">
                <a:off x="3649794" y="2697445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5" name="Paralelkenar 74">
                <a:extLst>
                  <a:ext uri="{FF2B5EF4-FFF2-40B4-BE49-F238E27FC236}">
                    <a16:creationId xmlns:a16="http://schemas.microsoft.com/office/drawing/2014/main" id="{898AAB91-75E2-A7C7-710B-316C75F68987}"/>
                  </a:ext>
                </a:extLst>
              </p:cNvPr>
              <p:cNvSpPr/>
              <p:nvPr/>
            </p:nvSpPr>
            <p:spPr>
              <a:xfrm rot="19040445">
                <a:off x="3766154" y="263247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aralelkenar 76">
                <a:extLst>
                  <a:ext uri="{FF2B5EF4-FFF2-40B4-BE49-F238E27FC236}">
                    <a16:creationId xmlns:a16="http://schemas.microsoft.com/office/drawing/2014/main" id="{8330E00C-091B-8A6C-AF0E-FAB6F3AFD94E}"/>
                  </a:ext>
                </a:extLst>
              </p:cNvPr>
              <p:cNvSpPr/>
              <p:nvPr/>
            </p:nvSpPr>
            <p:spPr>
              <a:xfrm rot="19040445">
                <a:off x="3364674" y="324307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Paralelkenar 77">
                <a:extLst>
                  <a:ext uri="{FF2B5EF4-FFF2-40B4-BE49-F238E27FC236}">
                    <a16:creationId xmlns:a16="http://schemas.microsoft.com/office/drawing/2014/main" id="{69E1C760-2271-A9C5-1CD5-7CCA1036FA46}"/>
                  </a:ext>
                </a:extLst>
              </p:cNvPr>
              <p:cNvSpPr/>
              <p:nvPr/>
            </p:nvSpPr>
            <p:spPr>
              <a:xfrm rot="19040445">
                <a:off x="3766155" y="3541842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Metin kutusu 78">
                <a:extLst>
                  <a:ext uri="{FF2B5EF4-FFF2-40B4-BE49-F238E27FC236}">
                    <a16:creationId xmlns:a16="http://schemas.microsoft.com/office/drawing/2014/main" id="{B9EB1FDA-D5FB-4EEA-6783-C298F044FA1A}"/>
                  </a:ext>
                </a:extLst>
              </p:cNvPr>
              <p:cNvSpPr txBox="1"/>
              <p:nvPr/>
            </p:nvSpPr>
            <p:spPr>
              <a:xfrm rot="19314125">
                <a:off x="3586068" y="3700677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0" name="Metin kutusu 79">
                <a:extLst>
                  <a:ext uri="{FF2B5EF4-FFF2-40B4-BE49-F238E27FC236}">
                    <a16:creationId xmlns:a16="http://schemas.microsoft.com/office/drawing/2014/main" id="{96614A77-A935-2445-36F4-74CEAEBFA8C6}"/>
                  </a:ext>
                </a:extLst>
              </p:cNvPr>
              <p:cNvSpPr txBox="1"/>
              <p:nvPr/>
            </p:nvSpPr>
            <p:spPr>
              <a:xfrm rot="16200000">
                <a:off x="3885558" y="2966623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8" name="Manyetik Disk 87">
              <a:extLst>
                <a:ext uri="{FF2B5EF4-FFF2-40B4-BE49-F238E27FC236}">
                  <a16:creationId xmlns:a16="http://schemas.microsoft.com/office/drawing/2014/main" id="{9A2E28CE-832C-FC4B-4244-9FAE80AF45E8}"/>
                </a:ext>
              </a:extLst>
            </p:cNvPr>
            <p:cNvSpPr/>
            <p:nvPr/>
          </p:nvSpPr>
          <p:spPr>
            <a:xfrm>
              <a:off x="6378840" y="4345051"/>
              <a:ext cx="221540" cy="130746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Gecikme 88">
              <a:extLst>
                <a:ext uri="{FF2B5EF4-FFF2-40B4-BE49-F238E27FC236}">
                  <a16:creationId xmlns:a16="http://schemas.microsoft.com/office/drawing/2014/main" id="{FBE0971F-7105-A0FB-F2D7-2A3AF99179B2}"/>
                </a:ext>
              </a:extLst>
            </p:cNvPr>
            <p:cNvSpPr/>
            <p:nvPr/>
          </p:nvSpPr>
          <p:spPr>
            <a:xfrm rot="7254054">
              <a:off x="5854965" y="886636"/>
              <a:ext cx="151890" cy="142642"/>
            </a:xfrm>
            <a:prstGeom prst="flowChartDelay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Manyetik Disk 89">
              <a:extLst>
                <a:ext uri="{FF2B5EF4-FFF2-40B4-BE49-F238E27FC236}">
                  <a16:creationId xmlns:a16="http://schemas.microsoft.com/office/drawing/2014/main" id="{24BFBDE0-626F-ABD7-7F53-01EEFA77F078}"/>
                </a:ext>
              </a:extLst>
            </p:cNvPr>
            <p:cNvSpPr/>
            <p:nvPr/>
          </p:nvSpPr>
          <p:spPr>
            <a:xfrm>
              <a:off x="5847471" y="849352"/>
              <a:ext cx="193148" cy="87345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C824E0D2-88CC-AF2B-F5D4-37669446F099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 flipH="1">
              <a:off x="3604737" y="1023122"/>
              <a:ext cx="2287171" cy="2182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Düz Bağlayıcı 94">
              <a:extLst>
                <a:ext uri="{FF2B5EF4-FFF2-40B4-BE49-F238E27FC236}">
                  <a16:creationId xmlns:a16="http://schemas.microsoft.com/office/drawing/2014/main" id="{B4EB9D44-C753-EBDA-315C-40C39642689D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 flipV="1">
              <a:off x="3616062" y="3202685"/>
              <a:ext cx="2873548" cy="11859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Düz Bağlayıcı 98">
              <a:extLst>
                <a:ext uri="{FF2B5EF4-FFF2-40B4-BE49-F238E27FC236}">
                  <a16:creationId xmlns:a16="http://schemas.microsoft.com/office/drawing/2014/main" id="{587D8761-49E0-1E9F-1091-0EDD30245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0204" y="1041323"/>
              <a:ext cx="558700" cy="33547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Metin kutusu 101">
              <a:extLst>
                <a:ext uri="{FF2B5EF4-FFF2-40B4-BE49-F238E27FC236}">
                  <a16:creationId xmlns:a16="http://schemas.microsoft.com/office/drawing/2014/main" id="{A3C92048-D0F9-9C45-322D-78ABB672C317}"/>
                </a:ext>
              </a:extLst>
            </p:cNvPr>
            <p:cNvSpPr txBox="1"/>
            <p:nvPr/>
          </p:nvSpPr>
          <p:spPr>
            <a:xfrm>
              <a:off x="6209554" y="4424297"/>
              <a:ext cx="1759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VLC Receiver</a:t>
              </a: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8A8ED782-A28D-7121-FE3F-925545864E09}"/>
                </a:ext>
              </a:extLst>
            </p:cNvPr>
            <p:cNvSpPr txBox="1"/>
            <p:nvPr/>
          </p:nvSpPr>
          <p:spPr>
            <a:xfrm>
              <a:off x="5865058" y="605470"/>
              <a:ext cx="1759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LED</a:t>
              </a: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33874FBE-49EA-B3A4-91FD-650D2DE255B9}"/>
                </a:ext>
              </a:extLst>
            </p:cNvPr>
            <p:cNvSpPr txBox="1"/>
            <p:nvPr/>
          </p:nvSpPr>
          <p:spPr>
            <a:xfrm>
              <a:off x="3161144" y="2399032"/>
              <a:ext cx="489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IRS</a:t>
              </a:r>
            </a:p>
          </p:txBody>
        </p:sp>
        <p:cxnSp>
          <p:nvCxnSpPr>
            <p:cNvPr id="121" name="Düz Ok Bağlayıcısı 120">
              <a:extLst>
                <a:ext uri="{FF2B5EF4-FFF2-40B4-BE49-F238E27FC236}">
                  <a16:creationId xmlns:a16="http://schemas.microsoft.com/office/drawing/2014/main" id="{06E56FFA-D1F9-02FE-7453-D4F3E33C76D6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6489610" y="3958175"/>
              <a:ext cx="1762" cy="430458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Düz Ok Bağlayıcısı 128">
              <a:extLst>
                <a:ext uri="{FF2B5EF4-FFF2-40B4-BE49-F238E27FC236}">
                  <a16:creationId xmlns:a16="http://schemas.microsoft.com/office/drawing/2014/main" id="{2BFA3DBC-585F-3EC7-2370-E2DFFBF75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4737" y="3128132"/>
              <a:ext cx="440278" cy="7745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Metin kutusu 130">
                  <a:extLst>
                    <a:ext uri="{FF2B5EF4-FFF2-40B4-BE49-F238E27FC236}">
                      <a16:creationId xmlns:a16="http://schemas.microsoft.com/office/drawing/2014/main" id="{7904627A-757E-AA39-0E52-A7D72CB26FB3}"/>
                    </a:ext>
                  </a:extLst>
                </p:cNvPr>
                <p:cNvSpPr txBox="1"/>
                <p:nvPr/>
              </p:nvSpPr>
              <p:spPr>
                <a:xfrm>
                  <a:off x="6616330" y="4181108"/>
                  <a:ext cx="12343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1" name="Metin kutusu 130">
                  <a:extLst>
                    <a:ext uri="{FF2B5EF4-FFF2-40B4-BE49-F238E27FC236}">
                      <a16:creationId xmlns:a16="http://schemas.microsoft.com/office/drawing/2014/main" id="{3640D909-014F-63E2-753B-87BD5DBAB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330" y="4181108"/>
                  <a:ext cx="123432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Metin kutusu 131">
                  <a:extLst>
                    <a:ext uri="{FF2B5EF4-FFF2-40B4-BE49-F238E27FC236}">
                      <a16:creationId xmlns:a16="http://schemas.microsoft.com/office/drawing/2014/main" id="{4F360C3B-2E1C-DD1E-098B-D7796BA40967}"/>
                    </a:ext>
                  </a:extLst>
                </p:cNvPr>
                <p:cNvSpPr txBox="1"/>
                <p:nvPr/>
              </p:nvSpPr>
              <p:spPr>
                <a:xfrm>
                  <a:off x="6450898" y="3775658"/>
                  <a:ext cx="1346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tr-TR" sz="1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2" name="Metin kutusu 131">
                  <a:extLst>
                    <a:ext uri="{FF2B5EF4-FFF2-40B4-BE49-F238E27FC236}">
                      <a16:creationId xmlns:a16="http://schemas.microsoft.com/office/drawing/2014/main" id="{88946C79-66DE-1232-EFD4-40FF00FD8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98" y="3775658"/>
                  <a:ext cx="134652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6667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Metin kutusu 133">
                  <a:extLst>
                    <a:ext uri="{FF2B5EF4-FFF2-40B4-BE49-F238E27FC236}">
                      <a16:creationId xmlns:a16="http://schemas.microsoft.com/office/drawing/2014/main" id="{314490FF-2336-9ABA-7855-1CD7FCA60556}"/>
                    </a:ext>
                  </a:extLst>
                </p:cNvPr>
                <p:cNvSpPr txBox="1"/>
                <p:nvPr/>
              </p:nvSpPr>
              <p:spPr>
                <a:xfrm>
                  <a:off x="5699158" y="768129"/>
                  <a:ext cx="13072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4" name="Metin kutusu 133">
                  <a:extLst>
                    <a:ext uri="{FF2B5EF4-FFF2-40B4-BE49-F238E27FC236}">
                      <a16:creationId xmlns:a16="http://schemas.microsoft.com/office/drawing/2014/main" id="{314490FF-2336-9ABA-7855-1CD7FCA60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9158" y="768129"/>
                  <a:ext cx="130723" cy="184666"/>
                </a:xfrm>
                <a:prstGeom prst="rect">
                  <a:avLst/>
                </a:prstGeom>
                <a:blipFill>
                  <a:blip r:embed="rId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Metin kutusu 135">
                  <a:extLst>
                    <a:ext uri="{FF2B5EF4-FFF2-40B4-BE49-F238E27FC236}">
                      <a16:creationId xmlns:a16="http://schemas.microsoft.com/office/drawing/2014/main" id="{3D130BFB-8289-468A-27B2-631C50C757C6}"/>
                    </a:ext>
                  </a:extLst>
                </p:cNvPr>
                <p:cNvSpPr txBox="1"/>
                <p:nvPr/>
              </p:nvSpPr>
              <p:spPr>
                <a:xfrm>
                  <a:off x="3516831" y="3150812"/>
                  <a:ext cx="169983" cy="192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tr-T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200" b="1" i="1" dirty="0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acc>
                          </m:e>
                          <m:sub>
                            <m:r>
                              <a:rPr lang="tr-TR" sz="1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6" name="Metin kutusu 135">
                  <a:extLst>
                    <a:ext uri="{FF2B5EF4-FFF2-40B4-BE49-F238E27FC236}">
                      <a16:creationId xmlns:a16="http://schemas.microsoft.com/office/drawing/2014/main" id="{30CC5948-5AF9-B6BB-6268-40D6B2934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831" y="3150812"/>
                  <a:ext cx="169983" cy="192297"/>
                </a:xfrm>
                <a:prstGeom prst="rect">
                  <a:avLst/>
                </a:prstGeom>
                <a:blipFill>
                  <a:blip r:embed="rId7"/>
                  <a:stretch>
                    <a:fillRect l="-21429" t="-6250" r="-7143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Metin kutusu 136">
                  <a:extLst>
                    <a:ext uri="{FF2B5EF4-FFF2-40B4-BE49-F238E27FC236}">
                      <a16:creationId xmlns:a16="http://schemas.microsoft.com/office/drawing/2014/main" id="{A2FD30E0-072F-D3D0-4205-8105B76BC514}"/>
                    </a:ext>
                  </a:extLst>
                </p:cNvPr>
                <p:cNvSpPr txBox="1"/>
                <p:nvPr/>
              </p:nvSpPr>
              <p:spPr>
                <a:xfrm>
                  <a:off x="4058248" y="3006610"/>
                  <a:ext cx="278218" cy="2313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tr-T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tr-T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7" name="Metin kutusu 136">
                  <a:extLst>
                    <a:ext uri="{FF2B5EF4-FFF2-40B4-BE49-F238E27FC236}">
                      <a16:creationId xmlns:a16="http://schemas.microsoft.com/office/drawing/2014/main" id="{A2FD30E0-072F-D3D0-4205-8105B76BC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248" y="3006610"/>
                  <a:ext cx="278218" cy="231345"/>
                </a:xfrm>
                <a:prstGeom prst="rect">
                  <a:avLst/>
                </a:prstGeom>
                <a:blipFill>
                  <a:blip r:embed="rId8"/>
                  <a:stretch>
                    <a:fillRect l="-869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Yay 140">
              <a:extLst>
                <a:ext uri="{FF2B5EF4-FFF2-40B4-BE49-F238E27FC236}">
                  <a16:creationId xmlns:a16="http://schemas.microsoft.com/office/drawing/2014/main" id="{0DA29A3F-719D-2A13-76F8-558671378503}"/>
                </a:ext>
              </a:extLst>
            </p:cNvPr>
            <p:cNvSpPr/>
            <p:nvPr/>
          </p:nvSpPr>
          <p:spPr>
            <a:xfrm rot="14956606">
              <a:off x="6294877" y="4182500"/>
              <a:ext cx="225065" cy="196878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Yay 141">
              <a:extLst>
                <a:ext uri="{FF2B5EF4-FFF2-40B4-BE49-F238E27FC236}">
                  <a16:creationId xmlns:a16="http://schemas.microsoft.com/office/drawing/2014/main" id="{2E561FED-50F5-8174-22D2-DC51752BE36F}"/>
                </a:ext>
              </a:extLst>
            </p:cNvPr>
            <p:cNvSpPr/>
            <p:nvPr/>
          </p:nvSpPr>
          <p:spPr>
            <a:xfrm rot="15490941">
              <a:off x="6411696" y="4056010"/>
              <a:ext cx="112354" cy="70050"/>
            </a:xfrm>
            <a:prstGeom prst="arc">
              <a:avLst>
                <a:gd name="adj1" fmla="val 18853455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Metin kutusu 142">
                  <a:extLst>
                    <a:ext uri="{FF2B5EF4-FFF2-40B4-BE49-F238E27FC236}">
                      <a16:creationId xmlns:a16="http://schemas.microsoft.com/office/drawing/2014/main" id="{AE44F4EB-0B56-8244-725B-ADE98F3ED554}"/>
                    </a:ext>
                  </a:extLst>
                </p:cNvPr>
                <p:cNvSpPr txBox="1"/>
                <p:nvPr/>
              </p:nvSpPr>
              <p:spPr>
                <a:xfrm>
                  <a:off x="6506757" y="3999307"/>
                  <a:ext cx="12048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3" name="Metin kutusu 142">
                  <a:extLst>
                    <a:ext uri="{FF2B5EF4-FFF2-40B4-BE49-F238E27FC236}">
                      <a16:creationId xmlns:a16="http://schemas.microsoft.com/office/drawing/2014/main" id="{AE44F4EB-0B56-8244-725B-ADE98F3ED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757" y="3999307"/>
                  <a:ext cx="120481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36364" t="-8333" r="-2727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Metin kutusu 143">
                  <a:extLst>
                    <a:ext uri="{FF2B5EF4-FFF2-40B4-BE49-F238E27FC236}">
                      <a16:creationId xmlns:a16="http://schemas.microsoft.com/office/drawing/2014/main" id="{D2285E2B-B932-DDAD-F7DD-2117B0629961}"/>
                    </a:ext>
                  </a:extLst>
                </p:cNvPr>
                <p:cNvSpPr txBox="1"/>
                <p:nvPr/>
              </p:nvSpPr>
              <p:spPr>
                <a:xfrm>
                  <a:off x="6150286" y="4005177"/>
                  <a:ext cx="18280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4" name="Metin kutusu 143">
                  <a:extLst>
                    <a:ext uri="{FF2B5EF4-FFF2-40B4-BE49-F238E27FC236}">
                      <a16:creationId xmlns:a16="http://schemas.microsoft.com/office/drawing/2014/main" id="{D2285E2B-B932-DDAD-F7DD-2117B0629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286" y="4005177"/>
                  <a:ext cx="182806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6667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Yay 145">
              <a:extLst>
                <a:ext uri="{FF2B5EF4-FFF2-40B4-BE49-F238E27FC236}">
                  <a16:creationId xmlns:a16="http://schemas.microsoft.com/office/drawing/2014/main" id="{92B50F4A-41BC-DABD-C76C-4885D263C654}"/>
                </a:ext>
              </a:extLst>
            </p:cNvPr>
            <p:cNvSpPr/>
            <p:nvPr/>
          </p:nvSpPr>
          <p:spPr>
            <a:xfrm rot="6506488">
              <a:off x="5858144" y="1027912"/>
              <a:ext cx="84073" cy="81671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Ayıkla 117">
              <a:extLst>
                <a:ext uri="{FF2B5EF4-FFF2-40B4-BE49-F238E27FC236}">
                  <a16:creationId xmlns:a16="http://schemas.microsoft.com/office/drawing/2014/main" id="{C3BC37BE-7B45-F3CC-B02A-75B59542DAB7}"/>
                </a:ext>
              </a:extLst>
            </p:cNvPr>
            <p:cNvSpPr/>
            <p:nvPr/>
          </p:nvSpPr>
          <p:spPr>
            <a:xfrm rot="2135930">
              <a:off x="4027452" y="781041"/>
              <a:ext cx="1834501" cy="3126064"/>
            </a:xfrm>
            <a:prstGeom prst="flowChartExtra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0">
                  <a:schemeClr val="accent4">
                    <a:lumMod val="20000"/>
                    <a:lumOff val="80000"/>
                    <a:shade val="67500"/>
                    <a:satMod val="115000"/>
                    <a:alpha val="7931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Metin kutusu 150">
                  <a:extLst>
                    <a:ext uri="{FF2B5EF4-FFF2-40B4-BE49-F238E27FC236}">
                      <a16:creationId xmlns:a16="http://schemas.microsoft.com/office/drawing/2014/main" id="{B3FCFE6C-00B0-CB06-216C-1CD481421731}"/>
                    </a:ext>
                  </a:extLst>
                </p:cNvPr>
                <p:cNvSpPr txBox="1"/>
                <p:nvPr/>
              </p:nvSpPr>
              <p:spPr>
                <a:xfrm>
                  <a:off x="5836198" y="1092415"/>
                  <a:ext cx="11977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1" name="Metin kutusu 150">
                  <a:extLst>
                    <a:ext uri="{FF2B5EF4-FFF2-40B4-BE49-F238E27FC236}">
                      <a16:creationId xmlns:a16="http://schemas.microsoft.com/office/drawing/2014/main" id="{B3FCFE6C-00B0-CB06-216C-1CD481421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198" y="1092415"/>
                  <a:ext cx="119776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40000" t="-7692" r="-30000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Metin kutusu 151">
                  <a:extLst>
                    <a:ext uri="{FF2B5EF4-FFF2-40B4-BE49-F238E27FC236}">
                      <a16:creationId xmlns:a16="http://schemas.microsoft.com/office/drawing/2014/main" id="{13EB5335-B99B-8E35-87FA-663CAD4FAB0D}"/>
                    </a:ext>
                  </a:extLst>
                </p:cNvPr>
                <p:cNvSpPr txBox="1"/>
                <p:nvPr/>
              </p:nvSpPr>
              <p:spPr>
                <a:xfrm>
                  <a:off x="5554048" y="974178"/>
                  <a:ext cx="18120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2" name="Metin kutusu 151">
                  <a:extLst>
                    <a:ext uri="{FF2B5EF4-FFF2-40B4-BE49-F238E27FC236}">
                      <a16:creationId xmlns:a16="http://schemas.microsoft.com/office/drawing/2014/main" id="{13EB5335-B99B-8E35-87FA-663CAD4FA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048" y="974178"/>
                  <a:ext cx="181203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6667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Yay 153">
              <a:extLst>
                <a:ext uri="{FF2B5EF4-FFF2-40B4-BE49-F238E27FC236}">
                  <a16:creationId xmlns:a16="http://schemas.microsoft.com/office/drawing/2014/main" id="{7BB413F2-0AE5-B1AE-2B4B-86A6A3BA03D9}"/>
                </a:ext>
              </a:extLst>
            </p:cNvPr>
            <p:cNvSpPr/>
            <p:nvPr/>
          </p:nvSpPr>
          <p:spPr>
            <a:xfrm rot="1576772">
              <a:off x="3745206" y="3166443"/>
              <a:ext cx="79922" cy="109416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Yay 154">
              <a:extLst>
                <a:ext uri="{FF2B5EF4-FFF2-40B4-BE49-F238E27FC236}">
                  <a16:creationId xmlns:a16="http://schemas.microsoft.com/office/drawing/2014/main" id="{62BBD70B-9461-92B9-EF10-C53EB047AB37}"/>
                </a:ext>
              </a:extLst>
            </p:cNvPr>
            <p:cNvSpPr/>
            <p:nvPr/>
          </p:nvSpPr>
          <p:spPr>
            <a:xfrm rot="277235">
              <a:off x="3713949" y="3052453"/>
              <a:ext cx="112342" cy="128436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Metin kutusu 155">
                  <a:extLst>
                    <a:ext uri="{FF2B5EF4-FFF2-40B4-BE49-F238E27FC236}">
                      <a16:creationId xmlns:a16="http://schemas.microsoft.com/office/drawing/2014/main" id="{5D9B18A2-933B-3EF0-B63B-51BF16149403}"/>
                    </a:ext>
                  </a:extLst>
                </p:cNvPr>
                <p:cNvSpPr txBox="1"/>
                <p:nvPr/>
              </p:nvSpPr>
              <p:spPr>
                <a:xfrm>
                  <a:off x="3822372" y="2957561"/>
                  <a:ext cx="20204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Metin kutusu 155">
                  <a:extLst>
                    <a:ext uri="{FF2B5EF4-FFF2-40B4-BE49-F238E27FC236}">
                      <a16:creationId xmlns:a16="http://schemas.microsoft.com/office/drawing/2014/main" id="{5D9B18A2-933B-3EF0-B63B-51BF16149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372" y="2957561"/>
                  <a:ext cx="202043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11765" r="-5882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Metin kutusu 156">
                  <a:extLst>
                    <a:ext uri="{FF2B5EF4-FFF2-40B4-BE49-F238E27FC236}">
                      <a16:creationId xmlns:a16="http://schemas.microsoft.com/office/drawing/2014/main" id="{23FF5E20-CAD0-0ADD-827E-F4A4C2D3B3B3}"/>
                    </a:ext>
                  </a:extLst>
                </p:cNvPr>
                <p:cNvSpPr txBox="1"/>
                <p:nvPr/>
              </p:nvSpPr>
              <p:spPr>
                <a:xfrm>
                  <a:off x="3842619" y="3140808"/>
                  <a:ext cx="19389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7" name="Metin kutusu 156">
                  <a:extLst>
                    <a:ext uri="{FF2B5EF4-FFF2-40B4-BE49-F238E27FC236}">
                      <a16:creationId xmlns:a16="http://schemas.microsoft.com/office/drawing/2014/main" id="{23FF5E20-CAD0-0ADD-827E-F4A4C2D3B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19" y="3140808"/>
                  <a:ext cx="193899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25000" t="-7692" r="-6250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Düz Ok Bağlayıcısı 119">
              <a:extLst>
                <a:ext uri="{FF2B5EF4-FFF2-40B4-BE49-F238E27FC236}">
                  <a16:creationId xmlns:a16="http://schemas.microsoft.com/office/drawing/2014/main" id="{B04924D3-74AC-7A20-59FC-1A70E8323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9699" y="1025898"/>
              <a:ext cx="275344" cy="375814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Metin kutusu 134">
                  <a:extLst>
                    <a:ext uri="{FF2B5EF4-FFF2-40B4-BE49-F238E27FC236}">
                      <a16:creationId xmlns:a16="http://schemas.microsoft.com/office/drawing/2014/main" id="{DFD1C413-3B09-D466-75BC-BFC98120F4AB}"/>
                    </a:ext>
                  </a:extLst>
                </p:cNvPr>
                <p:cNvSpPr txBox="1"/>
                <p:nvPr/>
              </p:nvSpPr>
              <p:spPr>
                <a:xfrm>
                  <a:off x="5501977" y="1373709"/>
                  <a:ext cx="1346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5" name="Metin kutusu 134">
                  <a:extLst>
                    <a:ext uri="{FF2B5EF4-FFF2-40B4-BE49-F238E27FC236}">
                      <a16:creationId xmlns:a16="http://schemas.microsoft.com/office/drawing/2014/main" id="{DFD1C413-3B09-D466-75BC-BFC98120F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977" y="1373709"/>
                  <a:ext cx="134652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846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AECB6-E9C2-5A58-EF90-7E800B7C6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up 157">
            <a:extLst>
              <a:ext uri="{FF2B5EF4-FFF2-40B4-BE49-F238E27FC236}">
                <a16:creationId xmlns:a16="http://schemas.microsoft.com/office/drawing/2014/main" id="{038A22AC-51F0-9F8A-3F0A-15D78DF487FB}"/>
              </a:ext>
            </a:extLst>
          </p:cNvPr>
          <p:cNvGrpSpPr/>
          <p:nvPr/>
        </p:nvGrpSpPr>
        <p:grpSpPr>
          <a:xfrm>
            <a:off x="3023190" y="669812"/>
            <a:ext cx="5590133" cy="5527808"/>
            <a:chOff x="3068346" y="250853"/>
            <a:chExt cx="5590133" cy="5527808"/>
          </a:xfrm>
        </p:grpSpPr>
        <p:sp>
          <p:nvSpPr>
            <p:cNvPr id="150" name="Yay 149">
              <a:extLst>
                <a:ext uri="{FF2B5EF4-FFF2-40B4-BE49-F238E27FC236}">
                  <a16:creationId xmlns:a16="http://schemas.microsoft.com/office/drawing/2014/main" id="{5C8CA116-A2EC-F9A9-249C-C1B360A62E7E}"/>
                </a:ext>
              </a:extLst>
            </p:cNvPr>
            <p:cNvSpPr/>
            <p:nvPr/>
          </p:nvSpPr>
          <p:spPr>
            <a:xfrm rot="7598203">
              <a:off x="5753386" y="1129280"/>
              <a:ext cx="45719" cy="45719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up 85">
              <a:extLst>
                <a:ext uri="{FF2B5EF4-FFF2-40B4-BE49-F238E27FC236}">
                  <a16:creationId xmlns:a16="http://schemas.microsoft.com/office/drawing/2014/main" id="{0837AAD3-D84B-6F1A-38D9-1A6F9EB47EB6}"/>
                </a:ext>
              </a:extLst>
            </p:cNvPr>
            <p:cNvGrpSpPr/>
            <p:nvPr/>
          </p:nvGrpSpPr>
          <p:grpSpPr>
            <a:xfrm>
              <a:off x="3090441" y="250853"/>
              <a:ext cx="5568038" cy="5527808"/>
              <a:chOff x="3090440" y="1079339"/>
              <a:chExt cx="4791919" cy="4699322"/>
            </a:xfrm>
          </p:grpSpPr>
          <p:sp>
            <p:nvSpPr>
              <p:cNvPr id="27" name="Küp 26">
                <a:extLst>
                  <a:ext uri="{FF2B5EF4-FFF2-40B4-BE49-F238E27FC236}">
                    <a16:creationId xmlns:a16="http://schemas.microsoft.com/office/drawing/2014/main" id="{496142A1-C3E1-7575-7955-8EB159632076}"/>
                  </a:ext>
                </a:extLst>
              </p:cNvPr>
              <p:cNvSpPr/>
              <p:nvPr/>
            </p:nvSpPr>
            <p:spPr>
              <a:xfrm>
                <a:off x="3090440" y="1079339"/>
                <a:ext cx="4791919" cy="4699322"/>
              </a:xfrm>
              <a:prstGeom prst="cube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A67A7B5-5E8D-BA33-D5D4-E5435286F2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0850" y="4595149"/>
                <a:ext cx="361150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175956AE-2CBD-7DE1-1705-4A3498CA89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0850" y="1079339"/>
                <a:ext cx="0" cy="351581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>
                <a:extLst>
                  <a:ext uri="{FF2B5EF4-FFF2-40B4-BE49-F238E27FC236}">
                    <a16:creationId xmlns:a16="http://schemas.microsoft.com/office/drawing/2014/main" id="{80DB0540-D524-B089-E5B1-25E6EA58E0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0440" y="4595149"/>
                <a:ext cx="1180410" cy="118351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A90E9AE3-AE28-C8C6-1BCB-BC7C9BF18580}"/>
                </a:ext>
              </a:extLst>
            </p:cNvPr>
            <p:cNvGrpSpPr/>
            <p:nvPr/>
          </p:nvGrpSpPr>
          <p:grpSpPr>
            <a:xfrm>
              <a:off x="3068346" y="2150702"/>
              <a:ext cx="1449834" cy="2235794"/>
              <a:chOff x="3187057" y="2632479"/>
              <a:chExt cx="994225" cy="1543180"/>
            </a:xfrm>
          </p:grpSpPr>
          <p:sp>
            <p:nvSpPr>
              <p:cNvPr id="66" name="Paralelkenar 65">
                <a:extLst>
                  <a:ext uri="{FF2B5EF4-FFF2-40B4-BE49-F238E27FC236}">
                    <a16:creationId xmlns:a16="http://schemas.microsoft.com/office/drawing/2014/main" id="{A3C87797-461E-01A0-2D19-64DF7642D210}"/>
                  </a:ext>
                </a:extLst>
              </p:cNvPr>
              <p:cNvSpPr/>
              <p:nvPr/>
            </p:nvSpPr>
            <p:spPr>
              <a:xfrm rot="19040445">
                <a:off x="3187057" y="309049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Paralelkenar 66">
                <a:extLst>
                  <a:ext uri="{FF2B5EF4-FFF2-40B4-BE49-F238E27FC236}">
                    <a16:creationId xmlns:a16="http://schemas.microsoft.com/office/drawing/2014/main" id="{10E23597-E8E5-C9C3-6CC9-3733C2AFC2F7}"/>
                  </a:ext>
                </a:extLst>
              </p:cNvPr>
              <p:cNvSpPr/>
              <p:nvPr/>
            </p:nvSpPr>
            <p:spPr>
              <a:xfrm rot="19040445">
                <a:off x="3364673" y="2927164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elkenar 69">
                <a:extLst>
                  <a:ext uri="{FF2B5EF4-FFF2-40B4-BE49-F238E27FC236}">
                    <a16:creationId xmlns:a16="http://schemas.microsoft.com/office/drawing/2014/main" id="{814F3A7D-386D-DF5B-3172-22B6A68013E0}"/>
                  </a:ext>
                </a:extLst>
              </p:cNvPr>
              <p:cNvSpPr/>
              <p:nvPr/>
            </p:nvSpPr>
            <p:spPr>
              <a:xfrm rot="19040445">
                <a:off x="3187058" y="3402227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Metin kutusu 71">
                <a:extLst>
                  <a:ext uri="{FF2B5EF4-FFF2-40B4-BE49-F238E27FC236}">
                    <a16:creationId xmlns:a16="http://schemas.microsoft.com/office/drawing/2014/main" id="{977BFD09-2AC9-97A5-4210-3764AB512BCF}"/>
                  </a:ext>
                </a:extLst>
              </p:cNvPr>
              <p:cNvSpPr txBox="1"/>
              <p:nvPr/>
            </p:nvSpPr>
            <p:spPr>
              <a:xfrm rot="16200000">
                <a:off x="3323866" y="3639565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3" name="Paralelkenar 72">
                <a:extLst>
                  <a:ext uri="{FF2B5EF4-FFF2-40B4-BE49-F238E27FC236}">
                    <a16:creationId xmlns:a16="http://schemas.microsoft.com/office/drawing/2014/main" id="{5B690786-FDB9-2A5C-13FA-7F4E668EFF76}"/>
                  </a:ext>
                </a:extLst>
              </p:cNvPr>
              <p:cNvSpPr/>
              <p:nvPr/>
            </p:nvSpPr>
            <p:spPr>
              <a:xfrm rot="19040445">
                <a:off x="3204462" y="396544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Metin kutusu 73">
                <a:extLst>
                  <a:ext uri="{FF2B5EF4-FFF2-40B4-BE49-F238E27FC236}">
                    <a16:creationId xmlns:a16="http://schemas.microsoft.com/office/drawing/2014/main" id="{D2BAAD2A-BC6D-EE66-D22B-4AAB5F76454E}"/>
                  </a:ext>
                </a:extLst>
              </p:cNvPr>
              <p:cNvSpPr txBox="1"/>
              <p:nvPr/>
            </p:nvSpPr>
            <p:spPr>
              <a:xfrm rot="19295518">
                <a:off x="3649794" y="2697445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5" name="Paralelkenar 74">
                <a:extLst>
                  <a:ext uri="{FF2B5EF4-FFF2-40B4-BE49-F238E27FC236}">
                    <a16:creationId xmlns:a16="http://schemas.microsoft.com/office/drawing/2014/main" id="{49F96216-E860-FE0F-ECE0-6F14B9E2CA9C}"/>
                  </a:ext>
                </a:extLst>
              </p:cNvPr>
              <p:cNvSpPr/>
              <p:nvPr/>
            </p:nvSpPr>
            <p:spPr>
              <a:xfrm rot="19040445">
                <a:off x="3766154" y="263247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aralelkenar 76">
                <a:extLst>
                  <a:ext uri="{FF2B5EF4-FFF2-40B4-BE49-F238E27FC236}">
                    <a16:creationId xmlns:a16="http://schemas.microsoft.com/office/drawing/2014/main" id="{227020FB-88DF-721F-7EB0-D98EFCC41677}"/>
                  </a:ext>
                </a:extLst>
              </p:cNvPr>
              <p:cNvSpPr/>
              <p:nvPr/>
            </p:nvSpPr>
            <p:spPr>
              <a:xfrm rot="19040445">
                <a:off x="3364674" y="3243079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Paralelkenar 77">
                <a:extLst>
                  <a:ext uri="{FF2B5EF4-FFF2-40B4-BE49-F238E27FC236}">
                    <a16:creationId xmlns:a16="http://schemas.microsoft.com/office/drawing/2014/main" id="{BEAE5224-97AC-71B7-6E87-2E50B7E7BB39}"/>
                  </a:ext>
                </a:extLst>
              </p:cNvPr>
              <p:cNvSpPr/>
              <p:nvPr/>
            </p:nvSpPr>
            <p:spPr>
              <a:xfrm rot="19040445">
                <a:off x="3766155" y="3541842"/>
                <a:ext cx="415127" cy="210210"/>
              </a:xfrm>
              <a:prstGeom prst="parallelogram">
                <a:avLst>
                  <a:gd name="adj" fmla="val 954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Metin kutusu 78">
                <a:extLst>
                  <a:ext uri="{FF2B5EF4-FFF2-40B4-BE49-F238E27FC236}">
                    <a16:creationId xmlns:a16="http://schemas.microsoft.com/office/drawing/2014/main" id="{B1500783-1E8A-D47C-CE6E-5437DCE58092}"/>
                  </a:ext>
                </a:extLst>
              </p:cNvPr>
              <p:cNvSpPr txBox="1"/>
              <p:nvPr/>
            </p:nvSpPr>
            <p:spPr>
              <a:xfrm rot="19314125">
                <a:off x="3586068" y="3700677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0" name="Metin kutusu 79">
                <a:extLst>
                  <a:ext uri="{FF2B5EF4-FFF2-40B4-BE49-F238E27FC236}">
                    <a16:creationId xmlns:a16="http://schemas.microsoft.com/office/drawing/2014/main" id="{B8DAF15B-C7DC-E3FA-70E2-C29FD20000B3}"/>
                  </a:ext>
                </a:extLst>
              </p:cNvPr>
              <p:cNvSpPr txBox="1"/>
              <p:nvPr/>
            </p:nvSpPr>
            <p:spPr>
              <a:xfrm rot="16200000">
                <a:off x="3885558" y="2966623"/>
                <a:ext cx="176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8" name="Manyetik Disk 87">
              <a:extLst>
                <a:ext uri="{FF2B5EF4-FFF2-40B4-BE49-F238E27FC236}">
                  <a16:creationId xmlns:a16="http://schemas.microsoft.com/office/drawing/2014/main" id="{422A0324-7FED-3689-8E72-29C2389F7422}"/>
                </a:ext>
              </a:extLst>
            </p:cNvPr>
            <p:cNvSpPr/>
            <p:nvPr/>
          </p:nvSpPr>
          <p:spPr>
            <a:xfrm>
              <a:off x="6378840" y="4345051"/>
              <a:ext cx="221540" cy="130746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Gecikme 88">
              <a:extLst>
                <a:ext uri="{FF2B5EF4-FFF2-40B4-BE49-F238E27FC236}">
                  <a16:creationId xmlns:a16="http://schemas.microsoft.com/office/drawing/2014/main" id="{EA77F625-7ACA-46FF-912E-A033DCEA27BA}"/>
                </a:ext>
              </a:extLst>
            </p:cNvPr>
            <p:cNvSpPr/>
            <p:nvPr/>
          </p:nvSpPr>
          <p:spPr>
            <a:xfrm rot="7254054">
              <a:off x="5854965" y="886636"/>
              <a:ext cx="151890" cy="142642"/>
            </a:xfrm>
            <a:prstGeom prst="flowChartDelay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Manyetik Disk 89">
              <a:extLst>
                <a:ext uri="{FF2B5EF4-FFF2-40B4-BE49-F238E27FC236}">
                  <a16:creationId xmlns:a16="http://schemas.microsoft.com/office/drawing/2014/main" id="{160EED22-259B-2EAE-E376-0EC158887BB5}"/>
                </a:ext>
              </a:extLst>
            </p:cNvPr>
            <p:cNvSpPr/>
            <p:nvPr/>
          </p:nvSpPr>
          <p:spPr>
            <a:xfrm>
              <a:off x="5847471" y="849352"/>
              <a:ext cx="193148" cy="87345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172E652F-0A5A-864A-2A73-9E846B24AD49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 flipH="1">
              <a:off x="3604737" y="1023122"/>
              <a:ext cx="2287171" cy="2182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Düz Bağlayıcı 94">
              <a:extLst>
                <a:ext uri="{FF2B5EF4-FFF2-40B4-BE49-F238E27FC236}">
                  <a16:creationId xmlns:a16="http://schemas.microsoft.com/office/drawing/2014/main" id="{AC33287A-79BE-F7D6-C4B0-5674256EA130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 flipV="1">
              <a:off x="3616062" y="3202685"/>
              <a:ext cx="2873548" cy="11859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Düz Bağlayıcı 98">
              <a:extLst>
                <a:ext uri="{FF2B5EF4-FFF2-40B4-BE49-F238E27FC236}">
                  <a16:creationId xmlns:a16="http://schemas.microsoft.com/office/drawing/2014/main" id="{C0206FCE-AA18-AB28-F087-D3BCDE29E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0204" y="1041323"/>
              <a:ext cx="558700" cy="33547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Metin kutusu 101">
              <a:extLst>
                <a:ext uri="{FF2B5EF4-FFF2-40B4-BE49-F238E27FC236}">
                  <a16:creationId xmlns:a16="http://schemas.microsoft.com/office/drawing/2014/main" id="{4C05627C-8AFA-8397-4567-9258A802D35A}"/>
                </a:ext>
              </a:extLst>
            </p:cNvPr>
            <p:cNvSpPr txBox="1"/>
            <p:nvPr/>
          </p:nvSpPr>
          <p:spPr>
            <a:xfrm>
              <a:off x="6209554" y="4424297"/>
              <a:ext cx="1759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VLC Receiver</a:t>
              </a: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84597A55-6FAA-12EB-1ED7-E48F92489CCF}"/>
                </a:ext>
              </a:extLst>
            </p:cNvPr>
            <p:cNvSpPr txBox="1"/>
            <p:nvPr/>
          </p:nvSpPr>
          <p:spPr>
            <a:xfrm>
              <a:off x="5865058" y="605470"/>
              <a:ext cx="1759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LED</a:t>
              </a: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907778AA-35D5-38F2-9BE8-B1F0F2CE6732}"/>
                </a:ext>
              </a:extLst>
            </p:cNvPr>
            <p:cNvSpPr txBox="1"/>
            <p:nvPr/>
          </p:nvSpPr>
          <p:spPr>
            <a:xfrm>
              <a:off x="3161144" y="2399032"/>
              <a:ext cx="489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IRS</a:t>
              </a:r>
            </a:p>
          </p:txBody>
        </p:sp>
        <p:cxnSp>
          <p:nvCxnSpPr>
            <p:cNvPr id="121" name="Düz Ok Bağlayıcısı 120">
              <a:extLst>
                <a:ext uri="{FF2B5EF4-FFF2-40B4-BE49-F238E27FC236}">
                  <a16:creationId xmlns:a16="http://schemas.microsoft.com/office/drawing/2014/main" id="{D5D4A2F4-7960-9133-838B-DF7925CAC761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6489610" y="3958175"/>
              <a:ext cx="1762" cy="430458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Düz Ok Bağlayıcısı 128">
              <a:extLst>
                <a:ext uri="{FF2B5EF4-FFF2-40B4-BE49-F238E27FC236}">
                  <a16:creationId xmlns:a16="http://schemas.microsoft.com/office/drawing/2014/main" id="{A16E8C9C-D0FA-94C0-1B0D-F41AAA63A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4737" y="3128132"/>
              <a:ext cx="440278" cy="7745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Metin kutusu 130">
                  <a:extLst>
                    <a:ext uri="{FF2B5EF4-FFF2-40B4-BE49-F238E27FC236}">
                      <a16:creationId xmlns:a16="http://schemas.microsoft.com/office/drawing/2014/main" id="{68393433-41DA-77DE-624F-1CB9B20F01E1}"/>
                    </a:ext>
                  </a:extLst>
                </p:cNvPr>
                <p:cNvSpPr txBox="1"/>
                <p:nvPr/>
              </p:nvSpPr>
              <p:spPr>
                <a:xfrm>
                  <a:off x="6616330" y="4181108"/>
                  <a:ext cx="12343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1" name="Metin kutusu 130">
                  <a:extLst>
                    <a:ext uri="{FF2B5EF4-FFF2-40B4-BE49-F238E27FC236}">
                      <a16:creationId xmlns:a16="http://schemas.microsoft.com/office/drawing/2014/main" id="{3640D909-014F-63E2-753B-87BD5DBAB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330" y="4181108"/>
                  <a:ext cx="123432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Metin kutusu 131">
                  <a:extLst>
                    <a:ext uri="{FF2B5EF4-FFF2-40B4-BE49-F238E27FC236}">
                      <a16:creationId xmlns:a16="http://schemas.microsoft.com/office/drawing/2014/main" id="{CED31041-712D-19BF-4FD8-4B8051D2271E}"/>
                    </a:ext>
                  </a:extLst>
                </p:cNvPr>
                <p:cNvSpPr txBox="1"/>
                <p:nvPr/>
              </p:nvSpPr>
              <p:spPr>
                <a:xfrm>
                  <a:off x="6450898" y="3775658"/>
                  <a:ext cx="1346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tr-TR" sz="1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2" name="Metin kutusu 131">
                  <a:extLst>
                    <a:ext uri="{FF2B5EF4-FFF2-40B4-BE49-F238E27FC236}">
                      <a16:creationId xmlns:a16="http://schemas.microsoft.com/office/drawing/2014/main" id="{88946C79-66DE-1232-EFD4-40FF00FD8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98" y="3775658"/>
                  <a:ext cx="134652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6667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Metin kutusu 133">
                  <a:extLst>
                    <a:ext uri="{FF2B5EF4-FFF2-40B4-BE49-F238E27FC236}">
                      <a16:creationId xmlns:a16="http://schemas.microsoft.com/office/drawing/2014/main" id="{752C1901-5E9C-DF18-44EC-6A52FA1E97FB}"/>
                    </a:ext>
                  </a:extLst>
                </p:cNvPr>
                <p:cNvSpPr txBox="1"/>
                <p:nvPr/>
              </p:nvSpPr>
              <p:spPr>
                <a:xfrm>
                  <a:off x="5699158" y="768129"/>
                  <a:ext cx="13072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4" name="Metin kutusu 133">
                  <a:extLst>
                    <a:ext uri="{FF2B5EF4-FFF2-40B4-BE49-F238E27FC236}">
                      <a16:creationId xmlns:a16="http://schemas.microsoft.com/office/drawing/2014/main" id="{314490FF-2336-9ABA-7855-1CD7FCA60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9158" y="768129"/>
                  <a:ext cx="130723" cy="184666"/>
                </a:xfrm>
                <a:prstGeom prst="rect">
                  <a:avLst/>
                </a:prstGeom>
                <a:blipFill>
                  <a:blip r:embed="rId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Metin kutusu 135">
                  <a:extLst>
                    <a:ext uri="{FF2B5EF4-FFF2-40B4-BE49-F238E27FC236}">
                      <a16:creationId xmlns:a16="http://schemas.microsoft.com/office/drawing/2014/main" id="{8E1AED1D-20BE-97F3-4245-62DB4DF8D3C9}"/>
                    </a:ext>
                  </a:extLst>
                </p:cNvPr>
                <p:cNvSpPr txBox="1"/>
                <p:nvPr/>
              </p:nvSpPr>
              <p:spPr>
                <a:xfrm>
                  <a:off x="3516831" y="3150812"/>
                  <a:ext cx="169983" cy="192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tr-T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200" b="1" i="1" dirty="0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acc>
                          </m:e>
                          <m:sub>
                            <m:r>
                              <a:rPr lang="tr-TR" sz="1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6" name="Metin kutusu 135">
                  <a:extLst>
                    <a:ext uri="{FF2B5EF4-FFF2-40B4-BE49-F238E27FC236}">
                      <a16:creationId xmlns:a16="http://schemas.microsoft.com/office/drawing/2014/main" id="{30CC5948-5AF9-B6BB-6268-40D6B2934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831" y="3150812"/>
                  <a:ext cx="169983" cy="192297"/>
                </a:xfrm>
                <a:prstGeom prst="rect">
                  <a:avLst/>
                </a:prstGeom>
                <a:blipFill>
                  <a:blip r:embed="rId7"/>
                  <a:stretch>
                    <a:fillRect l="-21429" t="-6250" r="-7143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Metin kutusu 136">
                  <a:extLst>
                    <a:ext uri="{FF2B5EF4-FFF2-40B4-BE49-F238E27FC236}">
                      <a16:creationId xmlns:a16="http://schemas.microsoft.com/office/drawing/2014/main" id="{478140B1-447A-5580-1E2C-5A346D94DE7A}"/>
                    </a:ext>
                  </a:extLst>
                </p:cNvPr>
                <p:cNvSpPr txBox="1"/>
                <p:nvPr/>
              </p:nvSpPr>
              <p:spPr>
                <a:xfrm>
                  <a:off x="4058248" y="3006610"/>
                  <a:ext cx="278218" cy="2313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tr-T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tr-T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7" name="Metin kutusu 136">
                  <a:extLst>
                    <a:ext uri="{FF2B5EF4-FFF2-40B4-BE49-F238E27FC236}">
                      <a16:creationId xmlns:a16="http://schemas.microsoft.com/office/drawing/2014/main" id="{A2FD30E0-072F-D3D0-4205-8105B76BC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248" y="3006610"/>
                  <a:ext cx="278218" cy="231345"/>
                </a:xfrm>
                <a:prstGeom prst="rect">
                  <a:avLst/>
                </a:prstGeom>
                <a:blipFill>
                  <a:blip r:embed="rId8"/>
                  <a:stretch>
                    <a:fillRect l="-869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Yay 140">
              <a:extLst>
                <a:ext uri="{FF2B5EF4-FFF2-40B4-BE49-F238E27FC236}">
                  <a16:creationId xmlns:a16="http://schemas.microsoft.com/office/drawing/2014/main" id="{F534C294-9685-88CF-3A91-AB6115F426BB}"/>
                </a:ext>
              </a:extLst>
            </p:cNvPr>
            <p:cNvSpPr/>
            <p:nvPr/>
          </p:nvSpPr>
          <p:spPr>
            <a:xfrm rot="14956606">
              <a:off x="6294877" y="4182500"/>
              <a:ext cx="225065" cy="196878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Yay 141">
              <a:extLst>
                <a:ext uri="{FF2B5EF4-FFF2-40B4-BE49-F238E27FC236}">
                  <a16:creationId xmlns:a16="http://schemas.microsoft.com/office/drawing/2014/main" id="{69769211-A7E1-2F62-5045-F93853FC2906}"/>
                </a:ext>
              </a:extLst>
            </p:cNvPr>
            <p:cNvSpPr/>
            <p:nvPr/>
          </p:nvSpPr>
          <p:spPr>
            <a:xfrm rot="15490941">
              <a:off x="6411696" y="4056010"/>
              <a:ext cx="112354" cy="70050"/>
            </a:xfrm>
            <a:prstGeom prst="arc">
              <a:avLst>
                <a:gd name="adj1" fmla="val 18853455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Metin kutusu 142">
                  <a:extLst>
                    <a:ext uri="{FF2B5EF4-FFF2-40B4-BE49-F238E27FC236}">
                      <a16:creationId xmlns:a16="http://schemas.microsoft.com/office/drawing/2014/main" id="{B9E77D96-B921-3669-DEE1-5D4D49D1189A}"/>
                    </a:ext>
                  </a:extLst>
                </p:cNvPr>
                <p:cNvSpPr txBox="1"/>
                <p:nvPr/>
              </p:nvSpPr>
              <p:spPr>
                <a:xfrm>
                  <a:off x="6506757" y="3999307"/>
                  <a:ext cx="12048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3" name="Metin kutusu 142">
                  <a:extLst>
                    <a:ext uri="{FF2B5EF4-FFF2-40B4-BE49-F238E27FC236}">
                      <a16:creationId xmlns:a16="http://schemas.microsoft.com/office/drawing/2014/main" id="{AE44F4EB-0B56-8244-725B-ADE98F3ED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757" y="3999307"/>
                  <a:ext cx="120481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36364" t="-8333" r="-2727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Metin kutusu 143">
                  <a:extLst>
                    <a:ext uri="{FF2B5EF4-FFF2-40B4-BE49-F238E27FC236}">
                      <a16:creationId xmlns:a16="http://schemas.microsoft.com/office/drawing/2014/main" id="{B4B8FA3C-3A77-3F74-3F20-46BFB2427A50}"/>
                    </a:ext>
                  </a:extLst>
                </p:cNvPr>
                <p:cNvSpPr txBox="1"/>
                <p:nvPr/>
              </p:nvSpPr>
              <p:spPr>
                <a:xfrm>
                  <a:off x="6150286" y="4005177"/>
                  <a:ext cx="18280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4" name="Metin kutusu 143">
                  <a:extLst>
                    <a:ext uri="{FF2B5EF4-FFF2-40B4-BE49-F238E27FC236}">
                      <a16:creationId xmlns:a16="http://schemas.microsoft.com/office/drawing/2014/main" id="{D2285E2B-B932-DDAD-F7DD-2117B0629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286" y="4005177"/>
                  <a:ext cx="182806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6667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Yay 145">
              <a:extLst>
                <a:ext uri="{FF2B5EF4-FFF2-40B4-BE49-F238E27FC236}">
                  <a16:creationId xmlns:a16="http://schemas.microsoft.com/office/drawing/2014/main" id="{3F9BBC97-BF88-F747-6356-4F570E2E8EC8}"/>
                </a:ext>
              </a:extLst>
            </p:cNvPr>
            <p:cNvSpPr/>
            <p:nvPr/>
          </p:nvSpPr>
          <p:spPr>
            <a:xfrm rot="6506488">
              <a:off x="5858144" y="1027912"/>
              <a:ext cx="84073" cy="81671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Ayıkla 117">
              <a:extLst>
                <a:ext uri="{FF2B5EF4-FFF2-40B4-BE49-F238E27FC236}">
                  <a16:creationId xmlns:a16="http://schemas.microsoft.com/office/drawing/2014/main" id="{EF65C3D7-D87E-19D9-0938-6923E29130AA}"/>
                </a:ext>
              </a:extLst>
            </p:cNvPr>
            <p:cNvSpPr/>
            <p:nvPr/>
          </p:nvSpPr>
          <p:spPr>
            <a:xfrm rot="2349255">
              <a:off x="3743846" y="699600"/>
              <a:ext cx="2448173" cy="2914379"/>
            </a:xfrm>
            <a:prstGeom prst="flowChartExtra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0">
                  <a:schemeClr val="accent4">
                    <a:lumMod val="20000"/>
                    <a:lumOff val="80000"/>
                    <a:shade val="67500"/>
                    <a:satMod val="115000"/>
                    <a:alpha val="7931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Metin kutusu 150">
                  <a:extLst>
                    <a:ext uri="{FF2B5EF4-FFF2-40B4-BE49-F238E27FC236}">
                      <a16:creationId xmlns:a16="http://schemas.microsoft.com/office/drawing/2014/main" id="{71115588-E967-6500-5975-D2472FFAA7BB}"/>
                    </a:ext>
                  </a:extLst>
                </p:cNvPr>
                <p:cNvSpPr txBox="1"/>
                <p:nvPr/>
              </p:nvSpPr>
              <p:spPr>
                <a:xfrm>
                  <a:off x="5836198" y="1092415"/>
                  <a:ext cx="11977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1" name="Metin kutusu 150">
                  <a:extLst>
                    <a:ext uri="{FF2B5EF4-FFF2-40B4-BE49-F238E27FC236}">
                      <a16:creationId xmlns:a16="http://schemas.microsoft.com/office/drawing/2014/main" id="{B3FCFE6C-00B0-CB06-216C-1CD481421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198" y="1092415"/>
                  <a:ext cx="119776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40000" t="-7692" r="-30000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Metin kutusu 151">
                  <a:extLst>
                    <a:ext uri="{FF2B5EF4-FFF2-40B4-BE49-F238E27FC236}">
                      <a16:creationId xmlns:a16="http://schemas.microsoft.com/office/drawing/2014/main" id="{7BBDDC19-8314-6A3B-15CA-30370CD998C3}"/>
                    </a:ext>
                  </a:extLst>
                </p:cNvPr>
                <p:cNvSpPr txBox="1"/>
                <p:nvPr/>
              </p:nvSpPr>
              <p:spPr>
                <a:xfrm>
                  <a:off x="5554048" y="974178"/>
                  <a:ext cx="18120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2" name="Metin kutusu 151">
                  <a:extLst>
                    <a:ext uri="{FF2B5EF4-FFF2-40B4-BE49-F238E27FC236}">
                      <a16:creationId xmlns:a16="http://schemas.microsoft.com/office/drawing/2014/main" id="{13EB5335-B99B-8E35-87FA-663CAD4FA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048" y="974178"/>
                  <a:ext cx="181203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6667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Yay 153">
              <a:extLst>
                <a:ext uri="{FF2B5EF4-FFF2-40B4-BE49-F238E27FC236}">
                  <a16:creationId xmlns:a16="http://schemas.microsoft.com/office/drawing/2014/main" id="{8868AA11-2296-2159-D95C-E686DC6EC793}"/>
                </a:ext>
              </a:extLst>
            </p:cNvPr>
            <p:cNvSpPr/>
            <p:nvPr/>
          </p:nvSpPr>
          <p:spPr>
            <a:xfrm rot="1576772">
              <a:off x="3745206" y="3166443"/>
              <a:ext cx="79922" cy="109416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Yay 154">
              <a:extLst>
                <a:ext uri="{FF2B5EF4-FFF2-40B4-BE49-F238E27FC236}">
                  <a16:creationId xmlns:a16="http://schemas.microsoft.com/office/drawing/2014/main" id="{965F61DA-F6ED-85AD-FCBB-75EC0A734BC1}"/>
                </a:ext>
              </a:extLst>
            </p:cNvPr>
            <p:cNvSpPr/>
            <p:nvPr/>
          </p:nvSpPr>
          <p:spPr>
            <a:xfrm rot="277235">
              <a:off x="3713949" y="3052453"/>
              <a:ext cx="112342" cy="128436"/>
            </a:xfrm>
            <a:prstGeom prst="arc">
              <a:avLst>
                <a:gd name="adj1" fmla="val 16200000"/>
                <a:gd name="adj2" fmla="val 295094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Metin kutusu 155">
                  <a:extLst>
                    <a:ext uri="{FF2B5EF4-FFF2-40B4-BE49-F238E27FC236}">
                      <a16:creationId xmlns:a16="http://schemas.microsoft.com/office/drawing/2014/main" id="{7BB98C28-A7BF-E0F8-2441-1C9EE7DB4A95}"/>
                    </a:ext>
                  </a:extLst>
                </p:cNvPr>
                <p:cNvSpPr txBox="1"/>
                <p:nvPr/>
              </p:nvSpPr>
              <p:spPr>
                <a:xfrm>
                  <a:off x="3822372" y="2957561"/>
                  <a:ext cx="20204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Metin kutusu 155">
                  <a:extLst>
                    <a:ext uri="{FF2B5EF4-FFF2-40B4-BE49-F238E27FC236}">
                      <a16:creationId xmlns:a16="http://schemas.microsoft.com/office/drawing/2014/main" id="{5D9B18A2-933B-3EF0-B63B-51BF16149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372" y="2957561"/>
                  <a:ext cx="202043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11765" r="-5882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Metin kutusu 156">
                  <a:extLst>
                    <a:ext uri="{FF2B5EF4-FFF2-40B4-BE49-F238E27FC236}">
                      <a16:creationId xmlns:a16="http://schemas.microsoft.com/office/drawing/2014/main" id="{776FE9DC-3216-558C-3FB5-E9606DFA985E}"/>
                    </a:ext>
                  </a:extLst>
                </p:cNvPr>
                <p:cNvSpPr txBox="1"/>
                <p:nvPr/>
              </p:nvSpPr>
              <p:spPr>
                <a:xfrm>
                  <a:off x="3842619" y="3140808"/>
                  <a:ext cx="19389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tr-TR" sz="1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7" name="Metin kutusu 156">
                  <a:extLst>
                    <a:ext uri="{FF2B5EF4-FFF2-40B4-BE49-F238E27FC236}">
                      <a16:creationId xmlns:a16="http://schemas.microsoft.com/office/drawing/2014/main" id="{23FF5E20-CAD0-0ADD-827E-F4A4C2D3B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19" y="3140808"/>
                  <a:ext cx="193899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25000" t="-7692" r="-6250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Düz Ok Bağlayıcısı 119">
              <a:extLst>
                <a:ext uri="{FF2B5EF4-FFF2-40B4-BE49-F238E27FC236}">
                  <a16:creationId xmlns:a16="http://schemas.microsoft.com/office/drawing/2014/main" id="{B92DAF05-D422-30F2-0695-935036394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9699" y="1025898"/>
              <a:ext cx="275344" cy="375814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Metin kutusu 134">
                  <a:extLst>
                    <a:ext uri="{FF2B5EF4-FFF2-40B4-BE49-F238E27FC236}">
                      <a16:creationId xmlns:a16="http://schemas.microsoft.com/office/drawing/2014/main" id="{2A700365-2BDB-8350-BD38-EC19202C3024}"/>
                    </a:ext>
                  </a:extLst>
                </p:cNvPr>
                <p:cNvSpPr txBox="1"/>
                <p:nvPr/>
              </p:nvSpPr>
              <p:spPr>
                <a:xfrm>
                  <a:off x="5501977" y="1373709"/>
                  <a:ext cx="1346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35" name="Metin kutusu 134">
                  <a:extLst>
                    <a:ext uri="{FF2B5EF4-FFF2-40B4-BE49-F238E27FC236}">
                      <a16:creationId xmlns:a16="http://schemas.microsoft.com/office/drawing/2014/main" id="{DFD1C413-3B09-D466-75BC-BFC98120F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977" y="1373709"/>
                  <a:ext cx="134652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80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84</Words>
  <Application>Microsoft Macintosh PowerPoint</Application>
  <PresentationFormat>Geniş ekran</PresentationFormat>
  <Paragraphs>80</Paragraphs>
  <Slides>4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Efe Tarhan</dc:creator>
  <cp:lastModifiedBy>Efe Tarhan</cp:lastModifiedBy>
  <cp:revision>8</cp:revision>
  <dcterms:created xsi:type="dcterms:W3CDTF">2024-02-02T20:36:43Z</dcterms:created>
  <dcterms:modified xsi:type="dcterms:W3CDTF">2024-02-06T14:21:25Z</dcterms:modified>
</cp:coreProperties>
</file>