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33" autoAdjust="0"/>
  </p:normalViewPr>
  <p:slideViewPr>
    <p:cSldViewPr snapToGrid="0">
      <p:cViewPr varScale="1">
        <p:scale>
          <a:sx n="67" d="100"/>
          <a:sy n="67" d="100"/>
        </p:scale>
        <p:origin x="11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FEE3D-D92D-4620-AD2C-2679DC554998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D3E2F-1CB5-4FDD-8D88-7A3DF6256F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90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The scrum master's role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in the organization in the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following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aspects: Lead and coach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scrum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adoption. Plan ...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D3E2F-1CB5-4FDD-8D88-7A3DF6256F0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28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Sprint can be cancelled before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 time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box is over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Only the Product Owner has the authority to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cancel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although he or she may do so under influence from the stakeholders, the Development Team, or the Scrum Master.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Sprint would be cancelled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if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Goal becomes obsolete.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D3E2F-1CB5-4FDD-8D88-7A3DF6256F0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76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During the Sprint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No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changes are made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that would endanger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Goal; Quality goals do not decrease; and, Scope may be clarified and re-negotiated between the Product Owner and Development Team as more is learned.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D3E2F-1CB5-4FDD-8D88-7A3DF6256F0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738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purpose of the Daily Scrum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to inspect and synchronize the team's progress towards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 Goal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discuss if anything impedes the team and re-plan the team's work to achieve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 Goal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outcome of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Daily Scrum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should be: An updated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Backlog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D3E2F-1CB5-4FDD-8D88-7A3DF6256F0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585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Scrum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there are three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roles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Product Owner,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Development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Team, and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Scrum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Master. Together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these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are known as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Scrum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Team.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D3E2F-1CB5-4FDD-8D88-7A3DF6256F0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355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Scrum Teams are self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organizing and cross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functional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…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Cross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functional teams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have all competencies needed to accomplish the work without depending on others not part of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team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...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team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model in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Scrum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designed to optimize flexibility, creativity, and productivity.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D3E2F-1CB5-4FDD-8D88-7A3DF6256F0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180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 planning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limited to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maximum of eight hours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general rule of thumb is to allow two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hours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 planning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for every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week of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length. That means teams should timebox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 planning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to four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hours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for a two-week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eight hours for a one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month sprint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D3E2F-1CB5-4FDD-8D88-7A3DF6256F0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456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Livre Scrum Institute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D3E2F-1CB5-4FDD-8D88-7A3DF6256F0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06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During the sprint review, the project is assessed against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goal determined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during the sprint planning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meeting. Ideally, the team has completed each product backlog item brought into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but it's more important that they achieve the overall goal of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D3E2F-1CB5-4FDD-8D88-7A3DF6256F0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74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1878-2123-44BF-B6EC-E80491AD7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514F0-B6D8-4F7B-B0F1-895C6C102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14B4-1998-4C27-809E-5B69AF3B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CF154-489F-46CA-A316-759AD006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235F1-0D31-4A0A-95B7-E0A5637E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98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3D81-C0C6-432B-9934-92F69E94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197D7-7052-4BE5-BFF9-C2DA3927A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CF09A-74E2-42A2-B27A-818C31C5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5EB2C-DF41-4AE2-9393-33B5AB9D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9C37-0C61-473E-84F4-16B44A78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70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023EF-F3FB-48AC-855C-25B6388E8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04F7C-7A3E-408F-A0D2-0DDC9A1DF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EAAE4-2E74-46F1-BB0B-41F554B9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EFD4F-5249-45C3-9047-A989B89A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1DF4A-B2DE-42BB-95CE-251DB0D5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2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A7D0-C164-41EC-83E8-386C0F38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2FF9-6DC0-44A9-BCDF-F50B0E01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ECAEC-4EE4-4A5F-A4C2-4DD58830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FAD7-39B0-4A63-9BCA-48579C5A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31DB5-FBA0-444F-8E22-BA23B14E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76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0A42-E4D9-4200-8613-9C816D94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CC88A-FB60-4E60-A299-1096EDCB7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CAF1B-4F0C-40C9-9394-20187739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1878-A17B-4767-B29C-D12C93C0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461DA-147C-4D1A-B510-961CAE82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8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28A8-C710-4D56-BA6A-72D944E4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D093-8CC9-4543-AA6C-7FA74CD19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198CE-FBD1-43C6-96B9-14A601A6E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9BA13-1A8A-4305-8D57-00E5F54C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3270B-486F-4767-8047-D780561C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A5960-A8CD-467A-9AC9-5581950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10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30B5-B969-4D43-98BE-95EDAE81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FBEFB-4935-476A-9A49-5FEC73BAA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EA208-A0E4-488C-8B72-F03E0F544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97CAD-6349-4597-8B47-8AE5BA54A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E12E1-524B-4E32-B93D-108471B6B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E3A1B-2440-41C1-9F14-386E2DC5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467DB-8D86-4B49-B224-0146BFFA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21A67-2D9A-40B3-AB6B-C70A3D36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40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8F97-C77C-4F20-89DD-C491262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06BDE-A696-48F9-BDAB-9D5FB8AE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3BD33-9979-4088-9796-BF6E6B99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7AF08-2C3E-41F1-A780-3FDC7277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93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9C985-1776-41F1-8C1B-AEAD7ACA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65AD0-B4B7-42B0-ACAE-A947881C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77997-D193-4964-8883-3A56A207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11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E694-0038-49EF-B162-B672EC75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6115E-3DA6-4EC1-87F6-250DE03C3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BC232-7FA6-4B47-BA88-AD0F4D02B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68555-F38A-4074-B7A3-249E4F20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60DF0-FCF4-4437-9894-6E3073F4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03F23-1101-478D-957D-3A4CDE53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99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CBF7-409A-408A-9451-D216BC5D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894C9-9BAC-4F30-A9FA-2CFF94003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6EE6A-9FD1-461C-A9A3-CC14C655F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CD549-AF2D-493B-AF5E-55ABAE1D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2DCD8-9D96-4B53-BEF0-07E93667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6DD4C-A1B8-458B-800F-8DF453DB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88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9C207-A1CA-4FBE-A0D7-E978500D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88187-4CA8-4E95-86E9-FFE2DD560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5CB5-77AE-47D5-80E9-1C743F1B6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D4EF9-5B99-4CAB-8FB7-8FAD580979FE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E6883-30A8-4481-BE72-A72235B32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9B29-F2C7-427F-B9DC-5D1241AFA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BB26-3817-4F6A-ADD6-D52FCEB5E7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19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549A-84A5-4C7F-B790-C5BD0ABB9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QCM: SFPC</a:t>
            </a:r>
            <a:br>
              <a:rPr lang="fr-FR" dirty="0"/>
            </a:b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C393E-6E2C-45B0-A0DD-DE61C2C12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51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CC5A7-C7BE-4020-AF63-C0CD14BC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929255" cy="4384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544502-F10A-4F28-91E3-0058D4287A99}"/>
              </a:ext>
            </a:extLst>
          </p:cNvPr>
          <p:cNvSpPr txBox="1"/>
          <p:nvPr/>
        </p:nvSpPr>
        <p:spPr>
          <a:xfrm>
            <a:off x="9915310" y="1027906"/>
            <a:ext cx="14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2485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A4ECB-8599-42DD-8798-5F1DACC0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6" y="1825625"/>
            <a:ext cx="8855355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A485F3-25CB-4D02-B2B9-6EB9EAB7C554}"/>
              </a:ext>
            </a:extLst>
          </p:cNvPr>
          <p:cNvSpPr txBox="1"/>
          <p:nvPr/>
        </p:nvSpPr>
        <p:spPr>
          <a:xfrm>
            <a:off x="9915310" y="1027906"/>
            <a:ext cx="14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021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80383-7AF3-409B-B402-0BC8CAB6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1006"/>
            <a:ext cx="9313718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6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19483-486B-4DAC-877B-A10235003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698819" cy="269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DAD1C-E01D-4E57-9890-12F87CAE4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201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0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6FBF7-B323-4DB8-8BFB-3CE9A2604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8482445" cy="425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0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C2196-8A24-4508-9AD6-ABB790499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761624" cy="28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18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E1134-3F0F-4E6F-AE5C-24A73C21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9903123" cy="249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6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B666D-EBE3-40CC-983B-341EE7E9C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8144"/>
            <a:ext cx="78676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4932E-3A8A-4E3D-9CCB-782F15FF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36015"/>
            <a:ext cx="9160501" cy="26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1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2F13-E132-443C-8837-A3B6294F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F2C94-790A-46B9-BB19-D544B49C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F8D39-68E9-4734-A45D-C474E583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8990"/>
            <a:ext cx="9862704" cy="4337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E6BE89-9743-4EA0-9CBC-B791D6A4DD5D}"/>
              </a:ext>
            </a:extLst>
          </p:cNvPr>
          <p:cNvSpPr txBox="1"/>
          <p:nvPr/>
        </p:nvSpPr>
        <p:spPr>
          <a:xfrm>
            <a:off x="9522513" y="1995055"/>
            <a:ext cx="14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6924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F18A9-2245-4A3A-8642-305FAAD3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1536"/>
            <a:ext cx="8160327" cy="37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9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6B1C0-E91A-4630-BDF5-B507F89B2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9135539" cy="41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A7C6C-81C2-49C8-AF40-2A7C68B5E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89" y="1825625"/>
            <a:ext cx="10450066" cy="2756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E54563-61D9-41D8-9FC6-688B749C865E}"/>
              </a:ext>
            </a:extLst>
          </p:cNvPr>
          <p:cNvSpPr txBox="1"/>
          <p:nvPr/>
        </p:nvSpPr>
        <p:spPr>
          <a:xfrm>
            <a:off x="4488873" y="5247409"/>
            <a:ext cx="14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B050"/>
                </a:solidFill>
              </a:rPr>
              <a:t>True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6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D831E-A8F7-4C7D-8740-11F00C72E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10525370" cy="4253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1F7E35-2098-44AC-B739-39DAA032F0A0}"/>
              </a:ext>
            </a:extLst>
          </p:cNvPr>
          <p:cNvSpPr txBox="1"/>
          <p:nvPr/>
        </p:nvSpPr>
        <p:spPr>
          <a:xfrm>
            <a:off x="8863445" y="779319"/>
            <a:ext cx="14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4516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68C6D-3E2C-4642-9C7B-9824E6194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515600" cy="4429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70EA01-7D4E-4539-A228-E68C78B2F365}"/>
              </a:ext>
            </a:extLst>
          </p:cNvPr>
          <p:cNvSpPr txBox="1"/>
          <p:nvPr/>
        </p:nvSpPr>
        <p:spPr>
          <a:xfrm>
            <a:off x="9915310" y="1027906"/>
            <a:ext cx="14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5276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FEA90-C59A-4E66-9827-D1E122535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656618" cy="4426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C07C5-E46A-4682-8556-F79E75F0D892}"/>
              </a:ext>
            </a:extLst>
          </p:cNvPr>
          <p:cNvSpPr txBox="1"/>
          <p:nvPr/>
        </p:nvSpPr>
        <p:spPr>
          <a:xfrm>
            <a:off x="9915310" y="1027906"/>
            <a:ext cx="14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0793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02956-55B2-4BFA-8C21-795071761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390977" cy="3785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16D49-95AB-4F81-91CD-2D628F2AB868}"/>
              </a:ext>
            </a:extLst>
          </p:cNvPr>
          <p:cNvSpPr txBox="1"/>
          <p:nvPr/>
        </p:nvSpPr>
        <p:spPr>
          <a:xfrm>
            <a:off x="9915310" y="1027906"/>
            <a:ext cx="14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0144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9FC24-2DED-46BF-949D-D5B3F94F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67693"/>
            <a:ext cx="10457671" cy="2849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D615F-BD12-432D-885B-2B783B8F2EAA}"/>
              </a:ext>
            </a:extLst>
          </p:cNvPr>
          <p:cNvSpPr txBox="1"/>
          <p:nvPr/>
        </p:nvSpPr>
        <p:spPr>
          <a:xfrm>
            <a:off x="9915310" y="1027906"/>
            <a:ext cx="14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B050"/>
                </a:solidFill>
              </a:rPr>
              <a:t>True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0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7723-7B43-4EC1-8148-C35EC3F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624-2CFD-4775-8104-EEEE763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B1180-ABE6-4B63-B729-BAC43DB89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5"/>
            <a:ext cx="10636491" cy="3089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5C8305-7CDE-4AB5-A857-28628037A0B5}"/>
              </a:ext>
            </a:extLst>
          </p:cNvPr>
          <p:cNvSpPr txBox="1"/>
          <p:nvPr/>
        </p:nvSpPr>
        <p:spPr>
          <a:xfrm>
            <a:off x="9915310" y="1027906"/>
            <a:ext cx="14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B050"/>
                </a:solidFill>
              </a:rPr>
              <a:t>True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4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408</Words>
  <Application>Microsoft Office PowerPoint</Application>
  <PresentationFormat>Widescreen</PresentationFormat>
  <Paragraphs>49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Office Theme</vt:lpstr>
      <vt:lpstr>QCM: SFPC 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  <vt:lpstr>Question 13</vt:lpstr>
      <vt:lpstr>Question 14</vt:lpstr>
      <vt:lpstr>Question 15</vt:lpstr>
      <vt:lpstr>Question 16</vt:lpstr>
      <vt:lpstr>Question 17</vt:lpstr>
      <vt:lpstr>Question 18</vt:lpstr>
      <vt:lpstr>Question 19</vt:lpstr>
      <vt:lpstr>Question 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QCM</dc:title>
  <dc:creator>CHAIMA BEN AHMED</dc:creator>
  <cp:lastModifiedBy>CHAIMA BEN AHMED</cp:lastModifiedBy>
  <cp:revision>57</cp:revision>
  <dcterms:created xsi:type="dcterms:W3CDTF">2020-11-14T07:42:21Z</dcterms:created>
  <dcterms:modified xsi:type="dcterms:W3CDTF">2020-11-14T09:04:59Z</dcterms:modified>
</cp:coreProperties>
</file>