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3" autoAdjust="0"/>
  </p:normalViewPr>
  <p:slideViewPr>
    <p:cSldViewPr snapToGrid="0">
      <p:cViewPr varScale="1">
        <p:scale>
          <a:sx n="67" d="100"/>
          <a:sy n="67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EE3D-D92D-4620-AD2C-2679DC55499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D3E2F-1CB5-4FDD-8D88-7A3DF6256F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scrum master's role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in the organization in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aspects: Lead and coach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adoption. Plan ...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8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Sprint can be cancelled before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time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is over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Only the Product Owner has the authority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cancel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although he or she may do so under influence from the stakeholders, the Development Team, or the Scrum Master.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Sprint would be cancelled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 becomes obsolete.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6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No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changes are made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would endanger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Goal; Quality goals do not decrease; and, Scope may be clarified and re-negotiated between the Product Owner and Development Team as more is learned.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3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purpose of the Daily 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to inspect and synchronize the team's progress towards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discuss if anything impedes the team and re-plan the team's work to achieve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outcome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Daily 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should be: An updated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Backlog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58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there are three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Product Owner,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Team, 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Master. Together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known as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Team.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35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 Teams are self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organizing and cross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…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Cross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functional teams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all competencies needed to accomplish the work without depending on others not part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designed to optimize flexibility, creativity, and productivity.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18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limited to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maximum of eight 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general rule of thumb is to allow two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every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week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length. That means teams should timebox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four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a two-week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eight hours for a one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month 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5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Livre Scrum Institute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 review, the project is assessed against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 determined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meeting. Ideally, the team has completed each product backlog item brought into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but it's more important that they achieve the overall goal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4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878-2123-44BF-B6EC-E80491AD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14F0-B6D8-4F7B-B0F1-895C6C10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14B4-1998-4C27-809E-5B69AF3B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F154-489F-46CA-A316-759AD00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235F1-0D31-4A0A-95B7-E0A5637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D81-C0C6-432B-9934-92F69E94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97D7-7052-4BE5-BFF9-C2DA3927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F09A-74E2-42A2-B27A-818C31C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EB2C-DF41-4AE2-9393-33B5AB9D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9C37-0C61-473E-84F4-16B44A7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023EF-F3FB-48AC-855C-25B6388E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4F7C-7A3E-408F-A0D2-0DDC9A1D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AAE4-2E74-46F1-BB0B-41F554B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FD4F-5249-45C3-9047-A989B89A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DF4A-B2DE-42BB-95CE-251DB0D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7D0-C164-41EC-83E8-386C0F38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2FF9-6DC0-44A9-BCDF-F50B0E01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CAEC-4EE4-4A5F-A4C2-4DD5883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FAD7-39B0-4A63-9BCA-48579C5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1DB5-FBA0-444F-8E22-BA23B14E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0A42-E4D9-4200-8613-9C816D94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C88A-FB60-4E60-A299-1096EDCB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AF1B-4F0C-40C9-9394-20187739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1878-A17B-4767-B29C-D12C93C0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61DA-147C-4D1A-B510-961CAE8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8A8-C710-4D56-BA6A-72D944E4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D093-8CC9-4543-AA6C-7FA74CD1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98CE-FBD1-43C6-96B9-14A601A6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BA13-1A8A-4305-8D57-00E5F54C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270B-486F-4767-8047-D780561C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5960-A8CD-467A-9AC9-5581950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1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30B5-B969-4D43-98BE-95EDAE81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BEFB-4935-476A-9A49-5FEC73BA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EA208-A0E4-488C-8B72-F03E0F54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97CAD-6349-4597-8B47-8AE5BA54A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E12E1-524B-4E32-B93D-108471B6B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3A1B-2440-41C1-9F14-386E2DC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467DB-8D86-4B49-B224-0146BFFA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1A67-2D9A-40B3-AB6B-C70A3D36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0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8F97-C77C-4F20-89DD-C491262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06BDE-A696-48F9-BDAB-9D5FB8AE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BD33-9979-4088-9796-BF6E6B99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7AF08-2C3E-41F1-A780-3FDC727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9C985-1776-41F1-8C1B-AEAD7A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65AD0-B4B7-42B0-ACAE-A947881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7997-D193-4964-8883-3A56A20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E694-0038-49EF-B162-B672EC75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115E-3DA6-4EC1-87F6-250DE03C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BC232-7FA6-4B47-BA88-AD0F4D02B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8555-F38A-4074-B7A3-249E4F2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0DF0-FCF4-4437-9894-6E3073F4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03F23-1101-478D-957D-3A4CDE53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CBF7-409A-408A-9451-D216BC5D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894C9-9BAC-4F30-A9FA-2CFF9400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EE6A-9FD1-461C-A9A3-CC14C655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D549-AF2D-493B-AF5E-55ABAE1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DCD8-9D96-4B53-BEF0-07E93667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6DD4C-A1B8-458B-800F-8DF453D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9C207-A1CA-4FBE-A0D7-E978500D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8187-4CA8-4E95-86E9-FFE2DD56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CB5-77AE-47D5-80E9-1C743F1B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6883-30A8-4481-BE72-A72235B32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9B29-F2C7-427F-B9DC-5D1241AF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9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549A-84A5-4C7F-B790-C5BD0ABB9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QCM: SFPC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93E-6E2C-45B0-A0DD-DE61C2C12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Questions and </a:t>
            </a:r>
            <a:r>
              <a:rPr lang="fr-FR" dirty="0" err="1"/>
              <a:t>Responses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5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CC5A7-C7BE-4020-AF63-C0CD14BC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929255" cy="4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44502-F10A-4F28-91E3-0058D4287A99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48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A4ECB-8599-42DD-8798-5F1DACC0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6" y="1825625"/>
            <a:ext cx="885535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485F3-25CB-4D02-B2B9-6EB9EAB7C554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02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2F13-E132-443C-8837-A3B6294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2C94-790A-46B9-BB19-D544B49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8D39-68E9-4734-A45D-C474E583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8990"/>
            <a:ext cx="9862704" cy="4337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6BE89-9743-4EA0-9CBC-B791D6A4DD5D}"/>
              </a:ext>
            </a:extLst>
          </p:cNvPr>
          <p:cNvSpPr txBox="1"/>
          <p:nvPr/>
        </p:nvSpPr>
        <p:spPr>
          <a:xfrm>
            <a:off x="9522513" y="1995055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692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7C6C-81C2-49C8-AF40-2A7C68B5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9" y="1825625"/>
            <a:ext cx="10450066" cy="275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54563-61D9-41D8-9FC6-688B749C865E}"/>
              </a:ext>
            </a:extLst>
          </p:cNvPr>
          <p:cNvSpPr txBox="1"/>
          <p:nvPr/>
        </p:nvSpPr>
        <p:spPr>
          <a:xfrm>
            <a:off x="4488873" y="5247409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D831E-A8F7-4C7D-8740-11F00C72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25370" cy="4253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F7E35-2098-44AC-B739-39DAA032F0A0}"/>
              </a:ext>
            </a:extLst>
          </p:cNvPr>
          <p:cNvSpPr txBox="1"/>
          <p:nvPr/>
        </p:nvSpPr>
        <p:spPr>
          <a:xfrm>
            <a:off x="8863445" y="779319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516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68C6D-3E2C-4642-9C7B-9824E619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42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0EA01-7D4E-4539-A228-E68C78B2F365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527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FEA90-C59A-4E66-9827-D1E12253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656618" cy="442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07C5-E46A-4682-8556-F79E75F0D892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793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02956-55B2-4BFA-8C21-79507176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390977" cy="3785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6D49-95AB-4F81-91CD-2D628F2AB868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014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FC24-2DED-46BF-949D-D5B3F94F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67693"/>
            <a:ext cx="10457671" cy="2849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D615F-BD12-432D-885B-2B783B8F2EAA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1180-ABE6-4B63-B729-BAC43DB8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636491" cy="308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C8305-7CDE-4AB5-A857-28628037A0B5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393</Words>
  <Application>Microsoft Office PowerPoint</Application>
  <PresentationFormat>Widescreen</PresentationFormat>
  <Paragraphs>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QCM: SFPC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</dc:title>
  <dc:creator>CHAIMA BEN AHMED</dc:creator>
  <cp:lastModifiedBy>CHAIMA BEN AHMED</cp:lastModifiedBy>
  <cp:revision>61</cp:revision>
  <dcterms:created xsi:type="dcterms:W3CDTF">2020-11-14T07:42:21Z</dcterms:created>
  <dcterms:modified xsi:type="dcterms:W3CDTF">2020-11-14T12:02:13Z</dcterms:modified>
</cp:coreProperties>
</file>