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350" r:id="rId2"/>
    <p:sldId id="352" r:id="rId3"/>
    <p:sldId id="287" r:id="rId4"/>
    <p:sldId id="353" r:id="rId5"/>
    <p:sldId id="351" r:id="rId6"/>
    <p:sldId id="354" r:id="rId7"/>
    <p:sldId id="357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CEF"/>
    <a:srgbClr val="1899DA"/>
    <a:srgbClr val="137EDF"/>
    <a:srgbClr val="233FCE"/>
    <a:srgbClr val="4BD18B"/>
    <a:srgbClr val="262626"/>
    <a:srgbClr val="7AFA6B"/>
    <a:srgbClr val="2428E0"/>
    <a:srgbClr val="262826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5D42C-344F-4D89-B2A4-F4CFEEEB85F7}" v="62" dt="2023-04-12T08:40:20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95684-03C7-4756-812F-FA1453F5FB03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C94FF-9931-407E-9E0E-20AF9DEDCE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752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D372-28EA-098B-B020-F5D6DB493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E2C4-6232-10F9-E1BA-013930EF9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566F-3938-5646-0A24-0DF1933D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5A56-8FF7-8C4D-AAC9-C51DD14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E726-F574-418D-7A06-F708C41D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44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FD8D-3358-BE78-55DE-FFDAA152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C1A1-EA56-53E3-5065-1A966EBC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CF83-607D-D908-E866-253E6CE0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4ED2-1DE8-EB91-0A58-FFD38D1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44F5-1376-7B35-B550-69917641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593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2168A-D1D7-7251-D6B4-F7677255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1EE08-4B57-AFB9-D9D6-28070A47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EE5F-C114-862C-BFB0-308A5FCB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CCCD-D37A-3417-BACF-72F920F7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A6A3-C197-027E-E99B-C932AF32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156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445C-2C95-0BF7-4949-26FC9C21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BBA0-DBDB-4D45-EA20-77FD959D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9BBB-1074-B0E8-00B6-46C2A522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F1E2-814F-AE3A-9784-392F9D0A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A57B-7E15-E995-C452-0469479F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42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9201-934C-3E9D-6C3D-6DFBDD61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07FE-3785-8530-4B69-003B61E3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6F2E-7470-508B-A7FD-C7081ED6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4109-4A04-ED78-B2A7-88ECF428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0A7A-83F1-87DF-2C7F-5E337B2F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91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C3A3-C9E8-1018-EA57-26F6D492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89C-1194-8CCD-A79D-C59F4B01A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E609-A68A-5A24-497D-64B28FD17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1649-AC35-B458-BC7B-09902344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5EBF7-7B2B-75B2-36C5-130F96C8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BCEC-7A93-BB64-52C8-B961B71F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52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6CBE-E035-DDA6-5DC5-FF7631C9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86B9-40A6-4997-938C-2CC82CA9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4E291-B284-2479-7AAD-6D354930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87503-F398-292C-C7F9-E20A78B8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20E7-BEC8-FCE7-EBA8-9282F6C15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52879-5DA3-8A09-E0F8-EC36711B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820D-46FB-220F-8BF0-D35E9E2C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25CDF-FB3A-519D-24E9-ACD5BCC6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014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D727-ECAC-E092-797D-34F18E3B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989DD-F1B1-F9EF-5FB0-00DFB704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BE9FE-E4E4-80BD-B1B6-26C71555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298E8-EF98-E6C4-D27B-BE55F674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577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E8DC2-8EF6-C4E1-941A-669F4428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10FD-4F98-1D29-94D7-3A5D233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53EC-6F92-351C-63BA-1B58A4C2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20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47C-BCE1-3C2A-CCEA-B73E7122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56D0-C5B2-2363-7383-CF184675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F51FE-9FF6-6A84-7EA3-E845D98A6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AE581-22FD-E7E6-A01C-FAE277F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AF4F7-B5B3-3A78-83D1-CB1ED2D3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C87D-4165-D0EF-5D71-EEACE54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417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88D3-6FC2-FD30-E02D-4376BF3A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F7B2-1FC6-92FF-6C53-D188FDD88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9C77F-7413-87DF-8474-2B576F12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F8CD-F955-4C4A-5A48-56E1456B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E790-4C19-A85A-AC20-322EC8E3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D218-5388-E1E6-6CD8-7B06AAFD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56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DD290-59F7-F0C0-7141-C435CC14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3039F-C81D-8A3A-2DC5-A344816B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2A12-7C54-6D20-FBE7-3D8E37EAA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70B3-F2C7-465C-95C9-25834E504B16}" type="datetimeFigureOut">
              <a:rPr lang="en-MY" smtClean="0"/>
              <a:t>12/4/2023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BF26-1316-5C65-E8A7-D3B5AE8A9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B54E-C9B8-7791-51B4-486A100F0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1221E-1D94-414C-A45E-19F76F68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074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QK7ieK3cqB2MWZVSYjg0d3/Untitled?node-id=31-884&amp;t=gtTHXIvcUKVU77l5-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6C2216-403E-F950-C3E7-A585877D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1736"/>
            <a:ext cx="9144000" cy="848664"/>
          </a:xfrm>
        </p:spPr>
        <p:txBody>
          <a:bodyPr>
            <a:normAutofit/>
          </a:bodyPr>
          <a:lstStyle/>
          <a:p>
            <a:r>
              <a:rPr lang="en-MY" sz="5400" dirty="0"/>
              <a:t>DISPLAY 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142EC-5126-8CA8-EC4A-5C8775A806F7}"/>
              </a:ext>
            </a:extLst>
          </p:cNvPr>
          <p:cNvSpPr txBox="1"/>
          <p:nvPr/>
        </p:nvSpPr>
        <p:spPr>
          <a:xfrm>
            <a:off x="3126658" y="41800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https://www.figma.com/file/QK7ieK3cqB2MWZVSYjg0d3/Untitled?node-id=31-884&amp;t=gtTHXIvcUKVU77l5-0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51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536B7E9-14F0-F408-F268-D886CBF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5" y="901618"/>
            <a:ext cx="12192000" cy="59642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2A9293-85F8-2EDE-E099-7E42E1B4758B}"/>
              </a:ext>
            </a:extLst>
          </p:cNvPr>
          <p:cNvSpPr/>
          <p:nvPr/>
        </p:nvSpPr>
        <p:spPr>
          <a:xfrm>
            <a:off x="-9661" y="913837"/>
            <a:ext cx="12171915" cy="5964247"/>
          </a:xfrm>
          <a:prstGeom prst="rect">
            <a:avLst/>
          </a:prstGeom>
          <a:solidFill>
            <a:srgbClr val="262626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EDE5E-DCC5-68C0-93F0-E69F5EA3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1" y="2340619"/>
            <a:ext cx="1567024" cy="442454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F4806F-B0DD-E3CB-128B-4748B8EB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4700" y="2510706"/>
            <a:ext cx="301114" cy="30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78FA5-31C9-1337-33B2-85229D17B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30" y="2817929"/>
            <a:ext cx="2556626" cy="455636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892706DD-0EAA-0F15-2272-13527391B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192" y="3094251"/>
            <a:ext cx="301114" cy="301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AB8EF2-08E2-DCA0-4651-7EBF8AAAD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0634" y="1907457"/>
            <a:ext cx="2700809" cy="46752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78C3D7-E69A-7852-FA17-CF0E5135F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32" y="3818280"/>
            <a:ext cx="2878412" cy="2764416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B3D0295E-141B-D277-00D6-27A3FAA37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617" y="5805825"/>
            <a:ext cx="301114" cy="301114"/>
          </a:xfrm>
          <a:prstGeom prst="rect">
            <a:avLst/>
          </a:prstGeom>
        </p:spPr>
      </p:pic>
      <p:pic>
        <p:nvPicPr>
          <p:cNvPr id="17" name="Graphic 16" descr="Cursor with solid fill">
            <a:extLst>
              <a:ext uri="{FF2B5EF4-FFF2-40B4-BE49-F238E27FC236}">
                <a16:creationId xmlns:a16="http://schemas.microsoft.com/office/drawing/2014/main" id="{755F3BFF-212A-375C-998B-FD6DED3F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4635" y="6420304"/>
            <a:ext cx="301114" cy="301114"/>
          </a:xfrm>
          <a:prstGeom prst="rect">
            <a:avLst/>
          </a:prstGeom>
        </p:spPr>
      </p:pic>
      <p:pic>
        <p:nvPicPr>
          <p:cNvPr id="19" name="Graphic 18" descr="Cursor with solid fill">
            <a:extLst>
              <a:ext uri="{FF2B5EF4-FFF2-40B4-BE49-F238E27FC236}">
                <a16:creationId xmlns:a16="http://schemas.microsoft.com/office/drawing/2014/main" id="{F4166E29-6491-3B6D-6366-333E2C901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4700" y="5202294"/>
            <a:ext cx="301114" cy="301114"/>
          </a:xfrm>
          <a:prstGeom prst="rect">
            <a:avLst/>
          </a:prstGeom>
        </p:spPr>
      </p:pic>
      <p:pic>
        <p:nvPicPr>
          <p:cNvPr id="20" name="Graphic 19" descr="Cursor with solid fill">
            <a:extLst>
              <a:ext uri="{FF2B5EF4-FFF2-40B4-BE49-F238E27FC236}">
                <a16:creationId xmlns:a16="http://schemas.microsoft.com/office/drawing/2014/main" id="{F0C29632-4658-E934-56D2-C02753E4D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3586" y="4661072"/>
            <a:ext cx="301114" cy="301114"/>
          </a:xfrm>
          <a:prstGeom prst="rect">
            <a:avLst/>
          </a:prstGeom>
        </p:spPr>
      </p:pic>
      <p:pic>
        <p:nvPicPr>
          <p:cNvPr id="21" name="Graphic 20" descr="Cursor with solid fill">
            <a:extLst>
              <a:ext uri="{FF2B5EF4-FFF2-40B4-BE49-F238E27FC236}">
                <a16:creationId xmlns:a16="http://schemas.microsoft.com/office/drawing/2014/main" id="{470F0901-58E6-B8A9-A5EE-98F435C08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5216" y="4059298"/>
            <a:ext cx="301114" cy="301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1DF18B-B46E-35C9-E9DA-654D74F2F866}"/>
              </a:ext>
            </a:extLst>
          </p:cNvPr>
          <p:cNvSpPr txBox="1"/>
          <p:nvPr/>
        </p:nvSpPr>
        <p:spPr>
          <a:xfrm>
            <a:off x="7511844" y="1439622"/>
            <a:ext cx="876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>
                <a:highlight>
                  <a:srgbClr val="FFFF00"/>
                </a:highlight>
              </a:rPr>
              <a:t>On Hover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2CF09-93AA-C1E4-200F-8B6DD1C9170E}"/>
              </a:ext>
            </a:extLst>
          </p:cNvPr>
          <p:cNvSpPr txBox="1"/>
          <p:nvPr/>
        </p:nvSpPr>
        <p:spPr>
          <a:xfrm>
            <a:off x="2441559" y="2321673"/>
            <a:ext cx="116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>
                <a:highlight>
                  <a:srgbClr val="FFFF00"/>
                </a:highlight>
              </a:rPr>
              <a:t>Maximize 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EC3E8B-55E2-6A93-2414-D171CDA1BF47}"/>
              </a:ext>
            </a:extLst>
          </p:cNvPr>
          <p:cNvSpPr txBox="1"/>
          <p:nvPr/>
        </p:nvSpPr>
        <p:spPr>
          <a:xfrm>
            <a:off x="3244138" y="2898476"/>
            <a:ext cx="1140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>
                <a:highlight>
                  <a:srgbClr val="FFFF00"/>
                </a:highlight>
              </a:rPr>
              <a:t>Minimize bar</a:t>
            </a:r>
          </a:p>
        </p:txBody>
      </p:sp>
    </p:spTree>
    <p:extLst>
      <p:ext uri="{BB962C8B-B14F-4D97-AF65-F5344CB8AC3E}">
        <p14:creationId xmlns:p14="http://schemas.microsoft.com/office/powerpoint/2010/main" val="231622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536B7E9-14F0-F408-F268-D886CBF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5" y="901618"/>
            <a:ext cx="12192000" cy="59642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2A9293-85F8-2EDE-E099-7E42E1B4758B}"/>
              </a:ext>
            </a:extLst>
          </p:cNvPr>
          <p:cNvSpPr/>
          <p:nvPr/>
        </p:nvSpPr>
        <p:spPr>
          <a:xfrm>
            <a:off x="-9661" y="913837"/>
            <a:ext cx="12171915" cy="5964247"/>
          </a:xfrm>
          <a:prstGeom prst="rect">
            <a:avLst/>
          </a:prstGeom>
          <a:solidFill>
            <a:srgbClr val="262626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EDE5E-DCC5-68C0-93F0-E69F5EA3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2" y="6349371"/>
            <a:ext cx="1567024" cy="442454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F4806F-B0DD-E3CB-128B-4748B8EB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783" y="6589189"/>
            <a:ext cx="301114" cy="301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83399C-0659-96AC-BB15-6F7085EDF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66" y="5791012"/>
            <a:ext cx="2751334" cy="558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19D966-9035-98E2-552C-08B5C829B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666" y="3401122"/>
            <a:ext cx="4223569" cy="23426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BF4DC2-C63C-F7CE-DF0C-505A23D44E37}"/>
              </a:ext>
            </a:extLst>
          </p:cNvPr>
          <p:cNvSpPr txBox="1"/>
          <p:nvPr/>
        </p:nvSpPr>
        <p:spPr>
          <a:xfrm>
            <a:off x="3068084" y="5916302"/>
            <a:ext cx="1136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>
                <a:highlight>
                  <a:srgbClr val="FFFF00"/>
                </a:highlight>
              </a:rPr>
              <a:t>Question Bar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F8775-EE77-F16F-7E9C-DB5DF7625F40}"/>
              </a:ext>
            </a:extLst>
          </p:cNvPr>
          <p:cNvSpPr txBox="1"/>
          <p:nvPr/>
        </p:nvSpPr>
        <p:spPr>
          <a:xfrm>
            <a:off x="4540319" y="3462184"/>
            <a:ext cx="1903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>
                <a:highlight>
                  <a:srgbClr val="FFFF00"/>
                </a:highlight>
              </a:rPr>
              <a:t>Expanded Chat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highlight>
                  <a:srgbClr val="FFFF00"/>
                </a:highlight>
              </a:rPr>
              <a:t>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highlight>
                  <a:srgbClr val="FFFF00"/>
                </a:highlight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18223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536B7E9-14F0-F408-F268-D886CBF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5" y="901618"/>
            <a:ext cx="12192000" cy="59642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2A9293-85F8-2EDE-E099-7E42E1B4758B}"/>
              </a:ext>
            </a:extLst>
          </p:cNvPr>
          <p:cNvSpPr/>
          <p:nvPr/>
        </p:nvSpPr>
        <p:spPr>
          <a:xfrm>
            <a:off x="-9661" y="913837"/>
            <a:ext cx="12171915" cy="5964247"/>
          </a:xfrm>
          <a:prstGeom prst="rect">
            <a:avLst/>
          </a:prstGeom>
          <a:solidFill>
            <a:srgbClr val="262626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F4DC2-C63C-F7CE-DF0C-505A23D44E37}"/>
              </a:ext>
            </a:extLst>
          </p:cNvPr>
          <p:cNvSpPr txBox="1"/>
          <p:nvPr/>
        </p:nvSpPr>
        <p:spPr>
          <a:xfrm>
            <a:off x="3068084" y="5916302"/>
            <a:ext cx="1136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>
                <a:highlight>
                  <a:srgbClr val="FFFF00"/>
                </a:highlight>
              </a:rPr>
              <a:t>Question 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45D66-0C86-6098-B132-DBD45886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2" y="3149823"/>
            <a:ext cx="3376152" cy="601690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F4806F-B0DD-E3CB-128B-4748B8EB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234" y="3462618"/>
            <a:ext cx="301114" cy="30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49F47-B4E8-2F27-CA39-F84604FE2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64" y="1967773"/>
            <a:ext cx="2476816" cy="1201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2373D-337F-1B32-A430-51584DC4D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847" y="4185018"/>
            <a:ext cx="4575471" cy="25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6C2216-403E-F950-C3E7-A585877D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4" y="2351736"/>
            <a:ext cx="9389806" cy="1532006"/>
          </a:xfrm>
        </p:spPr>
        <p:txBody>
          <a:bodyPr>
            <a:normAutofit fontScale="92500" lnSpcReduction="10000"/>
          </a:bodyPr>
          <a:lstStyle/>
          <a:p>
            <a:r>
              <a:rPr lang="en-MY" sz="5400" dirty="0"/>
              <a:t>INTERACTION MENU </a:t>
            </a:r>
          </a:p>
          <a:p>
            <a:r>
              <a:rPr lang="en-MY" sz="5400" dirty="0"/>
              <a:t>&amp; DEMO MENU</a:t>
            </a:r>
          </a:p>
        </p:txBody>
      </p:sp>
    </p:spTree>
    <p:extLst>
      <p:ext uri="{BB962C8B-B14F-4D97-AF65-F5344CB8AC3E}">
        <p14:creationId xmlns:p14="http://schemas.microsoft.com/office/powerpoint/2010/main" val="213282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536B7E9-14F0-F408-F268-D886CBF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5" y="901618"/>
            <a:ext cx="12192000" cy="59642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2A9293-85F8-2EDE-E099-7E42E1B4758B}"/>
              </a:ext>
            </a:extLst>
          </p:cNvPr>
          <p:cNvSpPr/>
          <p:nvPr/>
        </p:nvSpPr>
        <p:spPr>
          <a:xfrm>
            <a:off x="-9661" y="913837"/>
            <a:ext cx="12171915" cy="5964247"/>
          </a:xfrm>
          <a:prstGeom prst="rect">
            <a:avLst/>
          </a:prstGeom>
          <a:solidFill>
            <a:srgbClr val="262626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60EF-30EA-D74B-C330-831B1A3E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4" y="6070190"/>
            <a:ext cx="2610855" cy="465301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F4806F-B0DD-E3CB-128B-4748B8EB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93" y="6292406"/>
            <a:ext cx="301114" cy="30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47646-67F2-9A94-F02A-C4E887059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47" y="5546859"/>
            <a:ext cx="3289505" cy="1046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627CE-780A-992A-1127-105D9B91B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96" y="5197439"/>
            <a:ext cx="1774110" cy="860532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E079D5ED-4050-7F92-6420-DB3C3ABF1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681" y="5477148"/>
            <a:ext cx="301114" cy="301114"/>
          </a:xfrm>
          <a:prstGeom prst="rect">
            <a:avLst/>
          </a:prstGeom>
        </p:spPr>
      </p:pic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F08CDA5B-5DC3-7591-F1BF-CCEAC4837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0646" y="5756857"/>
            <a:ext cx="301114" cy="301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05C4B7-567B-FFEE-25AF-5A19E7084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586" y="5086388"/>
            <a:ext cx="577338" cy="390760"/>
          </a:xfrm>
          <a:prstGeom prst="rect">
            <a:avLst/>
          </a:prstGeom>
        </p:spPr>
      </p:pic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25C5FB81-7418-76AF-A935-D793810BF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529" y="5321428"/>
            <a:ext cx="301114" cy="301114"/>
          </a:xfrm>
          <a:prstGeom prst="rect">
            <a:avLst/>
          </a:prstGeom>
        </p:spPr>
      </p:pic>
      <p:pic>
        <p:nvPicPr>
          <p:cNvPr id="4" name="Graphic 3" descr="Cursor with solid fill">
            <a:extLst>
              <a:ext uri="{FF2B5EF4-FFF2-40B4-BE49-F238E27FC236}">
                <a16:creationId xmlns:a16="http://schemas.microsoft.com/office/drawing/2014/main" id="{A9BEE900-54D4-9D3A-FF9F-DDEAF4690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9632" y="5756856"/>
            <a:ext cx="301114" cy="301114"/>
          </a:xfrm>
          <a:prstGeom prst="rect">
            <a:avLst/>
          </a:prstGeom>
        </p:spPr>
      </p:pic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E09EF1A0-1D40-D2C3-A22C-CC02366F5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4021" y="6301141"/>
            <a:ext cx="301114" cy="3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3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536B7E9-14F0-F408-F268-D886CBF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5" y="901618"/>
            <a:ext cx="12192000" cy="59642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2A9293-85F8-2EDE-E099-7E42E1B4758B}"/>
              </a:ext>
            </a:extLst>
          </p:cNvPr>
          <p:cNvSpPr/>
          <p:nvPr/>
        </p:nvSpPr>
        <p:spPr>
          <a:xfrm>
            <a:off x="-9661" y="913837"/>
            <a:ext cx="12171915" cy="5964247"/>
          </a:xfrm>
          <a:prstGeom prst="rect">
            <a:avLst/>
          </a:prstGeom>
          <a:solidFill>
            <a:srgbClr val="262626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60EF-30EA-D74B-C330-831B1A3E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4" y="6070190"/>
            <a:ext cx="2610855" cy="465301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F4806F-B0DD-E3CB-128B-4748B8EB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93" y="6292406"/>
            <a:ext cx="301114" cy="30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47646-67F2-9A94-F02A-C4E887059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47" y="5546859"/>
            <a:ext cx="3289505" cy="1046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627CE-780A-992A-1127-105D9B91B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96" y="5197439"/>
            <a:ext cx="1774110" cy="860532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E079D5ED-4050-7F92-6420-DB3C3ABF1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681" y="5477148"/>
            <a:ext cx="301114" cy="301114"/>
          </a:xfrm>
          <a:prstGeom prst="rect">
            <a:avLst/>
          </a:prstGeom>
        </p:spPr>
      </p:pic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F08CDA5B-5DC3-7591-F1BF-CCEAC4837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0646" y="5756857"/>
            <a:ext cx="301114" cy="301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05C4B7-567B-FFEE-25AF-5A19E7084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586" y="5086388"/>
            <a:ext cx="577338" cy="390760"/>
          </a:xfrm>
          <a:prstGeom prst="rect">
            <a:avLst/>
          </a:prstGeom>
        </p:spPr>
      </p:pic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25C5FB81-7418-76AF-A935-D793810BF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529" y="5321428"/>
            <a:ext cx="301114" cy="301114"/>
          </a:xfrm>
          <a:prstGeom prst="rect">
            <a:avLst/>
          </a:prstGeom>
        </p:spPr>
      </p:pic>
      <p:pic>
        <p:nvPicPr>
          <p:cNvPr id="4" name="Graphic 3" descr="Cursor with solid fill">
            <a:extLst>
              <a:ext uri="{FF2B5EF4-FFF2-40B4-BE49-F238E27FC236}">
                <a16:creationId xmlns:a16="http://schemas.microsoft.com/office/drawing/2014/main" id="{A9BEE900-54D4-9D3A-FF9F-DDEAF4690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9632" y="5756856"/>
            <a:ext cx="301114" cy="301114"/>
          </a:xfrm>
          <a:prstGeom prst="rect">
            <a:avLst/>
          </a:prstGeom>
        </p:spPr>
      </p:pic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E09EF1A0-1D40-D2C3-A22C-CC02366F5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4021" y="6301141"/>
            <a:ext cx="301114" cy="3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7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536B7E9-14F0-F408-F268-D886CBF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5" y="901618"/>
            <a:ext cx="12192000" cy="59642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2A9293-85F8-2EDE-E099-7E42E1B4758B}"/>
              </a:ext>
            </a:extLst>
          </p:cNvPr>
          <p:cNvSpPr/>
          <p:nvPr/>
        </p:nvSpPr>
        <p:spPr>
          <a:xfrm>
            <a:off x="-9661" y="913837"/>
            <a:ext cx="12171915" cy="5964247"/>
          </a:xfrm>
          <a:prstGeom prst="rect">
            <a:avLst/>
          </a:prstGeom>
          <a:solidFill>
            <a:srgbClr val="262626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60EF-30EA-D74B-C330-831B1A3E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4" y="6070190"/>
            <a:ext cx="2610855" cy="465301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F4806F-B0DD-E3CB-128B-4748B8EB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93" y="6292406"/>
            <a:ext cx="301114" cy="301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627CE-780A-992A-1127-105D9B91B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96" y="5197439"/>
            <a:ext cx="1774110" cy="860532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E079D5ED-4050-7F92-6420-DB3C3ABF1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681" y="5477148"/>
            <a:ext cx="301114" cy="3011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AA1E91-780D-0BDC-D33A-5D438C083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302" y="5204218"/>
            <a:ext cx="4887396" cy="1330427"/>
          </a:xfrm>
          <a:prstGeom prst="rect">
            <a:avLst/>
          </a:prstGeom>
        </p:spPr>
      </p:pic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F08CDA5B-5DC3-7591-F1BF-CCEAC4837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1343" y="5991292"/>
            <a:ext cx="301114" cy="3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2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536B7E9-14F0-F408-F268-D886CBF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45" y="901618"/>
            <a:ext cx="12192000" cy="59642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2A9293-85F8-2EDE-E099-7E42E1B4758B}"/>
              </a:ext>
            </a:extLst>
          </p:cNvPr>
          <p:cNvSpPr/>
          <p:nvPr/>
        </p:nvSpPr>
        <p:spPr>
          <a:xfrm>
            <a:off x="-9661" y="913837"/>
            <a:ext cx="12171915" cy="5964247"/>
          </a:xfrm>
          <a:prstGeom prst="rect">
            <a:avLst/>
          </a:prstGeom>
          <a:solidFill>
            <a:srgbClr val="262626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60EF-30EA-D74B-C330-831B1A3E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4" y="6070190"/>
            <a:ext cx="2610855" cy="465301"/>
          </a:xfrm>
          <a:prstGeom prst="rect">
            <a:avLst/>
          </a:prstGeom>
        </p:spPr>
      </p:pic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F4806F-B0DD-E3CB-128B-4748B8EB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93" y="6292406"/>
            <a:ext cx="301114" cy="301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627CE-780A-992A-1127-105D9B91B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96" y="5197439"/>
            <a:ext cx="1774110" cy="860532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E079D5ED-4050-7F92-6420-DB3C3ABF1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681" y="5477148"/>
            <a:ext cx="301114" cy="3011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AA1E91-780D-0BDC-D33A-5D438C083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302" y="5204218"/>
            <a:ext cx="4887396" cy="1330427"/>
          </a:xfrm>
          <a:prstGeom prst="rect">
            <a:avLst/>
          </a:prstGeom>
        </p:spPr>
      </p:pic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F08CDA5B-5DC3-7591-F1BF-CCEAC4837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1343" y="5991292"/>
            <a:ext cx="301114" cy="301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F328C-30D3-D365-9ACD-B73254191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314" y="4773952"/>
            <a:ext cx="1774110" cy="860532"/>
          </a:xfrm>
          <a:prstGeom prst="rect">
            <a:avLst/>
          </a:prstGeom>
          <a:ln>
            <a:solidFill>
              <a:srgbClr val="9FACEF"/>
            </a:solidFill>
          </a:ln>
        </p:spPr>
      </p:pic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8A6B8230-2DBC-165A-A776-6CCB7F8D7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3031" y="5041266"/>
            <a:ext cx="301114" cy="3011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07A90D-69EC-9DF5-8FDB-5095AA414B8A}"/>
              </a:ext>
            </a:extLst>
          </p:cNvPr>
          <p:cNvGrpSpPr/>
          <p:nvPr/>
        </p:nvGrpSpPr>
        <p:grpSpPr>
          <a:xfrm>
            <a:off x="515850" y="1288027"/>
            <a:ext cx="2219971" cy="1158910"/>
            <a:chOff x="437192" y="1386349"/>
            <a:chExt cx="2219971" cy="11589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229BA8-CB00-FADF-8286-50837D4C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7192" y="1386349"/>
              <a:ext cx="337467" cy="2753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5471E1-71E6-AF08-7DC9-0080D7F0C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192" y="1573160"/>
              <a:ext cx="2219971" cy="972099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B49B49-AE53-EAB5-E9CC-C71C897C5600}"/>
              </a:ext>
            </a:extLst>
          </p:cNvPr>
          <p:cNvSpPr/>
          <p:nvPr/>
        </p:nvSpPr>
        <p:spPr>
          <a:xfrm>
            <a:off x="478610" y="977012"/>
            <a:ext cx="750422" cy="298796"/>
          </a:xfrm>
          <a:prstGeom prst="roundRect">
            <a:avLst/>
          </a:prstGeom>
          <a:noFill/>
          <a:ln w="28575">
            <a:solidFill>
              <a:srgbClr val="9F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93C2BEB2-AD18-7619-8DA0-AD2888146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0805" y="2162793"/>
            <a:ext cx="598467" cy="2167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AF69A-4BE9-20B6-3764-3B4603E0B62F}"/>
              </a:ext>
            </a:extLst>
          </p:cNvPr>
          <p:cNvGrpSpPr/>
          <p:nvPr/>
        </p:nvGrpSpPr>
        <p:grpSpPr>
          <a:xfrm>
            <a:off x="6532681" y="2158884"/>
            <a:ext cx="2219971" cy="1208391"/>
            <a:chOff x="437192" y="1386349"/>
            <a:chExt cx="2219971" cy="120839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D2C494-F1C0-ECAF-ACFA-214C9D0AF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7192" y="1386349"/>
              <a:ext cx="337467" cy="2753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71A4DC-F2AC-7BD3-5AC6-2C0B154B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192" y="1622641"/>
              <a:ext cx="2219971" cy="972099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7B4A22-4407-28CD-209D-1B0431F93B1F}"/>
              </a:ext>
            </a:extLst>
          </p:cNvPr>
          <p:cNvSpPr/>
          <p:nvPr/>
        </p:nvSpPr>
        <p:spPr>
          <a:xfrm>
            <a:off x="6584506" y="1847869"/>
            <a:ext cx="750422" cy="298796"/>
          </a:xfrm>
          <a:prstGeom prst="roundRect">
            <a:avLst/>
          </a:prstGeom>
          <a:noFill/>
          <a:ln w="28575">
            <a:solidFill>
              <a:srgbClr val="9F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764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WILL CONTENT CAPTURE WORK</dc:title>
  <dc:creator>Naveen Kumar</dc:creator>
  <cp:lastModifiedBy>Naveen Kumar</cp:lastModifiedBy>
  <cp:revision>21</cp:revision>
  <dcterms:created xsi:type="dcterms:W3CDTF">2023-03-09T00:59:02Z</dcterms:created>
  <dcterms:modified xsi:type="dcterms:W3CDTF">2023-04-12T08:41:16Z</dcterms:modified>
</cp:coreProperties>
</file>