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1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2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9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16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53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4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7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2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29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0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1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06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6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7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7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14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628EC2-C94A-49F5-B8DF-298694A918A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898503-C0B4-404D-B8FF-1AE272008D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134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53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B14-CFD8-EFCE-C799-4FD01BF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085"/>
            <a:ext cx="9144000" cy="15065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Do it right!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835F-8E9F-4E3E-8CD2-A8B2EC63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20687"/>
            <a:ext cx="9440034" cy="3910692"/>
          </a:xfrm>
        </p:spPr>
        <p:txBody>
          <a:bodyPr/>
          <a:lstStyle/>
          <a:p>
            <a:r>
              <a:rPr lang="en-US" dirty="0"/>
              <a:t>Part-1 </a:t>
            </a:r>
            <a:br>
              <a:rPr lang="en-US" dirty="0"/>
            </a:br>
            <a:r>
              <a:rPr lang="en-US" dirty="0"/>
              <a:t>AD Host preparation and AD Roll installation</a:t>
            </a:r>
          </a:p>
          <a:p>
            <a:endParaRPr lang="en-US" dirty="0"/>
          </a:p>
          <a:p>
            <a:pPr marL="457200" indent="-457200" algn="l">
              <a:buAutoNum type="arabicPeriod"/>
            </a:pPr>
            <a:r>
              <a:rPr lang="de-DE" dirty="0" err="1"/>
              <a:t>Preparing</a:t>
            </a:r>
            <a:r>
              <a:rPr lang="de-DE" dirty="0"/>
              <a:t> Windows Server Host (2022)</a:t>
            </a:r>
          </a:p>
          <a:p>
            <a:pPr marL="457200" indent="-457200" algn="l"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updates</a:t>
            </a:r>
            <a:endParaRPr lang="de-DE" dirty="0"/>
          </a:p>
          <a:p>
            <a:pPr marL="457200" indent="-457200" algn="l">
              <a:buAutoNum type="arabicPeriod"/>
            </a:pPr>
            <a:r>
              <a:rPr lang="de-DE" dirty="0"/>
              <a:t>Setup Static IPv4, </a:t>
            </a:r>
            <a:r>
              <a:rPr lang="de-DE" dirty="0" err="1"/>
              <a:t>disable</a:t>
            </a:r>
            <a:r>
              <a:rPr lang="de-DE" dirty="0"/>
              <a:t> IPv6</a:t>
            </a:r>
          </a:p>
          <a:p>
            <a:pPr marL="457200" indent="-457200" algn="l">
              <a:buAutoNum type="arabicPeriod"/>
            </a:pPr>
            <a:r>
              <a:rPr lang="de-DE" dirty="0"/>
              <a:t>Setup </a:t>
            </a:r>
            <a:r>
              <a:rPr lang="de-DE" dirty="0" err="1"/>
              <a:t>the</a:t>
            </a:r>
            <a:r>
              <a:rPr lang="de-DE" dirty="0"/>
              <a:t> Hostname</a:t>
            </a:r>
          </a:p>
          <a:p>
            <a:pPr marL="457200" indent="-457200" algn="l"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Directory Domain Service Roll</a:t>
            </a:r>
          </a:p>
          <a:p>
            <a:pPr marL="457200" indent="-457200" algn="l">
              <a:buAutoNum type="arabicPeriod"/>
            </a:pPr>
            <a:r>
              <a:rPr lang="de-DE" dirty="0" err="1"/>
              <a:t>Configure</a:t>
            </a:r>
            <a:r>
              <a:rPr lang="de-DE" dirty="0"/>
              <a:t> DNS </a:t>
            </a:r>
            <a:r>
              <a:rPr lang="de-DE" dirty="0" err="1"/>
              <a:t>server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43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B14-CFD8-EFCE-C799-4FD01BF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085"/>
            <a:ext cx="9144000" cy="15065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Do it right!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835F-8E9F-4E3E-8CD2-A8B2EC63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20687"/>
            <a:ext cx="9440034" cy="3910692"/>
          </a:xfrm>
        </p:spPr>
        <p:txBody>
          <a:bodyPr/>
          <a:lstStyle/>
          <a:p>
            <a:r>
              <a:rPr lang="en-US" dirty="0"/>
              <a:t>Part-2 </a:t>
            </a:r>
            <a:br>
              <a:rPr lang="en-US" dirty="0"/>
            </a:br>
            <a:r>
              <a:rPr lang="en-US" dirty="0"/>
              <a:t>Microsoft Security Compliance Baseline Implementation</a:t>
            </a:r>
            <a:br>
              <a:rPr lang="en-US" dirty="0"/>
            </a:br>
            <a:endParaRPr lang="en-US" dirty="0"/>
          </a:p>
          <a:p>
            <a:pPr marL="457200" indent="-457200" algn="l">
              <a:buAutoNum type="arabicPeriod"/>
            </a:pPr>
            <a:r>
              <a:rPr lang="de-DE" dirty="0"/>
              <a:t>Download Microsoft Security Compliance Toolkit and Baseline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https://www.microsoft.com/en-us/download/details.aspx?id=55319</a:t>
            </a:r>
            <a:r>
              <a:rPr lang="de-DE" dirty="0"/>
              <a:t>)</a:t>
            </a:r>
          </a:p>
          <a:p>
            <a:pPr marL="457200" indent="-457200" algn="l">
              <a:buAutoNum type="arabicPeriod"/>
            </a:pPr>
            <a:r>
              <a:rPr lang="de-DE" dirty="0"/>
              <a:t>Download Policy Analyzer and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defualt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policies</a:t>
            </a:r>
            <a:endParaRPr lang="de-DE" dirty="0"/>
          </a:p>
          <a:p>
            <a:pPr marL="457200" indent="-457200" algn="l">
              <a:buAutoNum type="arabicPeriod"/>
            </a:pP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policies</a:t>
            </a:r>
            <a:endParaRPr lang="de-DE" dirty="0"/>
          </a:p>
          <a:p>
            <a:pPr marL="457200" indent="-457200" algn="l">
              <a:buAutoNum type="arabicPeriod"/>
            </a:pPr>
            <a:r>
              <a:rPr lang="de-DE" dirty="0" err="1"/>
              <a:t>Activating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policies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2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B14-CFD8-EFCE-C799-4FD01BF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085"/>
            <a:ext cx="9144000" cy="15065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Do it right!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835F-8E9F-4E3E-8CD2-A8B2EC63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20687"/>
            <a:ext cx="9440034" cy="3910692"/>
          </a:xfrm>
        </p:spPr>
        <p:txBody>
          <a:bodyPr/>
          <a:lstStyle/>
          <a:p>
            <a:r>
              <a:rPr lang="en-US" dirty="0"/>
              <a:t>Part-3 </a:t>
            </a:r>
            <a:br>
              <a:rPr lang="en-US" dirty="0"/>
            </a:br>
            <a:r>
              <a:rPr lang="en-US" dirty="0"/>
              <a:t>Best Practices: Customizing GPO, disable unnecessary services</a:t>
            </a:r>
            <a:br>
              <a:rPr lang="en-US" dirty="0"/>
            </a:br>
            <a:endParaRPr lang="en-US" dirty="0"/>
          </a:p>
          <a:p>
            <a:pPr marL="457200" indent="-457200" algn="l">
              <a:buAutoNum type="arabicPeriod"/>
            </a:pPr>
            <a:r>
              <a:rPr lang="de-DE" dirty="0"/>
              <a:t>Customizing </a:t>
            </a:r>
            <a:r>
              <a:rPr lang="de-DE" dirty="0" err="1"/>
              <a:t>the</a:t>
            </a:r>
            <a:r>
              <a:rPr lang="de-DE" dirty="0"/>
              <a:t> MS Security Compliance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organizations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 Password </a:t>
            </a:r>
            <a:r>
              <a:rPr lang="de-DE" dirty="0" err="1"/>
              <a:t>policy</a:t>
            </a:r>
            <a:r>
              <a:rPr lang="de-DE" dirty="0"/>
              <a:t>, Kerberos Policy, Do not </a:t>
            </a:r>
            <a:r>
              <a:rPr lang="de-DE" dirty="0" err="1"/>
              <a:t>store</a:t>
            </a:r>
            <a:r>
              <a:rPr lang="de-DE" dirty="0"/>
              <a:t> LAN Man Hash, SMB </a:t>
            </a:r>
            <a:r>
              <a:rPr lang="de-DE" dirty="0" err="1"/>
              <a:t>Signging</a:t>
            </a:r>
            <a:r>
              <a:rPr lang="de-DE" dirty="0"/>
              <a:t>, LDAP </a:t>
            </a:r>
            <a:r>
              <a:rPr lang="de-DE" dirty="0" err="1"/>
              <a:t>signing</a:t>
            </a:r>
            <a:r>
              <a:rPr lang="de-DE" dirty="0"/>
              <a:t>,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(Audit)</a:t>
            </a:r>
          </a:p>
          <a:p>
            <a:pPr marL="457200" indent="-457200" algn="l">
              <a:buAutoNum type="arabicPeriod"/>
            </a:pP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„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-DS-Machine-Account Quota”</a:t>
            </a:r>
          </a:p>
          <a:p>
            <a:pPr marL="457200" indent="-457200" algn="l">
              <a:buAutoNum type="arabicPeriod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Disable printer spooler service</a:t>
            </a:r>
          </a:p>
          <a:p>
            <a:pPr marL="457200" indent="-457200" algn="l">
              <a:buAutoNum type="arabicPeriod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Testing with “Purple Knight” Tool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Semperis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) and recommendation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590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B14-CFD8-EFCE-C799-4FD01BF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085"/>
            <a:ext cx="9144000" cy="15065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Do it right!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835F-8E9F-4E3E-8CD2-A8B2EC63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20687"/>
            <a:ext cx="9440034" cy="3910692"/>
          </a:xfrm>
        </p:spPr>
        <p:txBody>
          <a:bodyPr/>
          <a:lstStyle/>
          <a:p>
            <a:r>
              <a:rPr lang="en-US" dirty="0"/>
              <a:t>Part-4 </a:t>
            </a:r>
            <a:br>
              <a:rPr lang="en-US" dirty="0"/>
            </a:br>
            <a:r>
              <a:rPr lang="en-US" dirty="0"/>
              <a:t>Active Directory Tiering Model</a:t>
            </a:r>
            <a:br>
              <a:rPr lang="en-US" dirty="0"/>
            </a:br>
            <a:endParaRPr lang="en-US" dirty="0"/>
          </a:p>
          <a:p>
            <a:pPr marL="457200" indent="-457200" algn="l">
              <a:buAutoNum type="arabicPeriod"/>
            </a:pP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Organizational Unit (OU)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82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B14-CFD8-EFCE-C799-4FD01BF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085"/>
            <a:ext cx="9144000" cy="15065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Do it right!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835F-8E9F-4E3E-8CD2-A8B2EC63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20687"/>
            <a:ext cx="9440034" cy="3910692"/>
          </a:xfrm>
        </p:spPr>
        <p:txBody>
          <a:bodyPr/>
          <a:lstStyle/>
          <a:p>
            <a:r>
              <a:rPr lang="en-US" dirty="0"/>
              <a:t>Part-5 </a:t>
            </a:r>
            <a:br>
              <a:rPr lang="en-US" dirty="0"/>
            </a:br>
            <a:r>
              <a:rPr lang="en-US" dirty="0"/>
              <a:t>Implementing AD Tiering Model: OU Structure</a:t>
            </a:r>
            <a:br>
              <a:rPr lang="en-US" dirty="0"/>
            </a:br>
            <a:endParaRPr lang="en-US" dirty="0"/>
          </a:p>
          <a:p>
            <a:pPr marL="457200" indent="-457200" algn="l">
              <a:buAutoNum type="arabicPeriod"/>
            </a:pP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17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B14-CFD8-EFCE-C799-4FD01BF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085"/>
            <a:ext cx="9144000" cy="15065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Do it right!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835F-8E9F-4E3E-8CD2-A8B2EC63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20687"/>
            <a:ext cx="9440034" cy="3910692"/>
          </a:xfrm>
        </p:spPr>
        <p:txBody>
          <a:bodyPr/>
          <a:lstStyle/>
          <a:p>
            <a:r>
              <a:rPr lang="en-US" dirty="0"/>
              <a:t>Part-6 </a:t>
            </a:r>
            <a:br>
              <a:rPr lang="en-US" dirty="0"/>
            </a:br>
            <a:r>
              <a:rPr lang="en-US" dirty="0"/>
              <a:t>Implementing AD Tiering Model: Group Policies</a:t>
            </a:r>
            <a:br>
              <a:rPr lang="en-US" dirty="0"/>
            </a:br>
            <a:endParaRPr lang="en-US" dirty="0"/>
          </a:p>
          <a:p>
            <a:pPr marL="457200" indent="-457200" algn="l">
              <a:buAutoNum type="arabicPeriod"/>
            </a:pP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policies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3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B14-CFD8-EFCE-C799-4FD01BF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085"/>
            <a:ext cx="9144000" cy="15065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Do it right!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835F-8E9F-4E3E-8CD2-A8B2EC63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20687"/>
            <a:ext cx="9440034" cy="3910692"/>
          </a:xfrm>
        </p:spPr>
        <p:txBody>
          <a:bodyPr/>
          <a:lstStyle/>
          <a:p>
            <a:r>
              <a:rPr lang="en-US" dirty="0"/>
              <a:t>Part-7 </a:t>
            </a:r>
            <a:br>
              <a:rPr lang="en-US" dirty="0"/>
            </a:br>
            <a:r>
              <a:rPr lang="en-US" dirty="0"/>
              <a:t>Implementing AD Tiering Model: Testing the tiering</a:t>
            </a:r>
            <a:br>
              <a:rPr lang="en-US" dirty="0"/>
            </a:br>
            <a:endParaRPr lang="en-US" dirty="0"/>
          </a:p>
          <a:p>
            <a:pPr marL="457200" indent="-457200" algn="l">
              <a:buAutoNum type="arabicPeriod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7429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B14-CFD8-EFCE-C799-4FD01BF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085"/>
            <a:ext cx="9144000" cy="15065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Do it right!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835F-8E9F-4E3E-8CD2-A8B2EC63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20687"/>
            <a:ext cx="9440034" cy="3910692"/>
          </a:xfrm>
        </p:spPr>
        <p:txBody>
          <a:bodyPr/>
          <a:lstStyle/>
          <a:p>
            <a:r>
              <a:rPr lang="en-US" dirty="0"/>
              <a:t>Part-8 </a:t>
            </a:r>
            <a:br>
              <a:rPr lang="en-US" dirty="0"/>
            </a:br>
            <a:r>
              <a:rPr lang="en-US" dirty="0"/>
              <a:t>AD HA</a:t>
            </a:r>
            <a:br>
              <a:rPr lang="en-US" dirty="0"/>
            </a:br>
            <a:endParaRPr lang="en-US" dirty="0"/>
          </a:p>
          <a:p>
            <a:pPr marL="457200" indent="-457200" algn="l">
              <a:buAutoNum type="arabicPeriod"/>
            </a:pP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35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B14-CFD8-EFCE-C799-4FD01BF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085"/>
            <a:ext cx="9144000" cy="15065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Directory</a:t>
            </a:r>
            <a:br>
              <a:rPr lang="en-US" dirty="0"/>
            </a:br>
            <a:r>
              <a:rPr lang="en-US" dirty="0"/>
              <a:t>Do it right!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835F-8E9F-4E3E-8CD2-A8B2EC63D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20687"/>
            <a:ext cx="9440034" cy="3910692"/>
          </a:xfrm>
        </p:spPr>
        <p:txBody>
          <a:bodyPr/>
          <a:lstStyle/>
          <a:p>
            <a:r>
              <a:rPr lang="en-US" dirty="0"/>
              <a:t>Part-9 </a:t>
            </a:r>
            <a:br>
              <a:rPr lang="en-US" dirty="0"/>
            </a:br>
            <a:r>
              <a:rPr lang="en-US" dirty="0"/>
              <a:t>AD Monitoring: SIEM, Syslog, AV, Backup</a:t>
            </a:r>
            <a:br>
              <a:rPr lang="en-US" dirty="0"/>
            </a:br>
            <a:endParaRPr lang="en-US" dirty="0"/>
          </a:p>
          <a:p>
            <a:pPr marL="457200" indent="-457200" algn="l">
              <a:buAutoNum type="arabicPeriod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5735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319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Active Directory Do it right!</vt:lpstr>
      <vt:lpstr>Active Directory Do it right!</vt:lpstr>
      <vt:lpstr>Active Directory Do it right!</vt:lpstr>
      <vt:lpstr>Active Directory Do it right!</vt:lpstr>
      <vt:lpstr>Active Directory Do it right!</vt:lpstr>
      <vt:lpstr>Active Directory Do it right!</vt:lpstr>
      <vt:lpstr>Active Directory Do it right!</vt:lpstr>
      <vt:lpstr>Active Directory Do it right!</vt:lpstr>
      <vt:lpstr>Active Directory Do it right!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Do it right!</dc:title>
  <dc:creator>Tarif Santo</dc:creator>
  <cp:lastModifiedBy>Tarif Santo</cp:lastModifiedBy>
  <cp:revision>14</cp:revision>
  <dcterms:created xsi:type="dcterms:W3CDTF">2023-11-28T21:36:06Z</dcterms:created>
  <dcterms:modified xsi:type="dcterms:W3CDTF">2023-11-30T10:24:51Z</dcterms:modified>
</cp:coreProperties>
</file>