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 id="2147483650" r:id="rId6"/>
    <p:sldMasterId id="2147483658" r:id="rId7"/>
    <p:sldMasterId id="2147483660" r:id="rId8"/>
    <p:sldMasterId id="2147483662" r:id="rId9"/>
  </p:sldMasterIdLst>
  <p:notesMasterIdLst>
    <p:notesMasterId r:id="rId10"/>
  </p:notesMasterIdLst>
  <p:sldIdLst>
    <p:sldId id="256" r:id="rId11"/>
    <p:sldId id="257" r:id="rId12"/>
    <p:sldId id="258" r:id="rId13"/>
    <p:sldId id="259" r:id="rId14"/>
    <p:sldId id="260" r:id="rId15"/>
    <p:sldId id="261" r:id="rId16"/>
    <p:sldId id="262" r:id="rId17"/>
    <p:sldId id="263" r:id="rId18"/>
    <p:sldId id="264" r:id="rId19"/>
    <p:sldId id="265" r:id="rId2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1" roundtripDataSignature="AMtx7mhFcmBcrkEFDX0tMbV7RwA04XH1g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1094530-D2D0-4AD7-86BD-BFCD14EB0CAB}">
  <a:tblStyle styleId="{51094530-D2D0-4AD7-86BD-BFCD14EB0CA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0.xml"/><Relationship Id="rId11" Type="http://schemas.openxmlformats.org/officeDocument/2006/relationships/slide" Target="slides/slide1.xml"/><Relationship Id="rId10" Type="http://schemas.openxmlformats.org/officeDocument/2006/relationships/notesMaster" Target="notesMasters/notesMaster1.xml"/><Relationship Id="rId21" Type="http://customschemas.google.com/relationships/presentationmetadata" Target="metadata"/><Relationship Id="rId13" Type="http://schemas.openxmlformats.org/officeDocument/2006/relationships/slide" Target="slides/slide3.xml"/><Relationship Id="rId12" Type="http://schemas.openxmlformats.org/officeDocument/2006/relationships/slide" Target="slides/slide2.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Master" Target="slideMasters/slideMaster5.xml"/><Relationship Id="rId15" Type="http://schemas.openxmlformats.org/officeDocument/2006/relationships/slide" Target="slides/slide5.xml"/><Relationship Id="rId14" Type="http://schemas.openxmlformats.org/officeDocument/2006/relationships/slide" Target="slides/slide4.xml"/><Relationship Id="rId17" Type="http://schemas.openxmlformats.org/officeDocument/2006/relationships/slide" Target="slides/slide7.xml"/><Relationship Id="rId16" Type="http://schemas.openxmlformats.org/officeDocument/2006/relationships/slide" Target="slides/slide6.xml"/><Relationship Id="rId5" Type="http://schemas.openxmlformats.org/officeDocument/2006/relationships/slideMaster" Target="slideMasters/slideMaster1.xml"/><Relationship Id="rId19" Type="http://schemas.openxmlformats.org/officeDocument/2006/relationships/slide" Target="slides/slide9.xml"/><Relationship Id="rId6" Type="http://schemas.openxmlformats.org/officeDocument/2006/relationships/slideMaster" Target="slideMasters/slideMaster2.xml"/><Relationship Id="rId18" Type="http://schemas.openxmlformats.org/officeDocument/2006/relationships/slide" Target="slides/slide8.xml"/><Relationship Id="rId7" Type="http://schemas.openxmlformats.org/officeDocument/2006/relationships/slideMaster" Target="slideMasters/slideMaster3.xml"/><Relationship Id="rId8" Type="http://schemas.openxmlformats.org/officeDocument/2006/relationships/slideMaster" Target="slideMasters/slideMaster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130" name="Google Shape;13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2: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2"/>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5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Autofit/>
          </a:bodyPr>
          <a:lstStyle>
            <a:lvl1pPr lvl="0" algn="l">
              <a:spcBef>
                <a:spcPts val="480"/>
              </a:spcBef>
              <a:spcAft>
                <a:spcPts val="0"/>
              </a:spcAft>
              <a:buSzPts val="2040"/>
              <a:buNone/>
              <a:defRPr>
                <a:solidFill>
                  <a:srgbClr val="55556F"/>
                </a:solidFill>
              </a:defRPr>
            </a:lvl1pPr>
            <a:lvl2pPr lvl="1" algn="ctr">
              <a:spcBef>
                <a:spcPts val="400"/>
              </a:spcBef>
              <a:spcAft>
                <a:spcPts val="0"/>
              </a:spcAft>
              <a:buSzPts val="1700"/>
              <a:buNone/>
              <a:defRPr>
                <a:solidFill>
                  <a:srgbClr val="8B8B8D"/>
                </a:solidFill>
              </a:defRPr>
            </a:lvl2pPr>
            <a:lvl3pPr lvl="2" algn="ctr">
              <a:spcBef>
                <a:spcPts val="360"/>
              </a:spcBef>
              <a:spcAft>
                <a:spcPts val="0"/>
              </a:spcAft>
              <a:buSzPts val="1620"/>
              <a:buNone/>
              <a:defRPr>
                <a:solidFill>
                  <a:srgbClr val="8B8B8D"/>
                </a:solidFill>
              </a:defRPr>
            </a:lvl3pPr>
            <a:lvl4pPr lvl="3" algn="ctr">
              <a:spcBef>
                <a:spcPts val="320"/>
              </a:spcBef>
              <a:spcAft>
                <a:spcPts val="0"/>
              </a:spcAft>
              <a:buSzPts val="1600"/>
              <a:buNone/>
              <a:defRPr>
                <a:solidFill>
                  <a:srgbClr val="8B8B8D"/>
                </a:solidFill>
              </a:defRPr>
            </a:lvl4pPr>
            <a:lvl5pPr lvl="4" algn="ctr">
              <a:spcBef>
                <a:spcPts val="280"/>
              </a:spcBef>
              <a:spcAft>
                <a:spcPts val="0"/>
              </a:spcAft>
              <a:buSzPts val="1400"/>
              <a:buNone/>
              <a:defRPr>
                <a:solidFill>
                  <a:srgbClr val="8B8B8D"/>
                </a:solidFill>
              </a:defRPr>
            </a:lvl5pPr>
            <a:lvl6pPr lvl="5" algn="ctr">
              <a:spcBef>
                <a:spcPts val="260"/>
              </a:spcBef>
              <a:spcAft>
                <a:spcPts val="0"/>
              </a:spcAft>
              <a:buSzPts val="1300"/>
              <a:buNone/>
              <a:defRPr>
                <a:solidFill>
                  <a:srgbClr val="8B8B8D"/>
                </a:solidFill>
              </a:defRPr>
            </a:lvl6pPr>
            <a:lvl7pPr lvl="6" algn="ctr">
              <a:spcBef>
                <a:spcPts val="260"/>
              </a:spcBef>
              <a:spcAft>
                <a:spcPts val="0"/>
              </a:spcAft>
              <a:buSzPts val="1300"/>
              <a:buNone/>
              <a:defRPr>
                <a:solidFill>
                  <a:srgbClr val="8B8B8D"/>
                </a:solidFill>
              </a:defRPr>
            </a:lvl7pPr>
            <a:lvl8pPr lvl="7" algn="ctr">
              <a:spcBef>
                <a:spcPts val="260"/>
              </a:spcBef>
              <a:spcAft>
                <a:spcPts val="0"/>
              </a:spcAft>
              <a:buSzPts val="1300"/>
              <a:buNone/>
              <a:defRPr>
                <a:solidFill>
                  <a:srgbClr val="8B8B8D"/>
                </a:solidFill>
              </a:defRPr>
            </a:lvl8pPr>
            <a:lvl9pPr lvl="8" algn="ctr">
              <a:spcBef>
                <a:spcPts val="260"/>
              </a:spcBef>
              <a:spcAft>
                <a:spcPts val="0"/>
              </a:spcAft>
              <a:buSzPts val="1300"/>
              <a:buNone/>
              <a:defRPr>
                <a:solidFill>
                  <a:srgbClr val="8B8B8D"/>
                </a:solidFill>
              </a:defRPr>
            </a:lvl9pPr>
          </a:lstStyle>
          <a:p/>
        </p:txBody>
      </p:sp>
      <p:sp>
        <p:nvSpPr>
          <p:cNvPr id="21" name="Google Shape;21;p12"/>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2"/>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97" name="Shape 97"/>
        <p:cNvGrpSpPr/>
        <p:nvPr/>
      </p:nvGrpSpPr>
      <p:grpSpPr>
        <a:xfrm>
          <a:off x="0" y="0"/>
          <a:ext cx="0" cy="0"/>
          <a:chOff x="0" y="0"/>
          <a:chExt cx="0" cy="0"/>
        </a:xfrm>
      </p:grpSpPr>
      <p:sp>
        <p:nvSpPr>
          <p:cNvPr id="98" name="Google Shape;98;p2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txBox="1"/>
          <p:nvPr>
            <p:ph idx="1" type="body"/>
          </p:nvPr>
        </p:nvSpPr>
        <p:spPr>
          <a:xfrm>
            <a:off x="45720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0" name="Google Shape;100;p24"/>
          <p:cNvSpPr txBox="1"/>
          <p:nvPr>
            <p:ph idx="2" type="body"/>
          </p:nvPr>
        </p:nvSpPr>
        <p:spPr>
          <a:xfrm>
            <a:off x="457200" y="2438400"/>
            <a:ext cx="393192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1" name="Google Shape;101;p24"/>
          <p:cNvSpPr txBox="1"/>
          <p:nvPr>
            <p:ph idx="3" type="body"/>
          </p:nvPr>
        </p:nvSpPr>
        <p:spPr>
          <a:xfrm>
            <a:off x="4754880" y="1676400"/>
            <a:ext cx="3931920" cy="639762"/>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1700"/>
              <a:buNone/>
              <a:defRPr b="0" sz="2000">
                <a:solidFill>
                  <a:schemeClr val="dk2"/>
                </a:solidFill>
                <a:latin typeface="Arial"/>
                <a:ea typeface="Arial"/>
                <a:cs typeface="Arial"/>
                <a:sym typeface="Aria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62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102" name="Google Shape;102;p24"/>
          <p:cNvSpPr txBox="1"/>
          <p:nvPr>
            <p:ph idx="4" type="body"/>
          </p:nvPr>
        </p:nvSpPr>
        <p:spPr>
          <a:xfrm>
            <a:off x="4754880" y="2438400"/>
            <a:ext cx="3931920" cy="3951288"/>
          </a:xfrm>
          <a:prstGeom prst="rect">
            <a:avLst/>
          </a:prstGeom>
          <a:noFill/>
          <a:ln>
            <a:noFill/>
          </a:ln>
        </p:spPr>
        <p:txBody>
          <a:bodyPr anchorCtr="0" anchor="t" bIns="45700" lIns="91425" spcFirstLastPara="1" rIns="91425" wrap="square" tIns="45700">
            <a:noAutofit/>
          </a:bodyPr>
          <a:lstStyle>
            <a:lvl1pPr indent="-358140" lvl="0" marL="457200" algn="l">
              <a:spcBef>
                <a:spcPts val="480"/>
              </a:spcBef>
              <a:spcAft>
                <a:spcPts val="0"/>
              </a:spcAft>
              <a:buSzPts val="2040"/>
              <a:buChar char="•"/>
              <a:defRPr sz="2400"/>
            </a:lvl1pPr>
            <a:lvl2pPr indent="-336550" lvl="1" marL="914400" algn="l">
              <a:spcBef>
                <a:spcPts val="400"/>
              </a:spcBef>
              <a:spcAft>
                <a:spcPts val="0"/>
              </a:spcAft>
              <a:buSzPts val="1700"/>
              <a:buChar char="•"/>
              <a:defRPr sz="2000"/>
            </a:lvl2pPr>
            <a:lvl3pPr indent="-331469" lvl="2" marL="1371600" algn="l">
              <a:spcBef>
                <a:spcPts val="360"/>
              </a:spcBef>
              <a:spcAft>
                <a:spcPts val="0"/>
              </a:spcAft>
              <a:buSzPts val="162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103" name="Google Shape;103;p24"/>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4"/>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4"/>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5" name="Shape 115"/>
        <p:cNvGrpSpPr/>
        <p:nvPr/>
      </p:nvGrpSpPr>
      <p:grpSpPr>
        <a:xfrm>
          <a:off x="0" y="0"/>
          <a:ext cx="0" cy="0"/>
          <a:chOff x="0" y="0"/>
          <a:chExt cx="0" cy="0"/>
        </a:xfrm>
      </p:grpSpPr>
      <p:sp>
        <p:nvSpPr>
          <p:cNvPr id="116" name="Google Shape;116;p26"/>
          <p:cNvSpPr txBox="1"/>
          <p:nvPr>
            <p:ph type="title"/>
          </p:nvPr>
        </p:nvSpPr>
        <p:spPr>
          <a:xfrm>
            <a:off x="457200" y="792080"/>
            <a:ext cx="2139696" cy="126187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6"/>
          <p:cNvSpPr txBox="1"/>
          <p:nvPr>
            <p:ph idx="1" type="body"/>
          </p:nvPr>
        </p:nvSpPr>
        <p:spPr>
          <a:xfrm>
            <a:off x="2971800" y="792080"/>
            <a:ext cx="5715000" cy="5577840"/>
          </a:xfrm>
          <a:prstGeom prst="rect">
            <a:avLst/>
          </a:prstGeom>
          <a:noFill/>
          <a:ln>
            <a:noFill/>
          </a:ln>
        </p:spPr>
        <p:txBody>
          <a:bodyPr anchorCtr="0" anchor="t" bIns="45700" lIns="91425" spcFirstLastPara="1" rIns="91425" wrap="square" tIns="45700">
            <a:noAutofit/>
          </a:bodyPr>
          <a:lstStyle>
            <a:lvl1pPr indent="-401320" lvl="0" marL="457200" algn="l">
              <a:spcBef>
                <a:spcPts val="640"/>
              </a:spcBef>
              <a:spcAft>
                <a:spcPts val="0"/>
              </a:spcAft>
              <a:buSzPts val="2720"/>
              <a:buChar char="•"/>
              <a:defRPr sz="3200"/>
            </a:lvl1pPr>
            <a:lvl2pPr indent="-379730" lvl="1" marL="914400" algn="l">
              <a:spcBef>
                <a:spcPts val="560"/>
              </a:spcBef>
              <a:spcAft>
                <a:spcPts val="0"/>
              </a:spcAft>
              <a:buSzPts val="2380"/>
              <a:buChar char="•"/>
              <a:defRPr sz="2800"/>
            </a:lvl2pPr>
            <a:lvl3pPr indent="-365760" lvl="2" marL="1371600" algn="l">
              <a:spcBef>
                <a:spcPts val="480"/>
              </a:spcBef>
              <a:spcAft>
                <a:spcPts val="0"/>
              </a:spcAft>
              <a:buSzPts val="216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18" name="Google Shape;118;p26"/>
          <p:cNvSpPr txBox="1"/>
          <p:nvPr>
            <p:ph idx="2" type="body"/>
          </p:nvPr>
        </p:nvSpPr>
        <p:spPr>
          <a:xfrm>
            <a:off x="457201" y="2130552"/>
            <a:ext cx="2139696" cy="4243615"/>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26"/>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6"/>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6"/>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1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5" name="Google Shape;35;p14"/>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4"/>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4"/>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 name="Shape 38"/>
        <p:cNvGrpSpPr/>
        <p:nvPr/>
      </p:nvGrpSpPr>
      <p:grpSpPr>
        <a:xfrm>
          <a:off x="0" y="0"/>
          <a:ext cx="0" cy="0"/>
          <a:chOff x="0" y="0"/>
          <a:chExt cx="0" cy="0"/>
        </a:xfrm>
      </p:grpSpPr>
      <p:sp>
        <p:nvSpPr>
          <p:cNvPr id="39" name="Google Shape;39;p15"/>
          <p:cNvSpPr txBox="1"/>
          <p:nvPr>
            <p:ph type="title"/>
          </p:nvPr>
        </p:nvSpPr>
        <p:spPr>
          <a:xfrm rot="5400000">
            <a:off x="4724400" y="2514600"/>
            <a:ext cx="5867400"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 type="body"/>
          </p:nvPr>
        </p:nvSpPr>
        <p:spPr>
          <a:xfrm rot="5400000">
            <a:off x="533400" y="533400"/>
            <a:ext cx="5867400" cy="60198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15"/>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5"/>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5"/>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4" name="Shape 44"/>
        <p:cNvGrpSpPr/>
        <p:nvPr/>
      </p:nvGrpSpPr>
      <p:grpSpPr>
        <a:xfrm>
          <a:off x="0" y="0"/>
          <a:ext cx="0" cy="0"/>
          <a:chOff x="0" y="0"/>
          <a:chExt cx="0" cy="0"/>
        </a:xfrm>
      </p:grpSpPr>
      <p:sp>
        <p:nvSpPr>
          <p:cNvPr id="45" name="Google Shape;45;p1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6"/>
          <p:cNvSpPr txBox="1"/>
          <p:nvPr>
            <p:ph idx="1" type="body"/>
          </p:nvPr>
        </p:nvSpPr>
        <p:spPr>
          <a:xfrm rot="5400000">
            <a:off x="2133600" y="-76200"/>
            <a:ext cx="4876800" cy="8229600"/>
          </a:xfrm>
          <a:prstGeom prst="rect">
            <a:avLst/>
          </a:prstGeom>
          <a:noFill/>
          <a:ln>
            <a:noFill/>
          </a:ln>
        </p:spPr>
        <p:txBody>
          <a:bodyPr anchorCtr="0" anchor="t" bIns="45700" lIns="91425" spcFirstLastPara="1" rIns="91425" wrap="square" tIns="45700">
            <a:noAutofit/>
          </a:bodyPr>
          <a:lstStyle>
            <a:lvl1pPr indent="-325755" lvl="0" marL="457200" algn="l">
              <a:spcBef>
                <a:spcPts val="360"/>
              </a:spcBef>
              <a:spcAft>
                <a:spcPts val="0"/>
              </a:spcAft>
              <a:buSzPts val="1530"/>
              <a:buChar char="•"/>
              <a:defRPr/>
            </a:lvl1pPr>
            <a:lvl2pPr indent="-325755" lvl="1" marL="914400" algn="l">
              <a:spcBef>
                <a:spcPts val="360"/>
              </a:spcBef>
              <a:spcAft>
                <a:spcPts val="0"/>
              </a:spcAft>
              <a:buSzPts val="1530"/>
              <a:buChar char="•"/>
              <a:defRPr/>
            </a:lvl2pPr>
            <a:lvl3pPr indent="-331469" lvl="2" marL="1371600" algn="l">
              <a:spcBef>
                <a:spcPts val="360"/>
              </a:spcBef>
              <a:spcAft>
                <a:spcPts val="0"/>
              </a:spcAft>
              <a:buSzPts val="162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16"/>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0" name="Shape 50"/>
        <p:cNvGrpSpPr/>
        <p:nvPr/>
      </p:nvGrpSpPr>
      <p:grpSpPr>
        <a:xfrm>
          <a:off x="0" y="0"/>
          <a:ext cx="0" cy="0"/>
          <a:chOff x="0" y="0"/>
          <a:chExt cx="0" cy="0"/>
        </a:xfrm>
      </p:grpSpPr>
      <p:sp>
        <p:nvSpPr>
          <p:cNvPr id="51" name="Google Shape;51;p17"/>
          <p:cNvSpPr txBox="1"/>
          <p:nvPr>
            <p:ph type="title"/>
          </p:nvPr>
        </p:nvSpPr>
        <p:spPr>
          <a:xfrm>
            <a:off x="457200" y="792480"/>
            <a:ext cx="2142680" cy="126492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p:nvPr>
            <p:ph idx="2" type="pic"/>
          </p:nvPr>
        </p:nvSpPr>
        <p:spPr>
          <a:xfrm>
            <a:off x="2858610" y="838201"/>
            <a:ext cx="5904390" cy="5500456"/>
          </a:xfrm>
          <a:prstGeom prst="rect">
            <a:avLst/>
          </a:prstGeom>
          <a:solidFill>
            <a:schemeClr val="lt2"/>
          </a:solidFill>
          <a:ln cap="flat" cmpd="sng" w="76200">
            <a:solidFill>
              <a:srgbClr val="FFFFFF"/>
            </a:solidFill>
            <a:prstDash val="solid"/>
            <a:miter lim="800000"/>
            <a:headEnd len="sm" w="sm" type="none"/>
            <a:tailEnd len="sm" w="sm" type="none"/>
          </a:ln>
          <a:effectLst>
            <a:outerShdw blurRad="50800" rotWithShape="0" algn="t" dir="5400000" dist="12700">
              <a:srgbClr val="000000">
                <a:alpha val="58823"/>
              </a:srgbClr>
            </a:outerShdw>
          </a:effectLst>
        </p:spPr>
      </p:sp>
      <p:sp>
        <p:nvSpPr>
          <p:cNvPr id="53" name="Google Shape;53;p17"/>
          <p:cNvSpPr txBox="1"/>
          <p:nvPr>
            <p:ph idx="1" type="body"/>
          </p:nvPr>
        </p:nvSpPr>
        <p:spPr>
          <a:xfrm>
            <a:off x="457200" y="2133600"/>
            <a:ext cx="2139696" cy="4242816"/>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9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9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54" name="Google Shape;54;p17"/>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8"/>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8"/>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1" name="Shape 61"/>
        <p:cNvGrpSpPr/>
        <p:nvPr/>
      </p:nvGrpSpPr>
      <p:grpSpPr>
        <a:xfrm>
          <a:off x="0" y="0"/>
          <a:ext cx="0" cy="0"/>
          <a:chOff x="0" y="0"/>
          <a:chExt cx="0" cy="0"/>
        </a:xfrm>
      </p:grpSpPr>
      <p:sp>
        <p:nvSpPr>
          <p:cNvPr id="62" name="Google Shape;62;p1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2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 type="body"/>
          </p:nvPr>
        </p:nvSpPr>
        <p:spPr>
          <a:xfrm>
            <a:off x="457200" y="1673352"/>
            <a:ext cx="40386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9" name="Google Shape;69;p20"/>
          <p:cNvSpPr txBox="1"/>
          <p:nvPr>
            <p:ph idx="2" type="body"/>
          </p:nvPr>
        </p:nvSpPr>
        <p:spPr>
          <a:xfrm>
            <a:off x="4648200" y="1673352"/>
            <a:ext cx="4038600" cy="4718304"/>
          </a:xfrm>
          <a:prstGeom prst="rect">
            <a:avLst/>
          </a:prstGeom>
          <a:noFill/>
          <a:ln>
            <a:noFill/>
          </a:ln>
        </p:spPr>
        <p:txBody>
          <a:bodyPr anchorCtr="0" anchor="t" bIns="45700" lIns="91425" spcFirstLastPara="1" rIns="91425" wrap="square" tIns="45700">
            <a:noAutofit/>
          </a:bodyPr>
          <a:lstStyle>
            <a:lvl1pPr indent="-379730" lvl="0" marL="457200" algn="l">
              <a:spcBef>
                <a:spcPts val="560"/>
              </a:spcBef>
              <a:spcAft>
                <a:spcPts val="0"/>
              </a:spcAft>
              <a:buSzPts val="2380"/>
              <a:buChar char="•"/>
              <a:defRPr sz="2800"/>
            </a:lvl1pPr>
            <a:lvl2pPr indent="-358140" lvl="1" marL="914400" algn="l">
              <a:spcBef>
                <a:spcPts val="480"/>
              </a:spcBef>
              <a:spcAft>
                <a:spcPts val="0"/>
              </a:spcAft>
              <a:buSzPts val="2040"/>
              <a:buChar char="•"/>
              <a:defRPr sz="2400"/>
            </a:lvl2pPr>
            <a:lvl3pPr indent="-342900" lvl="2" marL="1371600" algn="l">
              <a:spcBef>
                <a:spcPts val="400"/>
              </a:spcBef>
              <a:spcAft>
                <a:spcPts val="0"/>
              </a:spcAft>
              <a:buSzPts val="18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70" name="Google Shape;70;p20"/>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2" name="Shape 82"/>
        <p:cNvGrpSpPr/>
        <p:nvPr/>
      </p:nvGrpSpPr>
      <p:grpSpPr>
        <a:xfrm>
          <a:off x="0" y="0"/>
          <a:ext cx="0" cy="0"/>
          <a:chOff x="0" y="0"/>
          <a:chExt cx="0" cy="0"/>
        </a:xfrm>
      </p:grpSpPr>
      <p:sp>
        <p:nvSpPr>
          <p:cNvPr id="83" name="Google Shape;83;p22"/>
          <p:cNvSpPr txBox="1"/>
          <p:nvPr>
            <p:ph type="title"/>
          </p:nvPr>
        </p:nvSpPr>
        <p:spPr>
          <a:xfrm>
            <a:off x="722313" y="2362200"/>
            <a:ext cx="7772400" cy="22002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b="0" sz="48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2"/>
          <p:cNvSpPr txBox="1"/>
          <p:nvPr>
            <p:ph idx="1" type="body"/>
          </p:nvPr>
        </p:nvSpPr>
        <p:spPr>
          <a:xfrm>
            <a:off x="722313" y="4626864"/>
            <a:ext cx="77724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SzPts val="2040"/>
              <a:buNone/>
              <a:defRPr sz="2400">
                <a:solidFill>
                  <a:schemeClr val="lt2"/>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44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85" name="Google Shape;85;p22"/>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2"/>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 name="Google Shape;11;p11"/>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2" name="Google Shape;12;p11"/>
          <p:cNvCxnSpPr/>
          <p:nvPr/>
        </p:nvCxnSpPr>
        <p:spPr>
          <a:xfrm>
            <a:off x="685800" y="3398837"/>
            <a:ext cx="7848600" cy="1587"/>
          </a:xfrm>
          <a:prstGeom prst="straightConnector1">
            <a:avLst/>
          </a:prstGeom>
          <a:noFill/>
          <a:ln cap="flat" cmpd="sng" w="19050">
            <a:solidFill>
              <a:schemeClr val="dk2"/>
            </a:solidFill>
            <a:prstDash val="solid"/>
            <a:miter lim="800000"/>
            <a:headEnd len="med" w="med" type="none"/>
            <a:tailEnd len="med" w="med" type="none"/>
          </a:ln>
        </p:spPr>
      </p:cxnSp>
      <p:sp>
        <p:nvSpPr>
          <p:cNvPr id="13" name="Google Shape;13;p1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4" name="Google Shape;14;p1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5" name="Google Shape;15;p11"/>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1"/>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 name="Google Shape;17;p11"/>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 name="Shape 24"/>
        <p:cNvGrpSpPr/>
        <p:nvPr/>
      </p:nvGrpSpPr>
      <p:grpSpPr>
        <a:xfrm>
          <a:off x="0" y="0"/>
          <a:ext cx="0" cy="0"/>
          <a:chOff x="0" y="0"/>
          <a:chExt cx="0" cy="0"/>
        </a:xfrm>
      </p:grpSpPr>
      <p:sp>
        <p:nvSpPr>
          <p:cNvPr id="25" name="Google Shape;25;p13"/>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1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27" name="Google Shape;27;p1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28" name="Google Shape;28;p13"/>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9" name="Google Shape;29;p13"/>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13"/>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13"/>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73" name="Shape 73"/>
        <p:cNvGrpSpPr/>
        <p:nvPr/>
      </p:nvGrpSpPr>
      <p:grpSpPr>
        <a:xfrm>
          <a:off x="0" y="0"/>
          <a:ext cx="0" cy="0"/>
          <a:chOff x="0" y="0"/>
          <a:chExt cx="0" cy="0"/>
        </a:xfrm>
      </p:grpSpPr>
      <p:sp>
        <p:nvSpPr>
          <p:cNvPr id="74" name="Google Shape;74;p21"/>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75" name="Google Shape;75;p21"/>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cxnSp>
        <p:nvCxnSpPr>
          <p:cNvPr id="76" name="Google Shape;76;p21"/>
          <p:cNvCxnSpPr/>
          <p:nvPr/>
        </p:nvCxnSpPr>
        <p:spPr>
          <a:xfrm>
            <a:off x="731837" y="4598987"/>
            <a:ext cx="7848600" cy="1587"/>
          </a:xfrm>
          <a:prstGeom prst="straightConnector1">
            <a:avLst/>
          </a:prstGeom>
          <a:noFill/>
          <a:ln cap="flat" cmpd="sng" w="19050">
            <a:solidFill>
              <a:schemeClr val="lt2"/>
            </a:solidFill>
            <a:prstDash val="solid"/>
            <a:miter lim="800000"/>
            <a:headEnd len="med" w="med" type="none"/>
            <a:tailEnd len="med" w="med" type="none"/>
          </a:ln>
        </p:spPr>
      </p:cxnSp>
      <p:sp>
        <p:nvSpPr>
          <p:cNvPr id="77" name="Google Shape;77;p21"/>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lt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lt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lt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lt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lt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lt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lt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lt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lt2"/>
                </a:solidFill>
                <a:latin typeface="Arial"/>
                <a:ea typeface="Arial"/>
                <a:cs typeface="Arial"/>
                <a:sym typeface="Arial"/>
              </a:defRPr>
            </a:lvl9pPr>
          </a:lstStyle>
          <a:p/>
        </p:txBody>
      </p:sp>
      <p:sp>
        <p:nvSpPr>
          <p:cNvPr id="78" name="Google Shape;78;p21"/>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lt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lt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lt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lt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lt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lt1"/>
                </a:solidFill>
                <a:latin typeface="Arial"/>
                <a:ea typeface="Arial"/>
                <a:cs typeface="Arial"/>
                <a:sym typeface="Arial"/>
              </a:defRPr>
            </a:lvl9pPr>
          </a:lstStyle>
          <a:p/>
        </p:txBody>
      </p:sp>
      <p:sp>
        <p:nvSpPr>
          <p:cNvPr id="79" name="Google Shape;79;p21"/>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21"/>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lt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1" name="Google Shape;81;p21"/>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23"/>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23"/>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91" name="Google Shape;91;p23"/>
          <p:cNvCxnSpPr/>
          <p:nvPr/>
        </p:nvCxnSpPr>
        <p:spPr>
          <a:xfrm rot="5400000">
            <a:off x="2218531" y="4045743"/>
            <a:ext cx="4708525" cy="1587"/>
          </a:xfrm>
          <a:prstGeom prst="straightConnector1">
            <a:avLst/>
          </a:prstGeom>
          <a:noFill/>
          <a:ln cap="flat" cmpd="sng" w="19050">
            <a:solidFill>
              <a:schemeClr val="dk2"/>
            </a:solidFill>
            <a:prstDash val="solid"/>
            <a:miter lim="800000"/>
            <a:headEnd len="med" w="med" type="none"/>
            <a:tailEnd len="med" w="med" type="none"/>
          </a:ln>
        </p:spPr>
      </p:cxnSp>
      <p:sp>
        <p:nvSpPr>
          <p:cNvPr id="92" name="Google Shape;92;p2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93" name="Google Shape;93;p2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94" name="Google Shape;94;p23"/>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5" name="Google Shape;95;p23"/>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23"/>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1"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6" name="Shape 106"/>
        <p:cNvGrpSpPr/>
        <p:nvPr/>
      </p:nvGrpSpPr>
      <p:grpSpPr>
        <a:xfrm>
          <a:off x="0" y="0"/>
          <a:ext cx="0" cy="0"/>
          <a:chOff x="0" y="0"/>
          <a:chExt cx="0" cy="0"/>
        </a:xfrm>
      </p:grpSpPr>
      <p:sp>
        <p:nvSpPr>
          <p:cNvPr id="107" name="Google Shape;107;p25"/>
          <p:cNvSpPr txBox="1"/>
          <p:nvPr/>
        </p:nvSpPr>
        <p:spPr>
          <a:xfrm>
            <a:off x="0" y="220662"/>
            <a:ext cx="9144000" cy="2286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25"/>
          <p:cNvSpPr txBox="1"/>
          <p:nvPr/>
        </p:nvSpPr>
        <p:spPr>
          <a:xfrm>
            <a:off x="0" y="0"/>
            <a:ext cx="9144000" cy="365125"/>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cxnSp>
        <p:nvCxnSpPr>
          <p:cNvPr id="109" name="Google Shape;109;p25"/>
          <p:cNvCxnSpPr/>
          <p:nvPr/>
        </p:nvCxnSpPr>
        <p:spPr>
          <a:xfrm rot="5400000">
            <a:off x="-13493" y="3580606"/>
            <a:ext cx="5578475" cy="1587"/>
          </a:xfrm>
          <a:prstGeom prst="straightConnector1">
            <a:avLst/>
          </a:prstGeom>
          <a:noFill/>
          <a:ln cap="flat" cmpd="sng" w="19050">
            <a:solidFill>
              <a:schemeClr val="dk2"/>
            </a:solidFill>
            <a:prstDash val="solid"/>
            <a:miter lim="800000"/>
            <a:headEnd len="med" w="med" type="none"/>
            <a:tailEnd len="med" w="med" type="none"/>
          </a:ln>
        </p:spPr>
      </p:cxnSp>
      <p:sp>
        <p:nvSpPr>
          <p:cNvPr id="110" name="Google Shape;110;p2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SzPts val="1400"/>
              <a:buNone/>
              <a:defRPr b="0" i="0" sz="40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4000" u="none" cap="none" strike="noStrike">
                <a:solidFill>
                  <a:schemeClr val="dk2"/>
                </a:solidFill>
                <a:latin typeface="Arial"/>
                <a:ea typeface="Arial"/>
                <a:cs typeface="Arial"/>
                <a:sym typeface="Arial"/>
              </a:defRPr>
            </a:lvl2pPr>
            <a:lvl3pPr lvl="2" marR="0" rtl="0" algn="l">
              <a:spcBef>
                <a:spcPts val="0"/>
              </a:spcBef>
              <a:spcAft>
                <a:spcPts val="0"/>
              </a:spcAft>
              <a:buSzPts val="1400"/>
              <a:buNone/>
              <a:defRPr b="0" i="0" sz="4000" u="none" cap="none" strike="noStrike">
                <a:solidFill>
                  <a:schemeClr val="dk2"/>
                </a:solidFill>
                <a:latin typeface="Arial"/>
                <a:ea typeface="Arial"/>
                <a:cs typeface="Arial"/>
                <a:sym typeface="Arial"/>
              </a:defRPr>
            </a:lvl3pPr>
            <a:lvl4pPr lvl="3" marR="0" rtl="0" algn="l">
              <a:spcBef>
                <a:spcPts val="0"/>
              </a:spcBef>
              <a:spcAft>
                <a:spcPts val="0"/>
              </a:spcAft>
              <a:buSzPts val="1400"/>
              <a:buNone/>
              <a:defRPr b="0" i="0" sz="4000" u="none" cap="none" strike="noStrike">
                <a:solidFill>
                  <a:schemeClr val="dk2"/>
                </a:solidFill>
                <a:latin typeface="Arial"/>
                <a:ea typeface="Arial"/>
                <a:cs typeface="Arial"/>
                <a:sym typeface="Arial"/>
              </a:defRPr>
            </a:lvl4pPr>
            <a:lvl5pPr lvl="4" marR="0" rtl="0" algn="l">
              <a:spcBef>
                <a:spcPts val="0"/>
              </a:spcBef>
              <a:spcAft>
                <a:spcPts val="0"/>
              </a:spcAft>
              <a:buSzPts val="1400"/>
              <a:buNone/>
              <a:defRPr b="0" i="0" sz="40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4000" u="none" cap="none" strike="noStrike">
                <a:solidFill>
                  <a:schemeClr val="dk2"/>
                </a:solidFill>
                <a:latin typeface="Arial"/>
                <a:ea typeface="Arial"/>
                <a:cs typeface="Arial"/>
                <a:sym typeface="Arial"/>
              </a:defRPr>
            </a:lvl6pPr>
            <a:lvl7pPr lvl="6" marR="0" rtl="0" algn="l">
              <a:spcBef>
                <a:spcPts val="0"/>
              </a:spcBef>
              <a:spcAft>
                <a:spcPts val="0"/>
              </a:spcAft>
              <a:buSzPts val="1400"/>
              <a:buNone/>
              <a:defRPr b="0" i="0" sz="4000" u="none" cap="none" strike="noStrike">
                <a:solidFill>
                  <a:schemeClr val="dk2"/>
                </a:solidFill>
                <a:latin typeface="Arial"/>
                <a:ea typeface="Arial"/>
                <a:cs typeface="Arial"/>
                <a:sym typeface="Arial"/>
              </a:defRPr>
            </a:lvl7pPr>
            <a:lvl8pPr lvl="7" marR="0" rtl="0" algn="l">
              <a:spcBef>
                <a:spcPts val="0"/>
              </a:spcBef>
              <a:spcAft>
                <a:spcPts val="0"/>
              </a:spcAft>
              <a:buSzPts val="1400"/>
              <a:buNone/>
              <a:defRPr b="0" i="0" sz="4000" u="none" cap="none" strike="noStrike">
                <a:solidFill>
                  <a:schemeClr val="dk2"/>
                </a:solidFill>
                <a:latin typeface="Arial"/>
                <a:ea typeface="Arial"/>
                <a:cs typeface="Arial"/>
                <a:sym typeface="Arial"/>
              </a:defRPr>
            </a:lvl8pPr>
            <a:lvl9pPr lvl="8" marR="0" rtl="0" algn="l">
              <a:spcBef>
                <a:spcPts val="0"/>
              </a:spcBef>
              <a:spcAft>
                <a:spcPts val="0"/>
              </a:spcAft>
              <a:buSzPts val="1400"/>
              <a:buNone/>
              <a:defRPr b="0" i="0" sz="4000" u="none" cap="none" strike="noStrike">
                <a:solidFill>
                  <a:schemeClr val="dk2"/>
                </a:solidFill>
                <a:latin typeface="Arial"/>
                <a:ea typeface="Arial"/>
                <a:cs typeface="Arial"/>
                <a:sym typeface="Arial"/>
              </a:defRPr>
            </a:lvl9pPr>
          </a:lstStyle>
          <a:p/>
        </p:txBody>
      </p:sp>
      <p:sp>
        <p:nvSpPr>
          <p:cNvPr id="111" name="Google Shape;111;p25"/>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lvl1pPr indent="-358140" lvl="0" marL="457200" marR="0" rtl="0" algn="l">
              <a:spcBef>
                <a:spcPts val="480"/>
              </a:spcBef>
              <a:spcAft>
                <a:spcPts val="0"/>
              </a:spcAft>
              <a:buClr>
                <a:schemeClr val="accent1"/>
              </a:buClr>
              <a:buSzPts val="2040"/>
              <a:buFont typeface="Arial"/>
              <a:buChar char="•"/>
              <a:defRPr b="0" i="0" sz="2400" u="none" cap="none" strike="noStrike">
                <a:solidFill>
                  <a:schemeClr val="dk1"/>
                </a:solidFill>
                <a:latin typeface="Arial"/>
                <a:ea typeface="Arial"/>
                <a:cs typeface="Arial"/>
                <a:sym typeface="Arial"/>
              </a:defRPr>
            </a:lvl1pPr>
            <a:lvl2pPr indent="-336550" lvl="1" marL="914400" marR="0" rtl="0" algn="l">
              <a:spcBef>
                <a:spcPts val="400"/>
              </a:spcBef>
              <a:spcAft>
                <a:spcPts val="0"/>
              </a:spcAft>
              <a:buClr>
                <a:schemeClr val="accent1"/>
              </a:buClr>
              <a:buSzPts val="1700"/>
              <a:buFont typeface="Arial"/>
              <a:buChar char="•"/>
              <a:defRPr b="0" i="0" sz="2000" u="none" cap="none" strike="noStrike">
                <a:solidFill>
                  <a:schemeClr val="dk1"/>
                </a:solidFill>
                <a:latin typeface="Arial"/>
                <a:ea typeface="Arial"/>
                <a:cs typeface="Arial"/>
                <a:sym typeface="Arial"/>
              </a:defRPr>
            </a:lvl2pPr>
            <a:lvl3pPr indent="-331469" lvl="2" marL="1371600" marR="0" rtl="0" algn="l">
              <a:spcBef>
                <a:spcPts val="360"/>
              </a:spcBef>
              <a:spcAft>
                <a:spcPts val="0"/>
              </a:spcAft>
              <a:buClr>
                <a:schemeClr val="accent1"/>
              </a:buClr>
              <a:buSzPts val="1620"/>
              <a:buFont typeface="Arial"/>
              <a:buChar char="•"/>
              <a:defRPr b="0" i="0" sz="18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accent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spcBef>
                <a:spcPts val="280"/>
              </a:spcBef>
              <a:spcAft>
                <a:spcPts val="0"/>
              </a:spcAft>
              <a:buClr>
                <a:schemeClr val="accent1"/>
              </a:buClr>
              <a:buSzPts val="1400"/>
              <a:buFont typeface="Arial"/>
              <a:buChar char="•"/>
              <a:defRPr b="0" i="0" sz="1400" u="none" cap="none" strike="noStrike">
                <a:solidFill>
                  <a:schemeClr val="dk1"/>
                </a:solidFill>
                <a:latin typeface="Arial"/>
                <a:ea typeface="Arial"/>
                <a:cs typeface="Arial"/>
                <a:sym typeface="Arial"/>
              </a:defRPr>
            </a:lvl5pPr>
            <a:lvl6pPr indent="-311150" lvl="5" marL="27432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260"/>
              </a:spcBef>
              <a:spcAft>
                <a:spcPts val="0"/>
              </a:spcAft>
              <a:buClr>
                <a:schemeClr val="accent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112" name="Google Shape;112;p25"/>
          <p:cNvSpPr txBox="1"/>
          <p:nvPr>
            <p:ph idx="10" type="dt"/>
          </p:nvPr>
        </p:nvSpPr>
        <p:spPr>
          <a:xfrm>
            <a:off x="457200" y="19050"/>
            <a:ext cx="28956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25"/>
          <p:cNvSpPr txBox="1"/>
          <p:nvPr>
            <p:ph idx="11" type="ftr"/>
          </p:nvPr>
        </p:nvSpPr>
        <p:spPr>
          <a:xfrm>
            <a:off x="3429000" y="19050"/>
            <a:ext cx="4114800" cy="328612"/>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Google Shape;114;p25"/>
          <p:cNvSpPr txBox="1"/>
          <p:nvPr>
            <p:ph idx="12" type="sldNum"/>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1pPr>
            <a:lvl2pPr indent="0" lvl="1"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2pPr>
            <a:lvl3pPr indent="0" lvl="2"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3pPr>
            <a:lvl4pPr indent="0" lvl="3"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4pPr>
            <a:lvl5pPr indent="0" lvl="4"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5pPr>
            <a:lvl6pPr indent="0" lvl="5"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6pPr>
            <a:lvl7pPr indent="0" lvl="6"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7pPr>
            <a:lvl8pPr indent="0" lvl="7"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8pPr>
            <a:lvl9pPr indent="0" lvl="8" marL="0" marR="0" rtl="0" algn="l">
              <a:lnSpc>
                <a:spcPct val="100000"/>
              </a:lnSpc>
              <a:spcBef>
                <a:spcPts val="0"/>
              </a:spcBef>
              <a:spcAft>
                <a:spcPts val="0"/>
              </a:spcAft>
              <a:buClr>
                <a:srgbClr val="FFFFFF"/>
              </a:buClr>
              <a:buSzPts val="1400"/>
              <a:buFont typeface="Arial"/>
              <a:buNone/>
              <a:defRPr b="1" i="0" sz="1400" u="none">
                <a:solidFill>
                  <a:srgbClr val="FFFFFF"/>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b="0">
              <a:solidFill>
                <a:srgbClr val="000000"/>
              </a:solidFill>
            </a:endParaRPr>
          </a:p>
        </p:txBody>
      </p:sp>
    </p:spTree>
  </p:cSld>
  <p:clrMap accent1="accent1" accent2="accent2" accent3="accent3" accent4="accent4" accent5="accent5" accent6="accent6" bg1="lt1" bg2="dk2" tx1="dk1" tx2="lt2" folHlink="folHlink" hlink="hlink"/>
  <p:sldLayoutIdLst>
    <p:sldLayoutId id="2147483663" r:id="rId1"/>
  </p:sldLayoutIdLst>
  <p:transition>
    <p:push/>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
          <p:cNvSpPr txBox="1"/>
          <p:nvPr>
            <p:ph type="ctrTitle"/>
          </p:nvPr>
        </p:nvSpPr>
        <p:spPr>
          <a:xfrm>
            <a:off x="685800" y="1371600"/>
            <a:ext cx="7848600" cy="192722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dk2"/>
              </a:buClr>
              <a:buSzPts val="5400"/>
              <a:buFont typeface="Arial"/>
              <a:buNone/>
            </a:pPr>
            <a:r>
              <a:rPr b="0" i="0" lang="en-US" sz="5400" u="none">
                <a:solidFill>
                  <a:schemeClr val="dk2"/>
                </a:solidFill>
                <a:latin typeface="Arial"/>
                <a:ea typeface="Arial"/>
                <a:cs typeface="Arial"/>
                <a:sym typeface="Arial"/>
              </a:rPr>
              <a:t>CHAPTER 7</a:t>
            </a:r>
            <a:endParaRPr/>
          </a:p>
        </p:txBody>
      </p:sp>
      <p:sp>
        <p:nvSpPr>
          <p:cNvPr id="127" name="Google Shape;127;p1"/>
          <p:cNvSpPr txBox="1"/>
          <p:nvPr>
            <p:ph idx="1" type="subTitle"/>
          </p:nvPr>
        </p:nvSpPr>
        <p:spPr>
          <a:xfrm>
            <a:off x="685800" y="3505200"/>
            <a:ext cx="6400800" cy="1752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40"/>
              <a:buNone/>
            </a:pPr>
            <a:r>
              <a:rPr b="0" i="0" lang="en-US" sz="2400" u="none">
                <a:solidFill>
                  <a:srgbClr val="57576E"/>
                </a:solidFill>
                <a:latin typeface="Arial"/>
                <a:ea typeface="Arial"/>
                <a:cs typeface="Arial"/>
                <a:sym typeface="Arial"/>
              </a:rPr>
              <a:t>Key Length</a:t>
            </a:r>
            <a:endParaRPr/>
          </a:p>
        </p:txBody>
      </p:sp>
    </p:spTree>
  </p:cSld>
  <p:clrMapOvr>
    <a:masterClrMapping/>
  </p:clrMapOvr>
  <p:transition>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0"/>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Birthday Attacks Against One-way Hash Functions Continue…</a:t>
            </a:r>
            <a:endParaRPr/>
          </a:p>
        </p:txBody>
      </p:sp>
      <p:sp>
        <p:nvSpPr>
          <p:cNvPr id="191" name="Google Shape;191;p10"/>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Finding someone with a specific birthday is analogous to the first attack; finding two people with the same random birthday is analogous to the second attack.</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rgbClr val="C00000"/>
                </a:solidFill>
                <a:latin typeface="Arial"/>
                <a:ea typeface="Arial"/>
                <a:cs typeface="Arial"/>
                <a:sym typeface="Arial"/>
              </a:rPr>
              <a:t>The second attack is known as birthday attack.</a:t>
            </a:r>
            <a:endParaRPr/>
          </a:p>
          <a:p>
            <a:pPr indent="-182562" lvl="0" marL="182562" marR="0" rtl="0" algn="l">
              <a:lnSpc>
                <a:spcPct val="100000"/>
              </a:lnSpc>
              <a:spcBef>
                <a:spcPts val="360"/>
              </a:spcBef>
              <a:spcAft>
                <a:spcPts val="0"/>
              </a:spcAft>
              <a:buClr>
                <a:schemeClr val="accent1"/>
              </a:buClr>
              <a:buSzPts val="1530"/>
              <a:buFont typeface="Arial"/>
              <a:buChar char="•"/>
            </a:pPr>
            <a:r>
              <a:rPr b="0" i="0" lang="en-US" sz="1800" u="none">
                <a:solidFill>
                  <a:schemeClr val="dk1"/>
                </a:solidFill>
                <a:latin typeface="Arial"/>
                <a:ea typeface="Arial"/>
                <a:cs typeface="Arial"/>
                <a:sym typeface="Arial"/>
              </a:rPr>
              <a:t>Consider a one-way hash function that produce an m-bit output. Finding a message that hashes to a given hash value would require hashing 2</a:t>
            </a:r>
            <a:r>
              <a:rPr b="0" baseline="30000" i="0" lang="en-US" sz="1800" u="none">
                <a:solidFill>
                  <a:schemeClr val="dk1"/>
                </a:solidFill>
                <a:latin typeface="Arial"/>
                <a:ea typeface="Arial"/>
                <a:cs typeface="Arial"/>
                <a:sym typeface="Arial"/>
              </a:rPr>
              <a:t>m</a:t>
            </a:r>
            <a:r>
              <a:rPr b="0" i="0" lang="en-US" sz="1800" u="none">
                <a:solidFill>
                  <a:schemeClr val="dk1"/>
                </a:solidFill>
                <a:latin typeface="Arial"/>
                <a:ea typeface="Arial"/>
                <a:cs typeface="Arial"/>
                <a:sym typeface="Arial"/>
              </a:rPr>
              <a:t> random messages. Finding two messages that hash to the same value would only require hashing 2</a:t>
            </a:r>
            <a:r>
              <a:rPr b="0" baseline="30000" i="0" lang="en-US" sz="1800" u="none">
                <a:solidFill>
                  <a:schemeClr val="dk1"/>
                </a:solidFill>
                <a:latin typeface="Arial"/>
                <a:ea typeface="Arial"/>
                <a:cs typeface="Arial"/>
                <a:sym typeface="Arial"/>
              </a:rPr>
              <a:t>m/2</a:t>
            </a:r>
            <a:r>
              <a:rPr b="0" i="0" lang="en-US" sz="1800" u="none">
                <a:solidFill>
                  <a:schemeClr val="dk1"/>
                </a:solidFill>
                <a:latin typeface="Arial"/>
                <a:ea typeface="Arial"/>
                <a:cs typeface="Arial"/>
                <a:sym typeface="Arial"/>
              </a:rPr>
              <a:t> random messages.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A machine with million messages/s would take 600,000 years to find a second message that matched a given 64-bit hash.</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a:solidFill>
                  <a:schemeClr val="dk1"/>
                </a:solidFill>
                <a:latin typeface="Arial"/>
                <a:ea typeface="Arial"/>
                <a:cs typeface="Arial"/>
                <a:sym typeface="Arial"/>
              </a:rPr>
              <a:t>The same machine could find a pair of messages that hashed to the same value in about an hour. </a:t>
            </a:r>
            <a:endParaRPr/>
          </a:p>
        </p:txBody>
      </p:sp>
      <p:sp>
        <p:nvSpPr>
          <p:cNvPr id="192" name="Google Shape;192;p10"/>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Symmetric Key Length</a:t>
            </a:r>
            <a:endParaRPr/>
          </a:p>
        </p:txBody>
      </p:sp>
      <p:sp>
        <p:nvSpPr>
          <p:cNvPr id="134" name="Google Shape;134;p2"/>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The security of a symmetric cryptosystem is a function of two things:</a:t>
            </a:r>
            <a:endParaRPr/>
          </a:p>
          <a:p>
            <a:pPr indent="-457200" lvl="1" marL="730250"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rgbClr val="C00000"/>
                </a:solidFill>
                <a:latin typeface="Arial"/>
                <a:ea typeface="Arial"/>
                <a:cs typeface="Arial"/>
                <a:sym typeface="Arial"/>
              </a:rPr>
              <a:t>The strength of the algorithm. (it is more important) and </a:t>
            </a:r>
            <a:endParaRPr/>
          </a:p>
          <a:p>
            <a:pPr indent="-457200" lvl="1" marL="730250"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rgbClr val="C00000"/>
                </a:solidFill>
                <a:latin typeface="Arial"/>
                <a:ea typeface="Arial"/>
                <a:cs typeface="Arial"/>
                <a:sym typeface="Arial"/>
              </a:rPr>
              <a:t>The length of the key.</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 If the strength of the algorithm is perfect, then there is no better way to break the cryptosystem other than trying every possible key in a brute-force attack.</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Brute-force attack is a known plaintext attack (i.e. ciphertext and the corresponding plaintext is required).</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The cryptanalyst does not need much plaintext to launch this attack.</a:t>
            </a:r>
            <a:endParaRPr/>
          </a:p>
        </p:txBody>
      </p:sp>
      <p:sp>
        <p:nvSpPr>
          <p:cNvPr id="135" name="Google Shape;135;p2"/>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Symmetric Key Length Continue…</a:t>
            </a:r>
            <a:endParaRPr/>
          </a:p>
        </p:txBody>
      </p:sp>
      <p:sp>
        <p:nvSpPr>
          <p:cNvPr id="141" name="Google Shape;141;p3"/>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rgbClr val="C00000"/>
                </a:solidFill>
                <a:latin typeface="Arial"/>
                <a:ea typeface="Arial"/>
                <a:cs typeface="Arial"/>
                <a:sym typeface="Arial"/>
              </a:rPr>
              <a:t>Calculating the complexity of a brute-force attack is easy</a:t>
            </a:r>
            <a:r>
              <a:rPr b="0" i="0" lang="en-US" sz="2400" u="none" cap="none" strike="noStrike">
                <a:solidFill>
                  <a:schemeClr val="dk1"/>
                </a:solidFill>
                <a:latin typeface="Arial"/>
                <a:ea typeface="Arial"/>
                <a:cs typeface="Arial"/>
                <a:sym typeface="Arial"/>
              </a:rPr>
              <a:t>. </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For key length 8 bits, there are 2</a:t>
            </a:r>
            <a:r>
              <a:rPr b="0" baseline="30000" i="0" lang="en-US" sz="2400" u="none" cap="none" strike="noStrike">
                <a:solidFill>
                  <a:schemeClr val="dk1"/>
                </a:solidFill>
                <a:latin typeface="Arial"/>
                <a:ea typeface="Arial"/>
                <a:cs typeface="Arial"/>
                <a:sym typeface="Arial"/>
              </a:rPr>
              <a:t>8</a:t>
            </a:r>
            <a:r>
              <a:rPr b="0" i="0" lang="en-US" sz="2400" u="none" cap="none" strike="noStrike">
                <a:solidFill>
                  <a:schemeClr val="dk1"/>
                </a:solidFill>
                <a:latin typeface="Arial"/>
                <a:ea typeface="Arial"/>
                <a:cs typeface="Arial"/>
                <a:sym typeface="Arial"/>
              </a:rPr>
              <a:t>=256 possible keys.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For key length 56 bits, there are 2</a:t>
            </a:r>
            <a:r>
              <a:rPr b="0" baseline="30000" i="0" lang="en-US" sz="2400" u="none" cap="none" strike="noStrike">
                <a:solidFill>
                  <a:schemeClr val="dk1"/>
                </a:solidFill>
                <a:latin typeface="Arial"/>
                <a:ea typeface="Arial"/>
                <a:cs typeface="Arial"/>
                <a:sym typeface="Arial"/>
              </a:rPr>
              <a:t>56 </a:t>
            </a:r>
            <a:r>
              <a:rPr b="0" i="0" lang="en-US" sz="2400" u="none" cap="none" strike="noStrike">
                <a:solidFill>
                  <a:schemeClr val="dk1"/>
                </a:solidFill>
                <a:latin typeface="Arial"/>
                <a:ea typeface="Arial"/>
                <a:cs typeface="Arial"/>
                <a:sym typeface="Arial"/>
              </a:rPr>
              <a:t>possible keys (then for a supercomputer with a speed of million keys/s need 2285 years).</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For key length 64 bits, the supercomputer needs 585,000 years to find the correct key among 2</a:t>
            </a:r>
            <a:r>
              <a:rPr b="0" baseline="30000" i="0" lang="en-US" sz="2400" u="none" cap="none" strike="noStrike">
                <a:solidFill>
                  <a:schemeClr val="dk1"/>
                </a:solidFill>
                <a:latin typeface="Arial"/>
                <a:ea typeface="Arial"/>
                <a:cs typeface="Arial"/>
                <a:sym typeface="Arial"/>
              </a:rPr>
              <a:t>64 </a:t>
            </a:r>
            <a:r>
              <a:rPr b="0" i="0" lang="en-US" sz="2400" u="none" cap="none" strike="noStrike">
                <a:solidFill>
                  <a:schemeClr val="dk1"/>
                </a:solidFill>
                <a:latin typeface="Arial"/>
                <a:ea typeface="Arial"/>
                <a:cs typeface="Arial"/>
                <a:sym typeface="Arial"/>
              </a:rPr>
              <a:t>possible keys.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For 128 bits, it takes 10</a:t>
            </a:r>
            <a:r>
              <a:rPr b="0" baseline="30000" i="0" lang="en-US" sz="2400" u="none" cap="none" strike="noStrike">
                <a:solidFill>
                  <a:schemeClr val="dk1"/>
                </a:solidFill>
                <a:latin typeface="Arial"/>
                <a:ea typeface="Arial"/>
                <a:cs typeface="Arial"/>
                <a:sym typeface="Arial"/>
              </a:rPr>
              <a:t>25 </a:t>
            </a:r>
            <a:r>
              <a:rPr b="0" i="0" lang="en-US" sz="2400" u="none" cap="none" strike="noStrike">
                <a:solidFill>
                  <a:schemeClr val="dk1"/>
                </a:solidFill>
                <a:latin typeface="Arial"/>
                <a:ea typeface="Arial"/>
                <a:cs typeface="Arial"/>
                <a:sym typeface="Arial"/>
              </a:rPr>
              <a:t>years.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For 1024 bits, a million million-attempts-per-second computers working in parallel will need 10</a:t>
            </a:r>
            <a:r>
              <a:rPr b="0" baseline="30000" i="0" lang="en-US" sz="2400" u="none" cap="none" strike="noStrike">
                <a:solidFill>
                  <a:schemeClr val="dk1"/>
                </a:solidFill>
                <a:latin typeface="Arial"/>
                <a:ea typeface="Arial"/>
                <a:cs typeface="Arial"/>
                <a:sym typeface="Arial"/>
              </a:rPr>
              <a:t>597</a:t>
            </a:r>
            <a:r>
              <a:rPr b="0" i="0" lang="en-US" sz="2400" u="none" cap="none" strike="noStrike">
                <a:solidFill>
                  <a:schemeClr val="dk1"/>
                </a:solidFill>
                <a:latin typeface="Arial"/>
                <a:ea typeface="Arial"/>
                <a:cs typeface="Arial"/>
                <a:sym typeface="Arial"/>
              </a:rPr>
              <a:t> years. </a:t>
            </a:r>
            <a:endParaRPr/>
          </a:p>
        </p:txBody>
      </p:sp>
      <p:sp>
        <p:nvSpPr>
          <p:cNvPr id="142" name="Google Shape;142;p3"/>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4"/>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Time and Cost estimates of Brute-force attack  </a:t>
            </a:r>
            <a:r>
              <a:rPr b="0" i="0" lang="en-US" sz="3600" u="none">
                <a:solidFill>
                  <a:srgbClr val="00B0F0"/>
                </a:solidFill>
                <a:latin typeface="Arial"/>
                <a:ea typeface="Arial"/>
                <a:cs typeface="Arial"/>
                <a:sym typeface="Arial"/>
              </a:rPr>
              <a:t>(2013)</a:t>
            </a:r>
            <a:endParaRPr/>
          </a:p>
        </p:txBody>
      </p:sp>
      <p:sp>
        <p:nvSpPr>
          <p:cNvPr id="148" name="Google Shape;148;p4"/>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rgbClr val="C00000"/>
                </a:solidFill>
                <a:latin typeface="Arial"/>
                <a:ea typeface="Arial"/>
                <a:cs typeface="Arial"/>
                <a:sym typeface="Arial"/>
              </a:rPr>
              <a:t>Brute-force attack is a known plaintext attack.</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The speed depends on the following two parameter:</a:t>
            </a:r>
            <a:endParaRPr/>
          </a:p>
          <a:p>
            <a:pPr indent="-457200" lvl="1" marL="730250"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chemeClr val="dk1"/>
                </a:solidFill>
                <a:latin typeface="Arial"/>
                <a:ea typeface="Arial"/>
                <a:cs typeface="Arial"/>
                <a:sym typeface="Arial"/>
              </a:rPr>
              <a:t>The no. of keys to be tested. And</a:t>
            </a:r>
            <a:endParaRPr/>
          </a:p>
          <a:p>
            <a:pPr indent="-457200" lvl="1" marL="730250"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chemeClr val="dk1"/>
                </a:solidFill>
                <a:latin typeface="Arial"/>
                <a:ea typeface="Arial"/>
                <a:cs typeface="Arial"/>
                <a:sym typeface="Arial"/>
              </a:rPr>
              <a:t>The speed of each test (less important).</a:t>
            </a:r>
            <a:endParaRPr/>
          </a:p>
          <a:p>
            <a:pPr indent="-349250" lvl="1" marL="730250" marR="0" rtl="0" algn="l">
              <a:lnSpc>
                <a:spcPct val="100000"/>
              </a:lnSpc>
              <a:spcBef>
                <a:spcPts val="400"/>
              </a:spcBef>
              <a:spcAft>
                <a:spcPts val="0"/>
              </a:spcAft>
              <a:buClr>
                <a:schemeClr val="accent1"/>
              </a:buClr>
              <a:buSzPts val="1700"/>
              <a:buFont typeface="Arial"/>
              <a:buNone/>
            </a:pPr>
            <a:r>
              <a:t/>
            </a:r>
            <a:endParaRPr b="0" i="0" sz="20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According to Moore’s law: Computing power doubles approximately every 18 months. This means cost go down a factor of 10 every five years; what cost $1 million to build in 2010 will cost a mere $1 lac in the year 2015.</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A table is shown on the next slide about average time estimates for a Hardware brute-force attacks in 1995.</a:t>
            </a:r>
            <a:endParaRPr/>
          </a:p>
        </p:txBody>
      </p:sp>
      <p:sp>
        <p:nvSpPr>
          <p:cNvPr id="149" name="Google Shape;149;p4"/>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5"/>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Time and Cost estimates of Brute-force attack Continue…</a:t>
            </a:r>
            <a:endParaRPr/>
          </a:p>
        </p:txBody>
      </p:sp>
      <p:graphicFrame>
        <p:nvGraphicFramePr>
          <p:cNvPr id="155" name="Google Shape;155;p5"/>
          <p:cNvGraphicFramePr/>
          <p:nvPr/>
        </p:nvGraphicFramePr>
        <p:xfrm>
          <a:off x="457200" y="1600200"/>
          <a:ext cx="3000000" cy="3000000"/>
        </p:xfrm>
        <a:graphic>
          <a:graphicData uri="http://schemas.openxmlformats.org/drawingml/2006/table">
            <a:tbl>
              <a:tblPr>
                <a:noFill/>
                <a:tableStyleId>{51094530-D2D0-4AD7-86BD-BFCD14EB0CAB}</a:tableStyleId>
              </a:tblPr>
              <a:tblGrid>
                <a:gridCol w="1176325"/>
                <a:gridCol w="1174750"/>
                <a:gridCol w="1176325"/>
                <a:gridCol w="1174750"/>
                <a:gridCol w="1176325"/>
                <a:gridCol w="1174750"/>
                <a:gridCol w="1176325"/>
              </a:tblGrid>
              <a:tr h="396875">
                <a:tc gridSpan="7">
                  <a:txBody>
                    <a:bodyPr/>
                    <a:lstStyle/>
                    <a:p>
                      <a:pPr indent="0" lvl="0" marL="0" marR="0" rtl="0" algn="ctr">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Average Time Estimates for a Hardware Brute-force Attacks in1995</a:t>
                      </a:r>
                      <a:endParaRPr/>
                    </a:p>
                  </a:txBody>
                  <a:tcPr marT="45725" marB="45725" marR="91450" marL="91450">
                    <a:lnB cap="flat" cmpd="sng" w="12700">
                      <a:solidFill>
                        <a:schemeClr val="dk1"/>
                      </a:solidFill>
                      <a:prstDash val="solid"/>
                      <a:round/>
                      <a:headEnd len="sm" w="sm" type="none"/>
                      <a:tailEnd len="sm" w="sm" type="none"/>
                    </a:lnB>
                  </a:tcPr>
                </a:tc>
                <a:tc hMerge="1"/>
                <a:tc hMerge="1"/>
                <a:tc hMerge="1"/>
                <a:tc hMerge="1"/>
                <a:tc hMerge="1"/>
                <a:tc hMerge="1"/>
              </a:tr>
              <a:tr h="369875">
                <a:tc gridSpan="7">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Length of Key in Bits</a:t>
                      </a:r>
                      <a:endParaRPr/>
                    </a:p>
                  </a:txBody>
                  <a:tcPr marT="45725" marB="45725" marR="91450" marL="91450">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c hMerge="1"/>
                <a:tc hMerge="1"/>
                <a:tc hMerge="1"/>
                <a:tc hMerge="1"/>
              </a:tr>
              <a:tr h="3714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Cost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112</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$100K</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35h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70,000y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14</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19</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0.2s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3.5h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37day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7,000y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13</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18</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0.02s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21m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4day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700y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12</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17</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$100M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2ms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70y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11</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16</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0.2ms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13s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1h</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10</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15</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0.02ms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5.4m</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245day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9</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14</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$100G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2μs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0.1s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32s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24day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8</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13</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0.2μs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0.01s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2.4day</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7</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12</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$10T</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0.02μs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1ms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0.3s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6</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6</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a:t>
                      </a:r>
                      <a:r>
                        <a:rPr b="0" baseline="30000" i="0" lang="en-US" sz="1800" u="none" cap="none" strike="noStrike">
                          <a:solidFill>
                            <a:schemeClr val="dk1"/>
                          </a:solidFill>
                          <a:latin typeface="Arial"/>
                          <a:ea typeface="Arial"/>
                          <a:cs typeface="Arial"/>
                          <a:sym typeface="Arial"/>
                        </a:rPr>
                        <a:t>11</a:t>
                      </a: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56" name="Google Shape;156;p5"/>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Software Crackers</a:t>
            </a:r>
            <a:endParaRPr/>
          </a:p>
        </p:txBody>
      </p:sp>
      <p:sp>
        <p:nvSpPr>
          <p:cNvPr id="162" name="Google Shape;162;p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Without special-purpose hardware and massively parallel machines, brute-force attacks are significantly harder.</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A software attack is about a thousand times slower than a hardware attack.</a:t>
            </a:r>
            <a:endParaRPr/>
          </a:p>
        </p:txBody>
      </p:sp>
      <p:sp>
        <p:nvSpPr>
          <p:cNvPr id="163" name="Google Shape;163;p6"/>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Public-key key Length </a:t>
            </a:r>
            <a:endParaRPr/>
          </a:p>
        </p:txBody>
      </p:sp>
      <p:sp>
        <p:nvSpPr>
          <p:cNvPr id="169" name="Google Shape;169;p7"/>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Public key algorithms are based on the difficulty of factoring large numbers that are the product of two large primes.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Breaking these algorithms does not involve trying every possible key; rather they involves trying to factor the large numbers.</a:t>
            </a:r>
            <a:endParaRPr/>
          </a:p>
          <a:p>
            <a:pPr indent="-53022" lvl="0" marL="182562" marR="0" rtl="0" algn="l">
              <a:lnSpc>
                <a:spcPct val="100000"/>
              </a:lnSpc>
              <a:spcBef>
                <a:spcPts val="480"/>
              </a:spcBef>
              <a:spcAft>
                <a:spcPts val="0"/>
              </a:spcAft>
              <a:buClr>
                <a:schemeClr val="accent1"/>
              </a:buClr>
              <a:buSzPts val="2040"/>
              <a:buFont typeface="Arial"/>
              <a:buNone/>
            </a:pPr>
            <a:r>
              <a:t/>
            </a:r>
            <a:endParaRPr b="0" i="0" sz="2400" u="none" cap="none" strike="noStrike">
              <a:solidFill>
                <a:schemeClr val="dk1"/>
              </a:solidFill>
              <a:latin typeface="Arial"/>
              <a:ea typeface="Arial"/>
              <a:cs typeface="Arial"/>
              <a:sym typeface="Arial"/>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If the number is too small, you have no security.</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In 1977 Ron Rivest said that factoring a 125 digit number would take 40 quadrillion years.</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In 1994 a 129 digit number was factored. </a:t>
            </a:r>
            <a:endParaRPr/>
          </a:p>
        </p:txBody>
      </p:sp>
      <p:sp>
        <p:nvSpPr>
          <p:cNvPr id="170" name="Google Shape;170;p7"/>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8"/>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Arial"/>
              <a:buNone/>
            </a:pPr>
            <a:r>
              <a:rPr b="0" i="0" lang="en-US" sz="4000" u="none">
                <a:solidFill>
                  <a:schemeClr val="dk2"/>
                </a:solidFill>
                <a:latin typeface="Arial"/>
                <a:ea typeface="Arial"/>
                <a:cs typeface="Arial"/>
                <a:sym typeface="Arial"/>
              </a:rPr>
              <a:t>Public-key key Length Continue... </a:t>
            </a:r>
            <a:endParaRPr/>
          </a:p>
        </p:txBody>
      </p:sp>
      <p:sp>
        <p:nvSpPr>
          <p:cNvPr id="176" name="Google Shape;176;p8"/>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Table below shows factoring records over the past dozen years.</a:t>
            </a:r>
            <a:endParaRPr/>
          </a:p>
          <a:p>
            <a:pPr indent="-182562" lvl="0" marL="182562" marR="0" rtl="0" algn="l">
              <a:lnSpc>
                <a:spcPct val="100000"/>
              </a:lnSpc>
              <a:spcBef>
                <a:spcPts val="480"/>
              </a:spcBef>
              <a:spcAft>
                <a:spcPts val="0"/>
              </a:spcAft>
              <a:buClr>
                <a:schemeClr val="accent1"/>
              </a:buClr>
              <a:buSzPts val="2040"/>
              <a:buFont typeface="Arial"/>
              <a:buNone/>
            </a:pPr>
            <a:r>
              <a:rPr b="0" i="0" lang="en-US" sz="2400" u="none" cap="none" strike="noStrike">
                <a:solidFill>
                  <a:schemeClr val="dk1"/>
                </a:solidFill>
                <a:latin typeface="Arial"/>
                <a:ea typeface="Arial"/>
                <a:cs typeface="Arial"/>
                <a:sym typeface="Arial"/>
              </a:rPr>
              <a:t> </a:t>
            </a:r>
            <a:endParaRPr/>
          </a:p>
        </p:txBody>
      </p:sp>
      <p:graphicFrame>
        <p:nvGraphicFramePr>
          <p:cNvPr id="177" name="Google Shape;177;p8"/>
          <p:cNvGraphicFramePr/>
          <p:nvPr/>
        </p:nvGraphicFramePr>
        <p:xfrm>
          <a:off x="1524000" y="2900362"/>
          <a:ext cx="3000000" cy="3000000"/>
        </p:xfrm>
        <a:graphic>
          <a:graphicData uri="http://schemas.openxmlformats.org/drawingml/2006/table">
            <a:tbl>
              <a:tblPr>
                <a:noFill/>
                <a:tableStyleId>{51094530-D2D0-4AD7-86BD-BFCD14EB0CAB}</a:tableStyleId>
              </a:tblPr>
              <a:tblGrid>
                <a:gridCol w="990600"/>
                <a:gridCol w="2133600"/>
                <a:gridCol w="2971800"/>
              </a:tblGrid>
              <a:tr h="371475">
                <a:tc gridSpan="3">
                  <a:txBody>
                    <a:bodyPr/>
                    <a:lstStyle/>
                    <a:p>
                      <a:pPr indent="0" lvl="0" marL="0" marR="0" rtl="0" algn="ctr">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Factoring Using the Quadratic Sieve</a:t>
                      </a:r>
                      <a:endParaRPr/>
                    </a:p>
                  </a:txBody>
                  <a:tcPr marT="45725" marB="45725" marR="91450" marL="91450">
                    <a:lnB cap="flat" cmpd="sng" w="12700">
                      <a:solidFill>
                        <a:schemeClr val="dk1"/>
                      </a:solidFill>
                      <a:prstDash val="solid"/>
                      <a:round/>
                      <a:headEnd len="sm" w="sm" type="none"/>
                      <a:tailEnd len="sm" w="sm" type="none"/>
                    </a:lnB>
                  </a:tcPr>
                </a:tc>
                <a:tc hMerge="1"/>
                <a:tc hMerge="1"/>
              </a:tr>
              <a:tr h="639750">
                <a:tc>
                  <a:txBody>
                    <a:bodyPr/>
                    <a:lstStyle/>
                    <a:p>
                      <a:pPr indent="0" lvl="0" marL="0" marR="0" rtl="0" algn="ctr">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Year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of decimal digits factored</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How many times harder to factor a 512 bit number</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1983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71</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&gt;20 million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1985</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80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&gt;2 million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1988</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90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2,50,000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1989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30,000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698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1993</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500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1475">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1994</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129</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100</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78" name="Google Shape;178;p8"/>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9"/>
          <p:cNvSpPr txBox="1"/>
          <p:nvPr>
            <p:ph type="title"/>
          </p:nvPr>
        </p:nvSpPr>
        <p:spPr>
          <a:xfrm>
            <a:off x="457200" y="533400"/>
            <a:ext cx="8229600" cy="9906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Clr>
                <a:schemeClr val="dk2"/>
              </a:buClr>
              <a:buSzPts val="3600"/>
              <a:buFont typeface="Arial"/>
              <a:buNone/>
            </a:pPr>
            <a:r>
              <a:rPr b="0" i="0" lang="en-US" sz="3600" u="none">
                <a:solidFill>
                  <a:schemeClr val="dk2"/>
                </a:solidFill>
                <a:latin typeface="Arial"/>
                <a:ea typeface="Arial"/>
                <a:cs typeface="Arial"/>
                <a:sym typeface="Arial"/>
              </a:rPr>
              <a:t>Birthday Attacks Against One-way Hash Functions </a:t>
            </a:r>
            <a:r>
              <a:rPr b="0" i="0" lang="en-US" sz="3600" u="none">
                <a:solidFill>
                  <a:srgbClr val="00B0F0"/>
                </a:solidFill>
                <a:latin typeface="Arial"/>
                <a:ea typeface="Arial"/>
                <a:cs typeface="Arial"/>
                <a:sym typeface="Arial"/>
              </a:rPr>
              <a:t>(2014)</a:t>
            </a:r>
            <a:endParaRPr/>
          </a:p>
        </p:txBody>
      </p:sp>
      <p:sp>
        <p:nvSpPr>
          <p:cNvPr id="184" name="Google Shape;184;p9"/>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182562" lvl="0" marL="182562" marR="0" rtl="0" algn="l">
              <a:lnSpc>
                <a:spcPct val="100000"/>
              </a:lnSpc>
              <a:spcBef>
                <a:spcPts val="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There are two brute-force attacks against a one way hash functions.</a:t>
            </a:r>
            <a:endParaRPr/>
          </a:p>
          <a:p>
            <a:pPr indent="-457200" lvl="1" marL="730250"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chemeClr val="dk1"/>
                </a:solidFill>
                <a:latin typeface="Arial"/>
                <a:ea typeface="Arial"/>
                <a:cs typeface="Arial"/>
                <a:sym typeface="Arial"/>
              </a:rPr>
              <a:t>Given the hash of message, H(M), an adversaries would like to be able to create another document, M҆, such that H(M)=H(M҆).</a:t>
            </a:r>
            <a:endParaRPr/>
          </a:p>
          <a:p>
            <a:pPr indent="-457200" lvl="1" marL="730250" marR="0" rtl="0" algn="l">
              <a:lnSpc>
                <a:spcPct val="100000"/>
              </a:lnSpc>
              <a:spcBef>
                <a:spcPts val="400"/>
              </a:spcBef>
              <a:spcAft>
                <a:spcPts val="0"/>
              </a:spcAft>
              <a:buClr>
                <a:schemeClr val="accent1"/>
              </a:buClr>
              <a:buSzPts val="1700"/>
              <a:buFont typeface="Arial"/>
              <a:buAutoNum type="arabicPeriod"/>
            </a:pPr>
            <a:r>
              <a:rPr b="0" i="0" lang="en-US" sz="2000" u="none" cap="none" strike="noStrike">
                <a:solidFill>
                  <a:schemeClr val="dk1"/>
                </a:solidFill>
                <a:latin typeface="Arial"/>
                <a:ea typeface="Arial"/>
                <a:cs typeface="Arial"/>
                <a:sym typeface="Arial"/>
              </a:rPr>
              <a:t>An adversaries would like to find two random messages, M, and M҆, such that H(M)=H(M҆).</a:t>
            </a:r>
            <a:endParaRPr/>
          </a:p>
          <a:p>
            <a:pPr indent="-182562" lvl="0" marL="182562" marR="0" rtl="0" algn="l">
              <a:lnSpc>
                <a:spcPct val="100000"/>
              </a:lnSpc>
              <a:spcBef>
                <a:spcPts val="480"/>
              </a:spcBef>
              <a:spcAft>
                <a:spcPts val="0"/>
              </a:spcAft>
              <a:buClr>
                <a:schemeClr val="accent1"/>
              </a:buClr>
              <a:buSzPts val="2040"/>
              <a:buFont typeface="Arial"/>
              <a:buChar char="•"/>
            </a:pPr>
            <a:r>
              <a:rPr b="0" i="0" lang="en-US" sz="2400" u="none" cap="none" strike="noStrike">
                <a:solidFill>
                  <a:schemeClr val="dk1"/>
                </a:solidFill>
                <a:latin typeface="Arial"/>
                <a:ea typeface="Arial"/>
                <a:cs typeface="Arial"/>
                <a:sym typeface="Arial"/>
              </a:rPr>
              <a:t>The second version of attack is much easier.</a:t>
            </a:r>
            <a:endParaRPr/>
          </a:p>
          <a:p>
            <a:pPr indent="-96202" lvl="0" marL="182562" marR="0" rtl="0" algn="l">
              <a:lnSpc>
                <a:spcPct val="100000"/>
              </a:lnSpc>
              <a:spcBef>
                <a:spcPts val="320"/>
              </a:spcBef>
              <a:spcAft>
                <a:spcPts val="0"/>
              </a:spcAft>
              <a:buClr>
                <a:schemeClr val="accent1"/>
              </a:buClr>
              <a:buSzPts val="1360"/>
              <a:buFont typeface="Arial"/>
              <a:buNone/>
            </a:pPr>
            <a:r>
              <a:t/>
            </a:r>
            <a:endParaRPr b="0" i="0" sz="1600" u="none" cap="none" strike="noStrike">
              <a:solidFill>
                <a:schemeClr val="dk1"/>
              </a:solidFill>
              <a:latin typeface="Arial"/>
              <a:ea typeface="Arial"/>
              <a:cs typeface="Arial"/>
              <a:sym typeface="Arial"/>
            </a:endParaRPr>
          </a:p>
          <a:p>
            <a:pPr indent="-182562" lvl="0" marL="182562" marR="0" rtl="0" algn="l">
              <a:lnSpc>
                <a:spcPct val="100000"/>
              </a:lnSpc>
              <a:spcBef>
                <a:spcPts val="320"/>
              </a:spcBef>
              <a:spcAft>
                <a:spcPts val="0"/>
              </a:spcAft>
              <a:buClr>
                <a:schemeClr val="accent1"/>
              </a:buClr>
              <a:buSzPts val="1360"/>
              <a:buFont typeface="Arial"/>
              <a:buChar char="•"/>
            </a:pPr>
            <a:r>
              <a:rPr b="0" i="0" lang="en-US" sz="1600" u="none" cap="none" strike="noStrike">
                <a:solidFill>
                  <a:schemeClr val="dk1"/>
                </a:solidFill>
                <a:latin typeface="Arial"/>
                <a:ea typeface="Arial"/>
                <a:cs typeface="Arial"/>
                <a:sym typeface="Arial"/>
              </a:rPr>
              <a:t>The birthday paradox is a standard statistics problem. How many people must be in a room for the chance to be greater than even that one of them shares your birthday? The answer is 253, now how many people must be there be for the chance to be greater than even that at least two of them will share the same birthday? The answer is 23. With only 23 people in a room, there are still 253 different pairs of people in the room.</a:t>
            </a:r>
            <a:endParaRPr/>
          </a:p>
          <a:p>
            <a:pPr indent="-96202" lvl="0" marL="182563" marR="0" rtl="0" algn="l">
              <a:spcBef>
                <a:spcPts val="320"/>
              </a:spcBef>
              <a:spcAft>
                <a:spcPts val="0"/>
              </a:spcAft>
              <a:buClr>
                <a:schemeClr val="accent1"/>
              </a:buClr>
              <a:buSzPts val="1360"/>
              <a:buFont typeface="Arial"/>
              <a:buNone/>
            </a:pPr>
            <a:r>
              <a:t/>
            </a:r>
            <a:endParaRPr b="0" i="0" sz="1600" u="none">
              <a:solidFill>
                <a:schemeClr val="dk1"/>
              </a:solidFill>
              <a:latin typeface="Arial"/>
              <a:ea typeface="Arial"/>
              <a:cs typeface="Arial"/>
              <a:sym typeface="Arial"/>
            </a:endParaRPr>
          </a:p>
        </p:txBody>
      </p:sp>
      <p:sp>
        <p:nvSpPr>
          <p:cNvPr id="185" name="Google Shape;185;p9"/>
          <p:cNvSpPr txBox="1"/>
          <p:nvPr/>
        </p:nvSpPr>
        <p:spPr>
          <a:xfrm>
            <a:off x="7620000" y="19050"/>
            <a:ext cx="1066800" cy="3286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1400"/>
              <a:buFont typeface="Arial"/>
              <a:buNone/>
            </a:pPr>
            <a:fld id="{00000000-1234-1234-1234-123412341234}" type="slidenum">
              <a:rPr b="1" i="0" lang="en-US" sz="1400" u="none">
                <a:solidFill>
                  <a:srgbClr val="FFFFFF"/>
                </a:solidFill>
                <a:latin typeface="Arial"/>
                <a:ea typeface="Arial"/>
                <a:cs typeface="Arial"/>
                <a:sym typeface="Arial"/>
              </a:rPr>
              <a:t>‹#›</a:t>
            </a:fld>
            <a:endParaRPr/>
          </a:p>
        </p:txBody>
      </p:sp>
    </p:spTree>
  </p:cSld>
  <p:clrMapOvr>
    <a:masterClrMapping/>
  </p:clrMapOvr>
  <p:transition>
    <p:push/>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4_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2011-02-02T03:21:55Z</dcterms:created>
  <dc:creator>Tohid</dc:creator>
</cp:coreProperties>
</file>