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99FF"/>
    <a:srgbClr val="CC99FF"/>
    <a:srgbClr val="FF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E19B-F8F1-4CA9-A6AA-A3A4E9C06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3721-8F0A-4673-B5F3-E352F5074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424A-362C-4BEC-BE11-A7EDE86D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EA20-A556-426D-85F3-1F5723CB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BF50-B4AB-4A7F-B29C-8522C4B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EAC4-39A8-4429-ACE9-B289BEF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6D47C-CA3F-4530-9D51-1899C4596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1C55-1777-43A9-BF19-AACD4737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2A9F-7C96-4768-BE69-1D844BE6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E663-1376-487E-AB6A-1E46A6E5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D8BBA-37DC-4063-9956-735490323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6C6B-2B72-42BC-ABF7-0766289B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6CDB-E08E-4506-8DF9-68DFBD05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E1A2-566F-4A16-ABC9-49AE64D8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D808-963D-4150-8F29-49C4341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F64-9B4D-45B6-9BE2-8A945F9F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76AD-B500-4F16-8382-EFBFF389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26F4-D2A1-4D0E-80C3-4AE93F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C88A-B7B4-4305-BF2D-0B18CD95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3CD3-6009-4DA3-892E-336015B7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FB19-5F69-4A1A-8332-A522A5DD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9111-483E-477F-B98B-A20971D6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4413-88DF-4EA3-88FF-2D37EF77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7E5B-6F1B-4284-B128-E9ACF02D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D24C-423B-4039-AE45-DDB6D7F4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A87B-1555-4A81-AB47-6F38561B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4E4E-97EB-404F-88CF-0155876F7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E5F41-B232-45EA-AC24-4D483342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6270-097E-46EF-96E7-6421AAE3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3D8E-D5D4-48F9-9BFD-C85EEA7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E6CD-10F8-49A1-839F-A289FE11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BA59-FCA3-4464-97B2-006273CF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7F70-CF29-4AAA-929B-B2445310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B363F-7A68-42F8-A44B-FDDEFAF0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3E043-7580-4FCA-B035-20F2EEE85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E117F-2456-4238-9EDD-D2D7F7DCF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CA5DE-4866-4132-B488-D6F5EDCC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769E-A595-4AE3-9C10-8E47156B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B0310-FBAA-4D6E-9E2F-56A581BE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1F3B-8D96-4023-95DA-69F281A2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F5B19-F71E-4266-B8B3-A9494A5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02A6D-1723-47BC-B1F8-9AC2CB39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EEA5F-4A06-434C-8C49-F63E2717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A8740-D657-41D2-9C6D-2C183C26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3BCE0-5911-46FC-BFF2-CA66451E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67EC-EAA0-4D3F-ABF8-F49A580D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919-F9AC-4B3C-B083-1D86F625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E4B-A275-41F2-9D1D-BA4534BC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B244-8A12-43D2-918A-C8437973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B1426-489F-491B-92B5-6F692DC6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EF65-82EA-48D4-8F1A-38423215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CC95-9152-423E-A922-6EB0ED03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419-A686-4DAC-815F-5DA4E6E5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D812-4E92-4168-A4E1-5D6166444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64A4-3E5C-41DE-9FFD-8675C918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92D9-ECE8-4239-85E8-9626632E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E78D-1CCB-4513-9F57-0E967DDA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00C1-09D8-4023-B253-5DC76B59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E20EE-5658-4895-A454-C6A4B0AC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A6CD-3C98-4A93-AAD7-7A0BA2D0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8DE6-6EEC-44B1-9021-EE894758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38DC-ABAD-4387-9DE3-00FF303BEE0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94A3-9E56-4B00-A6C1-CEA50DAC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099E-F38E-4C61-A1D2-4E7E6546A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1126-856B-41BD-9EA0-8CCE7030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70FF7D1-698B-40FA-9856-FB7F7B2928C9}"/>
              </a:ext>
            </a:extLst>
          </p:cNvPr>
          <p:cNvSpPr/>
          <p:nvPr/>
        </p:nvSpPr>
        <p:spPr>
          <a:xfrm>
            <a:off x="896757" y="1925966"/>
            <a:ext cx="679723" cy="18964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EA61ED4-5FA3-47CF-8304-CC24CA0AA7B4}"/>
              </a:ext>
            </a:extLst>
          </p:cNvPr>
          <p:cNvCxnSpPr>
            <a:cxnSpLocks/>
          </p:cNvCxnSpPr>
          <p:nvPr/>
        </p:nvCxnSpPr>
        <p:spPr>
          <a:xfrm flipH="1">
            <a:off x="4967010" y="2112856"/>
            <a:ext cx="1468211" cy="44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188597-F1DB-409F-BCFA-5650E0C2E289}"/>
              </a:ext>
            </a:extLst>
          </p:cNvPr>
          <p:cNvCxnSpPr>
            <a:cxnSpLocks/>
          </p:cNvCxnSpPr>
          <p:nvPr/>
        </p:nvCxnSpPr>
        <p:spPr>
          <a:xfrm>
            <a:off x="5040767" y="3924391"/>
            <a:ext cx="1324969" cy="456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AF8AE-B912-441D-9CC2-D43CA08A3956}"/>
              </a:ext>
            </a:extLst>
          </p:cNvPr>
          <p:cNvSpPr txBox="1"/>
          <p:nvPr/>
        </p:nvSpPr>
        <p:spPr>
          <a:xfrm>
            <a:off x="536383" y="3915325"/>
            <a:ext cx="144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Embedding Input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CE1B65-9C2B-43F0-BD6D-3C22D2931A61}"/>
              </a:ext>
            </a:extLst>
          </p:cNvPr>
          <p:cNvSpPr txBox="1"/>
          <p:nvPr/>
        </p:nvSpPr>
        <p:spPr>
          <a:xfrm>
            <a:off x="2141035" y="1047807"/>
            <a:ext cx="165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Filter = 200</a:t>
            </a:r>
          </a:p>
          <a:p>
            <a:r>
              <a:rPr lang="en-US" sz="1600" dirty="0"/>
              <a:t>Kernel Size =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628BB-6B9C-4752-8C44-CE4E640216FB}"/>
              </a:ext>
            </a:extLst>
          </p:cNvPr>
          <p:cNvSpPr txBox="1"/>
          <p:nvPr/>
        </p:nvSpPr>
        <p:spPr>
          <a:xfrm>
            <a:off x="4207795" y="4299680"/>
            <a:ext cx="138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Global Max Pooling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813D22-F34C-4892-803A-753D380DB27A}"/>
              </a:ext>
            </a:extLst>
          </p:cNvPr>
          <p:cNvSpPr txBox="1"/>
          <p:nvPr/>
        </p:nvSpPr>
        <p:spPr>
          <a:xfrm>
            <a:off x="2171575" y="3880793"/>
            <a:ext cx="165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Convolution</a:t>
            </a:r>
          </a:p>
          <a:p>
            <a:r>
              <a:rPr lang="en-US" sz="1600" b="1" dirty="0"/>
              <a:t>And RELU</a:t>
            </a:r>
            <a:endParaRPr lang="en-US" sz="1400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6893AF-AD90-4D15-90C3-ABE66C449633}"/>
              </a:ext>
            </a:extLst>
          </p:cNvPr>
          <p:cNvSpPr/>
          <p:nvPr/>
        </p:nvSpPr>
        <p:spPr>
          <a:xfrm>
            <a:off x="2370191" y="2249326"/>
            <a:ext cx="975260" cy="144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52070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32898F-4A50-40FD-BDD5-F43FE2F1DB2C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1383280" y="2740260"/>
            <a:ext cx="986911" cy="231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1DCF61-26DF-40B0-9906-2E1021526FCB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1225628" y="2823839"/>
            <a:ext cx="1144563" cy="14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7BE5BB0-B014-4B85-BB8B-7CF740A1C7CF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1226542" y="2971375"/>
            <a:ext cx="1143649" cy="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E51B0-1C8C-4779-BC0A-A32266223FC2}"/>
              </a:ext>
            </a:extLst>
          </p:cNvPr>
          <p:cNvSpPr/>
          <p:nvPr/>
        </p:nvSpPr>
        <p:spPr>
          <a:xfrm>
            <a:off x="2311322" y="2911932"/>
            <a:ext cx="106076" cy="11021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A7AD2E0-9786-4319-97C7-3F056426B86C}"/>
              </a:ext>
            </a:extLst>
          </p:cNvPr>
          <p:cNvSpPr/>
          <p:nvPr/>
        </p:nvSpPr>
        <p:spPr>
          <a:xfrm>
            <a:off x="1197242" y="2765134"/>
            <a:ext cx="217850" cy="1756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4FBFF6-66E9-45CD-B039-AAE494B2EA00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1381880" y="2874197"/>
            <a:ext cx="988311" cy="97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61C5600-9B0D-42FF-A805-A392C3DCDBA6}"/>
              </a:ext>
            </a:extLst>
          </p:cNvPr>
          <p:cNvSpPr/>
          <p:nvPr/>
        </p:nvSpPr>
        <p:spPr>
          <a:xfrm>
            <a:off x="2582940" y="2821120"/>
            <a:ext cx="217850" cy="1756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10C599-1150-4DFF-92D4-92C762948274}"/>
              </a:ext>
            </a:extLst>
          </p:cNvPr>
          <p:cNvCxnSpPr>
            <a:cxnSpLocks/>
          </p:cNvCxnSpPr>
          <p:nvPr/>
        </p:nvCxnSpPr>
        <p:spPr>
          <a:xfrm>
            <a:off x="2609359" y="3026776"/>
            <a:ext cx="1605800" cy="59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498062-B093-4869-A1B5-3DC985F5E272}"/>
              </a:ext>
            </a:extLst>
          </p:cNvPr>
          <p:cNvCxnSpPr>
            <a:cxnSpLocks/>
          </p:cNvCxnSpPr>
          <p:nvPr/>
        </p:nvCxnSpPr>
        <p:spPr>
          <a:xfrm>
            <a:off x="2769147" y="2937586"/>
            <a:ext cx="1446012" cy="148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AD8D9B-6BF7-4379-8953-7C9F3B2FEA18}"/>
              </a:ext>
            </a:extLst>
          </p:cNvPr>
          <p:cNvCxnSpPr>
            <a:cxnSpLocks/>
          </p:cNvCxnSpPr>
          <p:nvPr/>
        </p:nvCxnSpPr>
        <p:spPr>
          <a:xfrm>
            <a:off x="2771939" y="2796668"/>
            <a:ext cx="1443220" cy="2893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1C29082-6609-404A-9CD1-F2589BB509EF}"/>
              </a:ext>
            </a:extLst>
          </p:cNvPr>
          <p:cNvSpPr/>
          <p:nvPr/>
        </p:nvSpPr>
        <p:spPr>
          <a:xfrm>
            <a:off x="3641136" y="2668587"/>
            <a:ext cx="1572430" cy="13372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LeftDown"/>
            <a:lightRig rig="threePt" dir="t"/>
          </a:scene3d>
          <a:sp3d extrusionH="11620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E8B7DC4-01A4-4657-B3ED-A0ABE30DD481}"/>
              </a:ext>
            </a:extLst>
          </p:cNvPr>
          <p:cNvSpPr txBox="1"/>
          <p:nvPr/>
        </p:nvSpPr>
        <p:spPr>
          <a:xfrm>
            <a:off x="5117846" y="-315641"/>
            <a:ext cx="58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2DD005-680D-B4E3-C49B-713A88E2B8A8}"/>
              </a:ext>
            </a:extLst>
          </p:cNvPr>
          <p:cNvSpPr/>
          <p:nvPr/>
        </p:nvSpPr>
        <p:spPr>
          <a:xfrm>
            <a:off x="4119880" y="2996765"/>
            <a:ext cx="177266" cy="15969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35" name="Table 83">
            <a:extLst>
              <a:ext uri="{FF2B5EF4-FFF2-40B4-BE49-F238E27FC236}">
                <a16:creationId xmlns:a16="http://schemas.microsoft.com/office/drawing/2014/main" id="{D8D063A3-E54C-2BB4-E71F-6695D294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26007"/>
              </p:ext>
            </p:extLst>
          </p:nvPr>
        </p:nvGraphicFramePr>
        <p:xfrm>
          <a:off x="8610861" y="1997247"/>
          <a:ext cx="235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06A92E0-A638-DF08-5133-B2EC561D066B}"/>
              </a:ext>
            </a:extLst>
          </p:cNvPr>
          <p:cNvCxnSpPr>
            <a:cxnSpLocks/>
          </p:cNvCxnSpPr>
          <p:nvPr/>
        </p:nvCxnSpPr>
        <p:spPr>
          <a:xfrm flipV="1">
            <a:off x="9983015" y="3506680"/>
            <a:ext cx="393726" cy="874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83">
            <a:extLst>
              <a:ext uri="{FF2B5EF4-FFF2-40B4-BE49-F238E27FC236}">
                <a16:creationId xmlns:a16="http://schemas.microsoft.com/office/drawing/2014/main" id="{E215149E-F25A-186A-90B2-EC4B2F7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6019"/>
              </p:ext>
            </p:extLst>
          </p:nvPr>
        </p:nvGraphicFramePr>
        <p:xfrm>
          <a:off x="9654713" y="1994543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graphicFrame>
        <p:nvGraphicFramePr>
          <p:cNvPr id="154" name="Table 83">
            <a:extLst>
              <a:ext uri="{FF2B5EF4-FFF2-40B4-BE49-F238E27FC236}">
                <a16:creationId xmlns:a16="http://schemas.microsoft.com/office/drawing/2014/main" id="{90F627A7-2BD3-EB4B-EE90-ABD625CA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60244"/>
              </p:ext>
            </p:extLst>
          </p:nvPr>
        </p:nvGraphicFramePr>
        <p:xfrm>
          <a:off x="10458728" y="2379846"/>
          <a:ext cx="233446" cy="121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46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405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405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405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</a:tbl>
          </a:graphicData>
        </a:graphic>
      </p:graphicFrame>
      <p:sp>
        <p:nvSpPr>
          <p:cNvPr id="157" name="Rectangle 156">
            <a:extLst>
              <a:ext uri="{FF2B5EF4-FFF2-40B4-BE49-F238E27FC236}">
                <a16:creationId xmlns:a16="http://schemas.microsoft.com/office/drawing/2014/main" id="{CBFFD117-F272-0E54-9A83-014252212D0C}"/>
              </a:ext>
            </a:extLst>
          </p:cNvPr>
          <p:cNvSpPr/>
          <p:nvPr/>
        </p:nvSpPr>
        <p:spPr>
          <a:xfrm>
            <a:off x="8608735" y="4275567"/>
            <a:ext cx="235268" cy="3140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CBA66C1-037B-BD26-A74F-4D376C62C188}"/>
              </a:ext>
            </a:extLst>
          </p:cNvPr>
          <p:cNvSpPr/>
          <p:nvPr/>
        </p:nvSpPr>
        <p:spPr>
          <a:xfrm>
            <a:off x="9649869" y="4258744"/>
            <a:ext cx="235268" cy="314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1E2B40-EC2A-412A-6393-47FE5BD1F72C}"/>
              </a:ext>
            </a:extLst>
          </p:cNvPr>
          <p:cNvSpPr txBox="1"/>
          <p:nvPr/>
        </p:nvSpPr>
        <p:spPr>
          <a:xfrm>
            <a:off x="8604706" y="373065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344FFA2-BD93-E89C-C080-298D8960C128}"/>
              </a:ext>
            </a:extLst>
          </p:cNvPr>
          <p:cNvSpPr txBox="1"/>
          <p:nvPr/>
        </p:nvSpPr>
        <p:spPr>
          <a:xfrm>
            <a:off x="8602580" y="391532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6999795-503E-298B-19C2-E1784077307C}"/>
              </a:ext>
            </a:extLst>
          </p:cNvPr>
          <p:cNvSpPr txBox="1"/>
          <p:nvPr/>
        </p:nvSpPr>
        <p:spPr>
          <a:xfrm>
            <a:off x="9679913" y="3693423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3482B1-8274-4907-E120-DCCCF8CB2AB6}"/>
              </a:ext>
            </a:extLst>
          </p:cNvPr>
          <p:cNvSpPr txBox="1"/>
          <p:nvPr/>
        </p:nvSpPr>
        <p:spPr>
          <a:xfrm>
            <a:off x="9671877" y="388941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F8EEF5-E4EF-BF30-9126-AF2D99E023F7}"/>
              </a:ext>
            </a:extLst>
          </p:cNvPr>
          <p:cNvSpPr txBox="1"/>
          <p:nvPr/>
        </p:nvSpPr>
        <p:spPr>
          <a:xfrm>
            <a:off x="7708972" y="4766492"/>
            <a:ext cx="165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Dense Layers with RELU &amp; Dropout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2CEC47C-D166-720C-02B1-B050DCF8CA0D}"/>
              </a:ext>
            </a:extLst>
          </p:cNvPr>
          <p:cNvSpPr txBox="1"/>
          <p:nvPr/>
        </p:nvSpPr>
        <p:spPr>
          <a:xfrm>
            <a:off x="6447463" y="1513346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graphicFrame>
        <p:nvGraphicFramePr>
          <p:cNvPr id="178" name="Table 83">
            <a:extLst>
              <a:ext uri="{FF2B5EF4-FFF2-40B4-BE49-F238E27FC236}">
                <a16:creationId xmlns:a16="http://schemas.microsoft.com/office/drawing/2014/main" id="{6D2B04E1-77F9-D954-5009-8575A666A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06670"/>
              </p:ext>
            </p:extLst>
          </p:nvPr>
        </p:nvGraphicFramePr>
        <p:xfrm>
          <a:off x="6587595" y="1997247"/>
          <a:ext cx="235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2526E02-4733-E698-F756-6359A72EAFCF}"/>
              </a:ext>
            </a:extLst>
          </p:cNvPr>
          <p:cNvCxnSpPr>
            <a:cxnSpLocks/>
          </p:cNvCxnSpPr>
          <p:nvPr/>
        </p:nvCxnSpPr>
        <p:spPr>
          <a:xfrm>
            <a:off x="6928193" y="2129235"/>
            <a:ext cx="570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4779A64-92FD-1275-6140-02CB75C8AC89}"/>
              </a:ext>
            </a:extLst>
          </p:cNvPr>
          <p:cNvCxnSpPr>
            <a:cxnSpLocks/>
          </p:cNvCxnSpPr>
          <p:nvPr/>
        </p:nvCxnSpPr>
        <p:spPr>
          <a:xfrm>
            <a:off x="6928193" y="2129235"/>
            <a:ext cx="566000" cy="74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C37D216-5E4B-C4EC-ACB4-4C3899BB89B9}"/>
              </a:ext>
            </a:extLst>
          </p:cNvPr>
          <p:cNvCxnSpPr>
            <a:cxnSpLocks/>
          </p:cNvCxnSpPr>
          <p:nvPr/>
        </p:nvCxnSpPr>
        <p:spPr>
          <a:xfrm>
            <a:off x="6928193" y="2129235"/>
            <a:ext cx="593748" cy="228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507DB92-1C25-F93E-906B-315A29552853}"/>
              </a:ext>
            </a:extLst>
          </p:cNvPr>
          <p:cNvCxnSpPr>
            <a:cxnSpLocks/>
          </p:cNvCxnSpPr>
          <p:nvPr/>
        </p:nvCxnSpPr>
        <p:spPr>
          <a:xfrm flipH="1">
            <a:off x="6945996" y="2230016"/>
            <a:ext cx="587593" cy="221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AF5BD99-CF68-4188-0763-9743E97493BD}"/>
              </a:ext>
            </a:extLst>
          </p:cNvPr>
          <p:cNvCxnSpPr>
            <a:cxnSpLocks/>
          </p:cNvCxnSpPr>
          <p:nvPr/>
        </p:nvCxnSpPr>
        <p:spPr>
          <a:xfrm>
            <a:off x="6945996" y="4436356"/>
            <a:ext cx="58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Table 83">
            <a:extLst>
              <a:ext uri="{FF2B5EF4-FFF2-40B4-BE49-F238E27FC236}">
                <a16:creationId xmlns:a16="http://schemas.microsoft.com/office/drawing/2014/main" id="{10600A5C-9858-D78D-D8D8-B067DD5A2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70365"/>
              </p:ext>
            </p:extLst>
          </p:nvPr>
        </p:nvGraphicFramePr>
        <p:xfrm>
          <a:off x="7652044" y="1997247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A91B053-2854-8915-41D9-739279CE0C30}"/>
              </a:ext>
            </a:extLst>
          </p:cNvPr>
          <p:cNvCxnSpPr>
            <a:cxnSpLocks/>
          </p:cNvCxnSpPr>
          <p:nvPr/>
        </p:nvCxnSpPr>
        <p:spPr>
          <a:xfrm flipV="1">
            <a:off x="6950628" y="3661719"/>
            <a:ext cx="595761" cy="76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578BACD-FEC0-FA4D-34F5-35E9A5AF59A6}"/>
              </a:ext>
            </a:extLst>
          </p:cNvPr>
          <p:cNvSpPr/>
          <p:nvPr/>
        </p:nvSpPr>
        <p:spPr>
          <a:xfrm>
            <a:off x="6585469" y="4275567"/>
            <a:ext cx="235268" cy="314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D55D2DC-C012-CBAA-479E-1D1A1FC3557C}"/>
              </a:ext>
            </a:extLst>
          </p:cNvPr>
          <p:cNvSpPr/>
          <p:nvPr/>
        </p:nvSpPr>
        <p:spPr>
          <a:xfrm>
            <a:off x="7647200" y="4261448"/>
            <a:ext cx="235268" cy="3140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E1C1B3F-29B8-6AC7-38BB-B17A882F2AC7}"/>
              </a:ext>
            </a:extLst>
          </p:cNvPr>
          <p:cNvSpPr txBox="1"/>
          <p:nvPr/>
        </p:nvSpPr>
        <p:spPr>
          <a:xfrm>
            <a:off x="6581440" y="373065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5E02A97-EB23-FA99-D597-F1407626B295}"/>
              </a:ext>
            </a:extLst>
          </p:cNvPr>
          <p:cNvSpPr txBox="1"/>
          <p:nvPr/>
        </p:nvSpPr>
        <p:spPr>
          <a:xfrm>
            <a:off x="6579314" y="391532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26EE1CC-E759-90EB-3831-D24A0C1F5D8A}"/>
              </a:ext>
            </a:extLst>
          </p:cNvPr>
          <p:cNvSpPr txBox="1"/>
          <p:nvPr/>
        </p:nvSpPr>
        <p:spPr>
          <a:xfrm>
            <a:off x="7677244" y="3696127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BE225BD-DCF8-17F2-151A-465BB2714013}"/>
              </a:ext>
            </a:extLst>
          </p:cNvPr>
          <p:cNvSpPr txBox="1"/>
          <p:nvPr/>
        </p:nvSpPr>
        <p:spPr>
          <a:xfrm>
            <a:off x="7669208" y="389211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57693E2-4A8D-50BE-93BF-9926228EDF43}"/>
              </a:ext>
            </a:extLst>
          </p:cNvPr>
          <p:cNvCxnSpPr>
            <a:cxnSpLocks/>
          </p:cNvCxnSpPr>
          <p:nvPr/>
        </p:nvCxnSpPr>
        <p:spPr>
          <a:xfrm>
            <a:off x="7932843" y="2129235"/>
            <a:ext cx="570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5D4BA80-9EF3-ECBA-6FEF-FD07D673F726}"/>
              </a:ext>
            </a:extLst>
          </p:cNvPr>
          <p:cNvCxnSpPr>
            <a:cxnSpLocks/>
          </p:cNvCxnSpPr>
          <p:nvPr/>
        </p:nvCxnSpPr>
        <p:spPr>
          <a:xfrm>
            <a:off x="7932843" y="2129235"/>
            <a:ext cx="566000" cy="74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C39C664-88F3-956B-4F51-362EB8C47991}"/>
              </a:ext>
            </a:extLst>
          </p:cNvPr>
          <p:cNvCxnSpPr>
            <a:cxnSpLocks/>
          </p:cNvCxnSpPr>
          <p:nvPr/>
        </p:nvCxnSpPr>
        <p:spPr>
          <a:xfrm>
            <a:off x="7932843" y="2129235"/>
            <a:ext cx="593748" cy="228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64082FD-B0F6-841D-90E4-A01199F05A5D}"/>
              </a:ext>
            </a:extLst>
          </p:cNvPr>
          <p:cNvCxnSpPr>
            <a:cxnSpLocks/>
          </p:cNvCxnSpPr>
          <p:nvPr/>
        </p:nvCxnSpPr>
        <p:spPr>
          <a:xfrm flipH="1">
            <a:off x="7950646" y="2230016"/>
            <a:ext cx="587593" cy="221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D889DE2-12B0-9557-274F-47E94F6570D6}"/>
              </a:ext>
            </a:extLst>
          </p:cNvPr>
          <p:cNvCxnSpPr>
            <a:cxnSpLocks/>
          </p:cNvCxnSpPr>
          <p:nvPr/>
        </p:nvCxnSpPr>
        <p:spPr>
          <a:xfrm>
            <a:off x="7950646" y="4436356"/>
            <a:ext cx="58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A6DAC9B-57D6-6895-6670-3D1454FA452F}"/>
              </a:ext>
            </a:extLst>
          </p:cNvPr>
          <p:cNvCxnSpPr>
            <a:cxnSpLocks/>
          </p:cNvCxnSpPr>
          <p:nvPr/>
        </p:nvCxnSpPr>
        <p:spPr>
          <a:xfrm flipV="1">
            <a:off x="7955278" y="3661719"/>
            <a:ext cx="595761" cy="76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D245-AF78-4FAD-8B1E-61F12018BAFF}"/>
              </a:ext>
            </a:extLst>
          </p:cNvPr>
          <p:cNvCxnSpPr>
            <a:cxnSpLocks/>
          </p:cNvCxnSpPr>
          <p:nvPr/>
        </p:nvCxnSpPr>
        <p:spPr>
          <a:xfrm>
            <a:off x="8962761" y="2112856"/>
            <a:ext cx="570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8D20818-750D-9561-A3B9-193B366E2F30}"/>
              </a:ext>
            </a:extLst>
          </p:cNvPr>
          <p:cNvCxnSpPr>
            <a:cxnSpLocks/>
          </p:cNvCxnSpPr>
          <p:nvPr/>
        </p:nvCxnSpPr>
        <p:spPr>
          <a:xfrm>
            <a:off x="8962761" y="2112856"/>
            <a:ext cx="566000" cy="74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2E78AA5-FDED-2333-8F40-5E3992FD685C}"/>
              </a:ext>
            </a:extLst>
          </p:cNvPr>
          <p:cNvCxnSpPr>
            <a:cxnSpLocks/>
          </p:cNvCxnSpPr>
          <p:nvPr/>
        </p:nvCxnSpPr>
        <p:spPr>
          <a:xfrm>
            <a:off x="8962761" y="2112856"/>
            <a:ext cx="593748" cy="228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65A97B3-3C2F-9078-9DBC-6E0AFC4814EA}"/>
              </a:ext>
            </a:extLst>
          </p:cNvPr>
          <p:cNvCxnSpPr>
            <a:cxnSpLocks/>
          </p:cNvCxnSpPr>
          <p:nvPr/>
        </p:nvCxnSpPr>
        <p:spPr>
          <a:xfrm flipH="1">
            <a:off x="8980564" y="2213637"/>
            <a:ext cx="587593" cy="221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17ED5E8-DA50-8AB7-E6E4-E5E0CBC41B2A}"/>
              </a:ext>
            </a:extLst>
          </p:cNvPr>
          <p:cNvCxnSpPr>
            <a:cxnSpLocks/>
          </p:cNvCxnSpPr>
          <p:nvPr/>
        </p:nvCxnSpPr>
        <p:spPr>
          <a:xfrm>
            <a:off x="8980564" y="4419977"/>
            <a:ext cx="58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EDD4871-52D2-70B9-4887-1DFE1E5D4D81}"/>
              </a:ext>
            </a:extLst>
          </p:cNvPr>
          <p:cNvCxnSpPr>
            <a:cxnSpLocks/>
          </p:cNvCxnSpPr>
          <p:nvPr/>
        </p:nvCxnSpPr>
        <p:spPr>
          <a:xfrm flipV="1">
            <a:off x="8985196" y="3645340"/>
            <a:ext cx="595761" cy="76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A9AB0DB2-5792-8605-5B19-BE65C4A4F018}"/>
              </a:ext>
            </a:extLst>
          </p:cNvPr>
          <p:cNvSpPr txBox="1"/>
          <p:nvPr/>
        </p:nvSpPr>
        <p:spPr>
          <a:xfrm>
            <a:off x="7462407" y="1515745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CA5D1DE-3ADD-750E-7888-939BBB854F6F}"/>
              </a:ext>
            </a:extLst>
          </p:cNvPr>
          <p:cNvSpPr txBox="1"/>
          <p:nvPr/>
        </p:nvSpPr>
        <p:spPr>
          <a:xfrm>
            <a:off x="8414563" y="1505836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B0DFF2F-6B33-754E-2568-D1CA4009307F}"/>
              </a:ext>
            </a:extLst>
          </p:cNvPr>
          <p:cNvSpPr txBox="1"/>
          <p:nvPr/>
        </p:nvSpPr>
        <p:spPr>
          <a:xfrm>
            <a:off x="9484502" y="1507508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9248E8B-7910-58A0-4BC8-E676073D1CA7}"/>
              </a:ext>
            </a:extLst>
          </p:cNvPr>
          <p:cNvSpPr txBox="1"/>
          <p:nvPr/>
        </p:nvSpPr>
        <p:spPr>
          <a:xfrm>
            <a:off x="10376741" y="1994543"/>
            <a:ext cx="52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274EFD6-EA63-BB83-DA1D-AA9FC2EBBCE2}"/>
              </a:ext>
            </a:extLst>
          </p:cNvPr>
          <p:cNvCxnSpPr>
            <a:cxnSpLocks/>
          </p:cNvCxnSpPr>
          <p:nvPr/>
        </p:nvCxnSpPr>
        <p:spPr>
          <a:xfrm>
            <a:off x="9946431" y="2202164"/>
            <a:ext cx="368192" cy="299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0704162-B890-7FB3-4F4F-320B76DABB4D}"/>
              </a:ext>
            </a:extLst>
          </p:cNvPr>
          <p:cNvCxnSpPr>
            <a:cxnSpLocks/>
          </p:cNvCxnSpPr>
          <p:nvPr/>
        </p:nvCxnSpPr>
        <p:spPr>
          <a:xfrm>
            <a:off x="9946431" y="2194369"/>
            <a:ext cx="386197" cy="750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81E1091-7F80-1ED4-F001-30EEFA84A13E}"/>
              </a:ext>
            </a:extLst>
          </p:cNvPr>
          <p:cNvCxnSpPr>
            <a:cxnSpLocks/>
          </p:cNvCxnSpPr>
          <p:nvPr/>
        </p:nvCxnSpPr>
        <p:spPr>
          <a:xfrm>
            <a:off x="9946431" y="2202164"/>
            <a:ext cx="407360" cy="1149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52737C1-0962-230F-3E81-19BC8B6C8032}"/>
              </a:ext>
            </a:extLst>
          </p:cNvPr>
          <p:cNvCxnSpPr>
            <a:cxnSpLocks/>
          </p:cNvCxnSpPr>
          <p:nvPr/>
        </p:nvCxnSpPr>
        <p:spPr>
          <a:xfrm flipV="1">
            <a:off x="9983015" y="2969945"/>
            <a:ext cx="331608" cy="1366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D00A6339-F199-9823-CFC9-342C0A964DDA}"/>
              </a:ext>
            </a:extLst>
          </p:cNvPr>
          <p:cNvSpPr txBox="1"/>
          <p:nvPr/>
        </p:nvSpPr>
        <p:spPr>
          <a:xfrm>
            <a:off x="9832313" y="1830575"/>
            <a:ext cx="7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Flatten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8127AC7-D39B-CA04-236C-8CAAD720FC9D}"/>
              </a:ext>
            </a:extLst>
          </p:cNvPr>
          <p:cNvSpPr txBox="1"/>
          <p:nvPr/>
        </p:nvSpPr>
        <p:spPr>
          <a:xfrm>
            <a:off x="10242022" y="3796203"/>
            <a:ext cx="104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 Layer with Softmax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A5B272B-D504-23CB-47E3-365423C61DF4}"/>
              </a:ext>
            </a:extLst>
          </p:cNvPr>
          <p:cNvSpPr txBox="1"/>
          <p:nvPr/>
        </p:nvSpPr>
        <p:spPr>
          <a:xfrm>
            <a:off x="667198" y="1482014"/>
            <a:ext cx="153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 = 100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9B56495-4471-88B3-78E0-843701D06BF0}"/>
              </a:ext>
            </a:extLst>
          </p:cNvPr>
          <p:cNvSpPr txBox="1"/>
          <p:nvPr/>
        </p:nvSpPr>
        <p:spPr>
          <a:xfrm>
            <a:off x="5789526" y="4353304"/>
            <a:ext cx="80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F23CC-C743-A818-52E5-853693A0CC54}"/>
              </a:ext>
            </a:extLst>
          </p:cNvPr>
          <p:cNvSpPr txBox="1"/>
          <p:nvPr/>
        </p:nvSpPr>
        <p:spPr>
          <a:xfrm>
            <a:off x="3862157" y="1647646"/>
            <a:ext cx="216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GlobalMaxPooling1D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5EAAF-10EE-3577-0172-DCDCF3EEB781}"/>
              </a:ext>
            </a:extLst>
          </p:cNvPr>
          <p:cNvSpPr txBox="1"/>
          <p:nvPr/>
        </p:nvSpPr>
        <p:spPr>
          <a:xfrm>
            <a:off x="2347673" y="1682660"/>
            <a:ext cx="101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Conv1D</a:t>
            </a:r>
          </a:p>
        </p:txBody>
      </p:sp>
    </p:spTree>
    <p:extLst>
      <p:ext uri="{BB962C8B-B14F-4D97-AF65-F5344CB8AC3E}">
        <p14:creationId xmlns:p14="http://schemas.microsoft.com/office/powerpoint/2010/main" val="33147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70FF7D1-698B-40FA-9856-FB7F7B2928C9}"/>
              </a:ext>
            </a:extLst>
          </p:cNvPr>
          <p:cNvSpPr/>
          <p:nvPr/>
        </p:nvSpPr>
        <p:spPr>
          <a:xfrm>
            <a:off x="532519" y="2195135"/>
            <a:ext cx="679723" cy="1896462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EA61ED4-5FA3-47CF-8304-CC24CA0AA7B4}"/>
              </a:ext>
            </a:extLst>
          </p:cNvPr>
          <p:cNvCxnSpPr>
            <a:cxnSpLocks/>
          </p:cNvCxnSpPr>
          <p:nvPr/>
        </p:nvCxnSpPr>
        <p:spPr>
          <a:xfrm flipH="1">
            <a:off x="6876652" y="2165917"/>
            <a:ext cx="1393265" cy="89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188597-F1DB-409F-BCFA-5650E0C2E289}"/>
              </a:ext>
            </a:extLst>
          </p:cNvPr>
          <p:cNvCxnSpPr>
            <a:cxnSpLocks/>
          </p:cNvCxnSpPr>
          <p:nvPr/>
        </p:nvCxnSpPr>
        <p:spPr>
          <a:xfrm>
            <a:off x="7176392" y="4353462"/>
            <a:ext cx="1105766" cy="15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AF8AE-B912-441D-9CC2-D43CA08A3956}"/>
              </a:ext>
            </a:extLst>
          </p:cNvPr>
          <p:cNvSpPr txBox="1"/>
          <p:nvPr/>
        </p:nvSpPr>
        <p:spPr>
          <a:xfrm>
            <a:off x="172145" y="4184494"/>
            <a:ext cx="144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Embedding Input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CE1B65-9C2B-43F0-BD6D-3C22D2931A61}"/>
              </a:ext>
            </a:extLst>
          </p:cNvPr>
          <p:cNvSpPr txBox="1"/>
          <p:nvPr/>
        </p:nvSpPr>
        <p:spPr>
          <a:xfrm>
            <a:off x="1811485" y="1161672"/>
            <a:ext cx="165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Filter = 200</a:t>
            </a:r>
          </a:p>
          <a:p>
            <a:r>
              <a:rPr lang="en-US" sz="1600" dirty="0"/>
              <a:t>Kernel Size =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628BB-6B9C-4752-8C44-CE4E640216FB}"/>
              </a:ext>
            </a:extLst>
          </p:cNvPr>
          <p:cNvSpPr txBox="1"/>
          <p:nvPr/>
        </p:nvSpPr>
        <p:spPr>
          <a:xfrm>
            <a:off x="4011290" y="4606075"/>
            <a:ext cx="138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Bidirectional (LSTM)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813D22-F34C-4892-803A-753D380DB27A}"/>
              </a:ext>
            </a:extLst>
          </p:cNvPr>
          <p:cNvSpPr txBox="1"/>
          <p:nvPr/>
        </p:nvSpPr>
        <p:spPr>
          <a:xfrm>
            <a:off x="2078862" y="4175175"/>
            <a:ext cx="165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Convolution</a:t>
            </a:r>
          </a:p>
          <a:p>
            <a:r>
              <a:rPr lang="en-US" sz="1600" b="1" dirty="0"/>
              <a:t>And RELU</a:t>
            </a:r>
            <a:endParaRPr lang="en-US" sz="1400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6893AF-AD90-4D15-90C3-ABE66C449633}"/>
              </a:ext>
            </a:extLst>
          </p:cNvPr>
          <p:cNvSpPr/>
          <p:nvPr/>
        </p:nvSpPr>
        <p:spPr>
          <a:xfrm>
            <a:off x="2005953" y="2518495"/>
            <a:ext cx="975260" cy="1444097"/>
          </a:xfrm>
          <a:prstGeom prst="rect">
            <a:avLst/>
          </a:prstGeom>
          <a:solidFill>
            <a:srgbClr val="FF9999"/>
          </a:solidFill>
          <a:ln>
            <a:noFill/>
          </a:ln>
          <a:scene3d>
            <a:camera prst="isometricRightUp"/>
            <a:lightRig rig="threePt" dir="t"/>
          </a:scene3d>
          <a:sp3d extrusionH="52070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32898F-4A50-40FD-BDD5-F43FE2F1DB2C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1019042" y="3009429"/>
            <a:ext cx="986911" cy="231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1DCF61-26DF-40B0-9906-2E1021526FCB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861390" y="3093008"/>
            <a:ext cx="1144563" cy="14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7BE5BB0-B014-4B85-BB8B-7CF740A1C7CF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862304" y="3240544"/>
            <a:ext cx="1143649" cy="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E51B0-1C8C-4779-BC0A-A32266223FC2}"/>
              </a:ext>
            </a:extLst>
          </p:cNvPr>
          <p:cNvSpPr/>
          <p:nvPr/>
        </p:nvSpPr>
        <p:spPr>
          <a:xfrm>
            <a:off x="1947084" y="3181101"/>
            <a:ext cx="106076" cy="11021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A7AD2E0-9786-4319-97C7-3F056426B86C}"/>
              </a:ext>
            </a:extLst>
          </p:cNvPr>
          <p:cNvSpPr/>
          <p:nvPr/>
        </p:nvSpPr>
        <p:spPr>
          <a:xfrm>
            <a:off x="833004" y="3034303"/>
            <a:ext cx="217850" cy="1756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4FBFF6-66E9-45CD-B039-AAE494B2EA00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1017642" y="3143366"/>
            <a:ext cx="988311" cy="97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61C5600-9B0D-42FF-A805-A392C3DCDBA6}"/>
              </a:ext>
            </a:extLst>
          </p:cNvPr>
          <p:cNvSpPr/>
          <p:nvPr/>
        </p:nvSpPr>
        <p:spPr>
          <a:xfrm>
            <a:off x="2218702" y="3090289"/>
            <a:ext cx="217850" cy="1756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10C599-1150-4DFF-92D4-92C762948274}"/>
              </a:ext>
            </a:extLst>
          </p:cNvPr>
          <p:cNvCxnSpPr>
            <a:cxnSpLocks/>
          </p:cNvCxnSpPr>
          <p:nvPr/>
        </p:nvCxnSpPr>
        <p:spPr>
          <a:xfrm>
            <a:off x="2245121" y="3295945"/>
            <a:ext cx="1605800" cy="59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498062-B093-4869-A1B5-3DC985F5E272}"/>
              </a:ext>
            </a:extLst>
          </p:cNvPr>
          <p:cNvCxnSpPr>
            <a:cxnSpLocks/>
          </p:cNvCxnSpPr>
          <p:nvPr/>
        </p:nvCxnSpPr>
        <p:spPr>
          <a:xfrm>
            <a:off x="2404909" y="3206755"/>
            <a:ext cx="1446012" cy="148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AD8D9B-6BF7-4379-8953-7C9F3B2FEA18}"/>
              </a:ext>
            </a:extLst>
          </p:cNvPr>
          <p:cNvCxnSpPr>
            <a:cxnSpLocks/>
          </p:cNvCxnSpPr>
          <p:nvPr/>
        </p:nvCxnSpPr>
        <p:spPr>
          <a:xfrm>
            <a:off x="2407701" y="3065837"/>
            <a:ext cx="1443220" cy="28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1C29082-6609-404A-9CD1-F2589BB509EF}"/>
              </a:ext>
            </a:extLst>
          </p:cNvPr>
          <p:cNvSpPr/>
          <p:nvPr/>
        </p:nvSpPr>
        <p:spPr>
          <a:xfrm>
            <a:off x="3276898" y="2881594"/>
            <a:ext cx="1269528" cy="1393369"/>
          </a:xfrm>
          <a:prstGeom prst="rect">
            <a:avLst/>
          </a:prstGeom>
          <a:solidFill>
            <a:srgbClr val="FF9999"/>
          </a:solidFill>
          <a:ln>
            <a:noFill/>
          </a:ln>
          <a:scene3d>
            <a:camera prst="isometricLeftDown"/>
            <a:lightRig rig="threePt" dir="t"/>
          </a:scene3d>
          <a:sp3d extrusionH="11620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2DD005-680D-B4E3-C49B-713A88E2B8A8}"/>
              </a:ext>
            </a:extLst>
          </p:cNvPr>
          <p:cNvSpPr/>
          <p:nvPr/>
        </p:nvSpPr>
        <p:spPr>
          <a:xfrm>
            <a:off x="3755642" y="3265934"/>
            <a:ext cx="177266" cy="15969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A5B272B-D504-23CB-47E3-365423C61DF4}"/>
              </a:ext>
            </a:extLst>
          </p:cNvPr>
          <p:cNvSpPr txBox="1"/>
          <p:nvPr/>
        </p:nvSpPr>
        <p:spPr>
          <a:xfrm>
            <a:off x="396688" y="1939047"/>
            <a:ext cx="153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 = 40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9B56495-4471-88B3-78E0-843701D06BF0}"/>
              </a:ext>
            </a:extLst>
          </p:cNvPr>
          <p:cNvSpPr txBox="1"/>
          <p:nvPr/>
        </p:nvSpPr>
        <p:spPr>
          <a:xfrm>
            <a:off x="7517566" y="4457157"/>
            <a:ext cx="80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</a:t>
            </a:r>
          </a:p>
          <a:p>
            <a:r>
              <a:rPr lang="en-US" sz="1400" dirty="0"/>
              <a:t>= 0.1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8951E-60F8-F198-6659-7DA904E4303C}"/>
              </a:ext>
            </a:extLst>
          </p:cNvPr>
          <p:cNvSpPr/>
          <p:nvPr/>
        </p:nvSpPr>
        <p:spPr>
          <a:xfrm>
            <a:off x="5546807" y="3319614"/>
            <a:ext cx="1496720" cy="1286461"/>
          </a:xfrm>
          <a:prstGeom prst="rect">
            <a:avLst/>
          </a:prstGeom>
          <a:solidFill>
            <a:srgbClr val="FF9999"/>
          </a:solidFill>
          <a:ln>
            <a:noFill/>
          </a:ln>
          <a:scene3d>
            <a:camera prst="isometricLeftDown"/>
            <a:lightRig rig="threePt" dir="t"/>
          </a:scene3d>
          <a:sp3d extrusionH="11620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7EC0-3E71-4BCB-5730-3E08FAEC83FC}"/>
              </a:ext>
            </a:extLst>
          </p:cNvPr>
          <p:cNvSpPr/>
          <p:nvPr/>
        </p:nvSpPr>
        <p:spPr>
          <a:xfrm>
            <a:off x="4592453" y="3353166"/>
            <a:ext cx="217850" cy="175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96258C-6123-30D9-2B1D-DF15C3AB07BD}"/>
              </a:ext>
            </a:extLst>
          </p:cNvPr>
          <p:cNvCxnSpPr>
            <a:cxnSpLocks/>
          </p:cNvCxnSpPr>
          <p:nvPr/>
        </p:nvCxnSpPr>
        <p:spPr>
          <a:xfrm>
            <a:off x="4618872" y="3558822"/>
            <a:ext cx="1605800" cy="5923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97C8D-B2DF-323D-5E7E-9B65C6DD0A34}"/>
              </a:ext>
            </a:extLst>
          </p:cNvPr>
          <p:cNvCxnSpPr>
            <a:cxnSpLocks/>
          </p:cNvCxnSpPr>
          <p:nvPr/>
        </p:nvCxnSpPr>
        <p:spPr>
          <a:xfrm>
            <a:off x="4778660" y="3469632"/>
            <a:ext cx="1446012" cy="14842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3A081F-629D-A873-5D23-2BCB80BD0BF5}"/>
              </a:ext>
            </a:extLst>
          </p:cNvPr>
          <p:cNvCxnSpPr>
            <a:cxnSpLocks/>
          </p:cNvCxnSpPr>
          <p:nvPr/>
        </p:nvCxnSpPr>
        <p:spPr>
          <a:xfrm>
            <a:off x="4781452" y="3328714"/>
            <a:ext cx="1443220" cy="289347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3D66071-E8F5-8E7E-BA35-246EAF5BCA2D}"/>
              </a:ext>
            </a:extLst>
          </p:cNvPr>
          <p:cNvSpPr/>
          <p:nvPr/>
        </p:nvSpPr>
        <p:spPr>
          <a:xfrm>
            <a:off x="6129393" y="3528811"/>
            <a:ext cx="177266" cy="15969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82545-DDEF-B83A-83D4-745888EDED0B}"/>
              </a:ext>
            </a:extLst>
          </p:cNvPr>
          <p:cNvSpPr txBox="1"/>
          <p:nvPr/>
        </p:nvSpPr>
        <p:spPr>
          <a:xfrm>
            <a:off x="6141605" y="4835297"/>
            <a:ext cx="138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Bidirectional (LSTM)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044FB5-45C1-E0D6-AA98-3DF648D68248}"/>
              </a:ext>
            </a:extLst>
          </p:cNvPr>
          <p:cNvSpPr txBox="1"/>
          <p:nvPr/>
        </p:nvSpPr>
        <p:spPr>
          <a:xfrm>
            <a:off x="2037519" y="1906270"/>
            <a:ext cx="101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Conv1D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87D93-8724-B5E8-7A5E-F951765039F9}"/>
              </a:ext>
            </a:extLst>
          </p:cNvPr>
          <p:cNvSpPr txBox="1"/>
          <p:nvPr/>
        </p:nvSpPr>
        <p:spPr>
          <a:xfrm>
            <a:off x="5002432" y="3973573"/>
            <a:ext cx="91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 = 0.25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1F311-8930-0AB2-C2D1-9ABE317A838F}"/>
              </a:ext>
            </a:extLst>
          </p:cNvPr>
          <p:cNvSpPr txBox="1"/>
          <p:nvPr/>
        </p:nvSpPr>
        <p:spPr>
          <a:xfrm>
            <a:off x="3798558" y="1914653"/>
            <a:ext cx="153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= 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8E674-EC63-DA3A-F7CA-02595217A44F}"/>
              </a:ext>
            </a:extLst>
          </p:cNvPr>
          <p:cNvSpPr txBox="1"/>
          <p:nvPr/>
        </p:nvSpPr>
        <p:spPr>
          <a:xfrm>
            <a:off x="6046665" y="2298821"/>
            <a:ext cx="153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= 64</a:t>
            </a:r>
          </a:p>
        </p:txBody>
      </p:sp>
      <p:graphicFrame>
        <p:nvGraphicFramePr>
          <p:cNvPr id="26" name="Table 83">
            <a:extLst>
              <a:ext uri="{FF2B5EF4-FFF2-40B4-BE49-F238E27FC236}">
                <a16:creationId xmlns:a16="http://schemas.microsoft.com/office/drawing/2014/main" id="{AE1E14BC-C349-CE90-6F66-0AA9F2BE8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92957"/>
              </p:ext>
            </p:extLst>
          </p:nvPr>
        </p:nvGraphicFramePr>
        <p:xfrm>
          <a:off x="10436940" y="2053616"/>
          <a:ext cx="235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F08097F6-F2C6-27DD-0B0F-B7A455CDFB2A}"/>
              </a:ext>
            </a:extLst>
          </p:cNvPr>
          <p:cNvSpPr/>
          <p:nvPr/>
        </p:nvSpPr>
        <p:spPr>
          <a:xfrm>
            <a:off x="10434814" y="4331936"/>
            <a:ext cx="235268" cy="3140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ACE4B-984B-4870-88F4-6D3C4B4C133D}"/>
              </a:ext>
            </a:extLst>
          </p:cNvPr>
          <p:cNvSpPr txBox="1"/>
          <p:nvPr/>
        </p:nvSpPr>
        <p:spPr>
          <a:xfrm>
            <a:off x="10430785" y="378702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09CEB2-C354-68C5-4823-6185BDE07A23}"/>
              </a:ext>
            </a:extLst>
          </p:cNvPr>
          <p:cNvSpPr txBox="1"/>
          <p:nvPr/>
        </p:nvSpPr>
        <p:spPr>
          <a:xfrm>
            <a:off x="10428659" y="397169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51354F-0EA6-7363-5E47-4A1F8AD488AB}"/>
              </a:ext>
            </a:extLst>
          </p:cNvPr>
          <p:cNvSpPr txBox="1"/>
          <p:nvPr/>
        </p:nvSpPr>
        <p:spPr>
          <a:xfrm>
            <a:off x="8335958" y="1581216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graphicFrame>
        <p:nvGraphicFramePr>
          <p:cNvPr id="31" name="Table 83">
            <a:extLst>
              <a:ext uri="{FF2B5EF4-FFF2-40B4-BE49-F238E27FC236}">
                <a16:creationId xmlns:a16="http://schemas.microsoft.com/office/drawing/2014/main" id="{8387A992-5F6D-A9F6-022E-9EE862623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73281"/>
              </p:ext>
            </p:extLst>
          </p:nvPr>
        </p:nvGraphicFramePr>
        <p:xfrm>
          <a:off x="8413674" y="2053616"/>
          <a:ext cx="235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26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57BDF59-616E-5960-2A70-42A6F01B8A9D}"/>
              </a:ext>
            </a:extLst>
          </p:cNvPr>
          <p:cNvCxnSpPr>
            <a:cxnSpLocks/>
          </p:cNvCxnSpPr>
          <p:nvPr/>
        </p:nvCxnSpPr>
        <p:spPr>
          <a:xfrm>
            <a:off x="8754272" y="2185604"/>
            <a:ext cx="570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CE81851-4796-6E03-7164-AA0264E2ABC4}"/>
              </a:ext>
            </a:extLst>
          </p:cNvPr>
          <p:cNvCxnSpPr>
            <a:cxnSpLocks/>
          </p:cNvCxnSpPr>
          <p:nvPr/>
        </p:nvCxnSpPr>
        <p:spPr>
          <a:xfrm>
            <a:off x="8754272" y="2185604"/>
            <a:ext cx="566000" cy="74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1B41D3E-37F7-EFF9-720D-7C612CC869E7}"/>
              </a:ext>
            </a:extLst>
          </p:cNvPr>
          <p:cNvCxnSpPr>
            <a:cxnSpLocks/>
          </p:cNvCxnSpPr>
          <p:nvPr/>
        </p:nvCxnSpPr>
        <p:spPr>
          <a:xfrm>
            <a:off x="8754272" y="2185604"/>
            <a:ext cx="593748" cy="228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FEA35E2-E83C-5D2D-FB7F-7A2689CD664D}"/>
              </a:ext>
            </a:extLst>
          </p:cNvPr>
          <p:cNvCxnSpPr>
            <a:cxnSpLocks/>
          </p:cNvCxnSpPr>
          <p:nvPr/>
        </p:nvCxnSpPr>
        <p:spPr>
          <a:xfrm flipH="1">
            <a:off x="8772075" y="2286385"/>
            <a:ext cx="587593" cy="221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699EF2E-7944-BE67-C880-A02AAD014165}"/>
              </a:ext>
            </a:extLst>
          </p:cNvPr>
          <p:cNvCxnSpPr>
            <a:cxnSpLocks/>
          </p:cNvCxnSpPr>
          <p:nvPr/>
        </p:nvCxnSpPr>
        <p:spPr>
          <a:xfrm>
            <a:off x="8772075" y="4492725"/>
            <a:ext cx="58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" name="Table 83">
            <a:extLst>
              <a:ext uri="{FF2B5EF4-FFF2-40B4-BE49-F238E27FC236}">
                <a16:creationId xmlns:a16="http://schemas.microsoft.com/office/drawing/2014/main" id="{C8BCEB9E-6657-329A-9022-3BB900B37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28826"/>
              </p:ext>
            </p:extLst>
          </p:nvPr>
        </p:nvGraphicFramePr>
        <p:xfrm>
          <a:off x="9478123" y="2053616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86270"/>
                  </a:ext>
                </a:extLst>
              </a:tr>
              <a:tr h="36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82244"/>
                  </a:ext>
                </a:extLst>
              </a:tr>
            </a:tbl>
          </a:graphicData>
        </a:graphic>
      </p:graphicFrame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9450B85-567A-9BEE-8889-B9582C36ED90}"/>
              </a:ext>
            </a:extLst>
          </p:cNvPr>
          <p:cNvCxnSpPr>
            <a:cxnSpLocks/>
          </p:cNvCxnSpPr>
          <p:nvPr/>
        </p:nvCxnSpPr>
        <p:spPr>
          <a:xfrm flipV="1">
            <a:off x="8776707" y="3718088"/>
            <a:ext cx="595761" cy="76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A9ADC2E-96A0-0EAC-227B-68F3E5A2F55E}"/>
              </a:ext>
            </a:extLst>
          </p:cNvPr>
          <p:cNvSpPr/>
          <p:nvPr/>
        </p:nvSpPr>
        <p:spPr>
          <a:xfrm>
            <a:off x="8411548" y="4331936"/>
            <a:ext cx="235268" cy="314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5C5D9A1-6260-A7B4-30F5-9EAFD7880322}"/>
              </a:ext>
            </a:extLst>
          </p:cNvPr>
          <p:cNvSpPr/>
          <p:nvPr/>
        </p:nvSpPr>
        <p:spPr>
          <a:xfrm>
            <a:off x="9473279" y="4317817"/>
            <a:ext cx="235268" cy="3140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36A355C-C7FA-14BB-7D75-01C865EC8458}"/>
              </a:ext>
            </a:extLst>
          </p:cNvPr>
          <p:cNvSpPr txBox="1"/>
          <p:nvPr/>
        </p:nvSpPr>
        <p:spPr>
          <a:xfrm>
            <a:off x="8407519" y="378702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03ECFB8-B6A5-381B-36D1-451F5CDF5212}"/>
              </a:ext>
            </a:extLst>
          </p:cNvPr>
          <p:cNvSpPr txBox="1"/>
          <p:nvPr/>
        </p:nvSpPr>
        <p:spPr>
          <a:xfrm>
            <a:off x="8405393" y="397169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E83DB50-E877-8EAC-8948-3160C22421B5}"/>
              </a:ext>
            </a:extLst>
          </p:cNvPr>
          <p:cNvSpPr txBox="1"/>
          <p:nvPr/>
        </p:nvSpPr>
        <p:spPr>
          <a:xfrm>
            <a:off x="9503323" y="375249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BF3905E-3DDE-2B9C-F8A2-9528E6E29529}"/>
              </a:ext>
            </a:extLst>
          </p:cNvPr>
          <p:cNvSpPr txBox="1"/>
          <p:nvPr/>
        </p:nvSpPr>
        <p:spPr>
          <a:xfrm>
            <a:off x="9495287" y="394848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3AFA5E1-A705-8597-565A-F65628566EB6}"/>
              </a:ext>
            </a:extLst>
          </p:cNvPr>
          <p:cNvCxnSpPr>
            <a:cxnSpLocks/>
          </p:cNvCxnSpPr>
          <p:nvPr/>
        </p:nvCxnSpPr>
        <p:spPr>
          <a:xfrm>
            <a:off x="9758922" y="2185604"/>
            <a:ext cx="570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10ABBA6-D5CE-A7E6-22F3-C6FA0C34B904}"/>
              </a:ext>
            </a:extLst>
          </p:cNvPr>
          <p:cNvCxnSpPr>
            <a:cxnSpLocks/>
          </p:cNvCxnSpPr>
          <p:nvPr/>
        </p:nvCxnSpPr>
        <p:spPr>
          <a:xfrm>
            <a:off x="9758922" y="2185604"/>
            <a:ext cx="566000" cy="74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471AD164-F487-D2B7-291B-42884ACE37BD}"/>
              </a:ext>
            </a:extLst>
          </p:cNvPr>
          <p:cNvCxnSpPr>
            <a:cxnSpLocks/>
          </p:cNvCxnSpPr>
          <p:nvPr/>
        </p:nvCxnSpPr>
        <p:spPr>
          <a:xfrm>
            <a:off x="9758922" y="2185604"/>
            <a:ext cx="593748" cy="228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AEB8352-BFF6-013F-87EA-2A8A40CE72C3}"/>
              </a:ext>
            </a:extLst>
          </p:cNvPr>
          <p:cNvCxnSpPr>
            <a:cxnSpLocks/>
          </p:cNvCxnSpPr>
          <p:nvPr/>
        </p:nvCxnSpPr>
        <p:spPr>
          <a:xfrm flipH="1">
            <a:off x="9776725" y="2286385"/>
            <a:ext cx="587593" cy="221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FFFDC39-B526-2C5F-3B21-1CCD670D7972}"/>
              </a:ext>
            </a:extLst>
          </p:cNvPr>
          <p:cNvCxnSpPr>
            <a:cxnSpLocks/>
          </p:cNvCxnSpPr>
          <p:nvPr/>
        </p:nvCxnSpPr>
        <p:spPr>
          <a:xfrm>
            <a:off x="9776725" y="4492725"/>
            <a:ext cx="58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9211E1C-58F9-B994-0BA7-2EA46FB408AF}"/>
              </a:ext>
            </a:extLst>
          </p:cNvPr>
          <p:cNvCxnSpPr>
            <a:cxnSpLocks/>
          </p:cNvCxnSpPr>
          <p:nvPr/>
        </p:nvCxnSpPr>
        <p:spPr>
          <a:xfrm flipV="1">
            <a:off x="9781357" y="3718088"/>
            <a:ext cx="595761" cy="76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A3899EA4-3F98-010D-C698-C884EE424D49}"/>
              </a:ext>
            </a:extLst>
          </p:cNvPr>
          <p:cNvSpPr txBox="1"/>
          <p:nvPr/>
        </p:nvSpPr>
        <p:spPr>
          <a:xfrm>
            <a:off x="9364686" y="1581216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BA1D20-556E-B98F-3F7B-389B41C1B3E0}"/>
              </a:ext>
            </a:extLst>
          </p:cNvPr>
          <p:cNvSpPr txBox="1"/>
          <p:nvPr/>
        </p:nvSpPr>
        <p:spPr>
          <a:xfrm>
            <a:off x="10324922" y="1561173"/>
            <a:ext cx="56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3D2D0A0-A1F2-B8D5-6CB6-8D2F174B46BE}"/>
              </a:ext>
            </a:extLst>
          </p:cNvPr>
          <p:cNvCxnSpPr>
            <a:cxnSpLocks/>
          </p:cNvCxnSpPr>
          <p:nvPr/>
        </p:nvCxnSpPr>
        <p:spPr>
          <a:xfrm flipV="1">
            <a:off x="10778243" y="3563463"/>
            <a:ext cx="393726" cy="874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" name="Table 83">
            <a:extLst>
              <a:ext uri="{FF2B5EF4-FFF2-40B4-BE49-F238E27FC236}">
                <a16:creationId xmlns:a16="http://schemas.microsoft.com/office/drawing/2014/main" id="{BA5BB8B7-6EF8-A817-5EA5-955AFE1F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01074"/>
              </p:ext>
            </p:extLst>
          </p:nvPr>
        </p:nvGraphicFramePr>
        <p:xfrm>
          <a:off x="11253956" y="2436629"/>
          <a:ext cx="233446" cy="121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46">
                  <a:extLst>
                    <a:ext uri="{9D8B030D-6E8A-4147-A177-3AD203B41FA5}">
                      <a16:colId xmlns:a16="http://schemas.microsoft.com/office/drawing/2014/main" val="1782823146"/>
                    </a:ext>
                  </a:extLst>
                </a:gridCol>
              </a:tblGrid>
              <a:tr h="405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74389"/>
                  </a:ext>
                </a:extLst>
              </a:tr>
              <a:tr h="405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6927"/>
                  </a:ext>
                </a:extLst>
              </a:tr>
              <a:tr h="405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90185"/>
                  </a:ext>
                </a:extLst>
              </a:tr>
            </a:tbl>
          </a:graphicData>
        </a:graphic>
      </p:graphicFrame>
      <p:sp>
        <p:nvSpPr>
          <p:cNvPr id="267" name="TextBox 266">
            <a:extLst>
              <a:ext uri="{FF2B5EF4-FFF2-40B4-BE49-F238E27FC236}">
                <a16:creationId xmlns:a16="http://schemas.microsoft.com/office/drawing/2014/main" id="{A6841E11-DBFD-58C2-92C3-044280EABF85}"/>
              </a:ext>
            </a:extLst>
          </p:cNvPr>
          <p:cNvSpPr txBox="1"/>
          <p:nvPr/>
        </p:nvSpPr>
        <p:spPr>
          <a:xfrm>
            <a:off x="11171969" y="2051326"/>
            <a:ext cx="52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EE96831-3563-6429-2F1C-1D0D8B9C0B21}"/>
              </a:ext>
            </a:extLst>
          </p:cNvPr>
          <p:cNvCxnSpPr>
            <a:cxnSpLocks/>
          </p:cNvCxnSpPr>
          <p:nvPr/>
        </p:nvCxnSpPr>
        <p:spPr>
          <a:xfrm>
            <a:off x="10741659" y="2258947"/>
            <a:ext cx="368192" cy="299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36EFB80-9283-729B-B40F-F7724E41196A}"/>
              </a:ext>
            </a:extLst>
          </p:cNvPr>
          <p:cNvCxnSpPr>
            <a:cxnSpLocks/>
          </p:cNvCxnSpPr>
          <p:nvPr/>
        </p:nvCxnSpPr>
        <p:spPr>
          <a:xfrm>
            <a:off x="10741659" y="2251152"/>
            <a:ext cx="386197" cy="750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96C8B2E-BA69-86BB-8ACC-80725CB139BC}"/>
              </a:ext>
            </a:extLst>
          </p:cNvPr>
          <p:cNvCxnSpPr>
            <a:cxnSpLocks/>
          </p:cNvCxnSpPr>
          <p:nvPr/>
        </p:nvCxnSpPr>
        <p:spPr>
          <a:xfrm>
            <a:off x="10741659" y="2258947"/>
            <a:ext cx="407360" cy="1149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F9341F2-A717-2960-9462-1E48E752BD23}"/>
              </a:ext>
            </a:extLst>
          </p:cNvPr>
          <p:cNvCxnSpPr>
            <a:cxnSpLocks/>
          </p:cNvCxnSpPr>
          <p:nvPr/>
        </p:nvCxnSpPr>
        <p:spPr>
          <a:xfrm flipV="1">
            <a:off x="10778243" y="3026728"/>
            <a:ext cx="331608" cy="1366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4EF72CC3-2FE1-F096-FB11-A41006473312}"/>
              </a:ext>
            </a:extLst>
          </p:cNvPr>
          <p:cNvSpPr txBox="1"/>
          <p:nvPr/>
        </p:nvSpPr>
        <p:spPr>
          <a:xfrm>
            <a:off x="10627541" y="1887358"/>
            <a:ext cx="7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Flatten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8B1BBB1-3C36-DC30-E6F5-9DE7C145FB4E}"/>
              </a:ext>
            </a:extLst>
          </p:cNvPr>
          <p:cNvSpPr txBox="1"/>
          <p:nvPr/>
        </p:nvSpPr>
        <p:spPr>
          <a:xfrm>
            <a:off x="11037250" y="3852986"/>
            <a:ext cx="104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 Layer with Softmax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FDCCA8E-C87D-BC91-BBFF-05128AEEBBD7}"/>
              </a:ext>
            </a:extLst>
          </p:cNvPr>
          <p:cNvSpPr txBox="1"/>
          <p:nvPr/>
        </p:nvSpPr>
        <p:spPr>
          <a:xfrm>
            <a:off x="8989592" y="4846703"/>
            <a:ext cx="165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Dense Layers with RELU &amp; Dropout</a:t>
            </a:r>
          </a:p>
        </p:txBody>
      </p:sp>
    </p:spTree>
    <p:extLst>
      <p:ext uri="{BB962C8B-B14F-4D97-AF65-F5344CB8AC3E}">
        <p14:creationId xmlns:p14="http://schemas.microsoft.com/office/powerpoint/2010/main" val="40142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105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Lamiya Ahmed</dc:creator>
  <cp:lastModifiedBy>Zannat Tasnim</cp:lastModifiedBy>
  <cp:revision>28</cp:revision>
  <dcterms:created xsi:type="dcterms:W3CDTF">2022-10-17T14:24:03Z</dcterms:created>
  <dcterms:modified xsi:type="dcterms:W3CDTF">2023-01-29T12:26:01Z</dcterms:modified>
</cp:coreProperties>
</file>