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C17D-67A6-9691-A65B-42672EBD4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 TypeScript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969BE-D2D9-8212-5B88-41046532E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Elzero Web School</a:t>
            </a:r>
          </a:p>
        </p:txBody>
      </p:sp>
    </p:spTree>
    <p:extLst>
      <p:ext uri="{BB962C8B-B14F-4D97-AF65-F5344CB8AC3E}">
        <p14:creationId xmlns:p14="http://schemas.microsoft.com/office/powerpoint/2010/main" val="33150800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0843-B54E-39EF-77C0-062D630B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TypeScript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0EE3-EFAD-7F59-13A0-83F9F7B24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A Strongly Typed Programming Language That Builds On JavaScript</a:t>
            </a:r>
          </a:p>
          <a:p>
            <a:r>
              <a:rPr lang="en-US" dirty="0"/>
              <a:t>TypeScript Developed And Maintained By Microsoft</a:t>
            </a:r>
          </a:p>
          <a:p>
            <a:r>
              <a:rPr lang="en-US" dirty="0"/>
              <a:t>TypeScript Is JavaScript With Types</a:t>
            </a:r>
          </a:p>
          <a:p>
            <a:r>
              <a:rPr lang="en-US" dirty="0"/>
              <a:t>Typescript Add Features To JavaScript Without Changing It</a:t>
            </a:r>
          </a:p>
        </p:txBody>
      </p:sp>
    </p:spTree>
    <p:extLst>
      <p:ext uri="{BB962C8B-B14F-4D97-AF65-F5344CB8AC3E}">
        <p14:creationId xmlns:p14="http://schemas.microsoft.com/office/powerpoint/2010/main" val="7961049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41D9-55AA-BFF4-62C1-078742E1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Typescript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C5E7-8B6B-75D5-58D8-531DC340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Errors Without Running The Code "Static Type Checking“</a:t>
            </a:r>
          </a:p>
          <a:p>
            <a:r>
              <a:rPr lang="en-US" dirty="0"/>
              <a:t>Analyze The Code As You Type</a:t>
            </a:r>
          </a:p>
          <a:p>
            <a:r>
              <a:rPr lang="en-US" dirty="0"/>
              <a:t>Save Some Unit Tests As The Error Show While Writing</a:t>
            </a:r>
          </a:p>
          <a:p>
            <a:r>
              <a:rPr lang="en-US" dirty="0"/>
              <a:t>Every JS File Is Valid TS File</a:t>
            </a:r>
          </a:p>
          <a:p>
            <a:r>
              <a:rPr lang="en-US" dirty="0"/>
              <a:t>Will Help You When You Write React, Vue, Angular Apps</a:t>
            </a:r>
          </a:p>
          <a:p>
            <a:r>
              <a:rPr lang="en-US" dirty="0"/>
              <a:t>Gives You The Missing Features In JS Like "Interfaces, Generics, Decorators"</a:t>
            </a:r>
          </a:p>
        </p:txBody>
      </p:sp>
    </p:spTree>
    <p:extLst>
      <p:ext uri="{BB962C8B-B14F-4D97-AF65-F5344CB8AC3E}">
        <p14:creationId xmlns:p14="http://schemas.microsoft.com/office/powerpoint/2010/main" val="185909447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2C4E7-60D3-491C-1A77-248F8D6E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TypeScript Works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F1720-BE2A-EB72-59D2-BE7360D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Compiler Compile TS Code Into JavaScript Code "This Called </a:t>
            </a:r>
            <a:r>
              <a:rPr lang="en-US" dirty="0" err="1"/>
              <a:t>Transpilation</a:t>
            </a:r>
            <a:r>
              <a:rPr lang="en-US" dirty="0"/>
              <a:t>“</a:t>
            </a:r>
          </a:p>
          <a:p>
            <a:r>
              <a:rPr lang="en-US" dirty="0"/>
              <a:t>How About The New Features ? Workaround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345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1ADA-5D63-1A84-94BC-75BAE9A1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79454-FD80-CFB0-698B-6FD994873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Concepts</a:t>
            </a:r>
          </a:p>
          <a:p>
            <a:r>
              <a:rPr lang="fr-FR" dirty="0"/>
              <a:t>- Variables</a:t>
            </a:r>
          </a:p>
          <a:p>
            <a:r>
              <a:rPr lang="fr-FR" dirty="0"/>
              <a:t>- Arrays</a:t>
            </a:r>
          </a:p>
          <a:p>
            <a:r>
              <a:rPr lang="fr-FR" dirty="0"/>
              <a:t>- Objects</a:t>
            </a:r>
          </a:p>
          <a:p>
            <a:r>
              <a:rPr lang="fr-FR" dirty="0"/>
              <a:t>- Functions</a:t>
            </a:r>
          </a:p>
          <a:p>
            <a:r>
              <a:rPr lang="fr-FR" dirty="0"/>
              <a:t>- Conditions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925416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25</TotalTime>
  <Words>148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Learn TypeScript 2022</vt:lpstr>
      <vt:lpstr>What Is TypeScript ?</vt:lpstr>
      <vt:lpstr>Why We Need Typescript ?</vt:lpstr>
      <vt:lpstr>How TypeScript Works ?</vt:lpstr>
      <vt:lpstr>What You Need To Know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TypeScript 2022</dc:title>
  <dc:creator>Osama Elzero</dc:creator>
  <cp:lastModifiedBy>Osama Elzero</cp:lastModifiedBy>
  <cp:revision>13</cp:revision>
  <dcterms:created xsi:type="dcterms:W3CDTF">2022-07-13T01:25:07Z</dcterms:created>
  <dcterms:modified xsi:type="dcterms:W3CDTF">2022-07-13T01:50:52Z</dcterms:modified>
</cp:coreProperties>
</file>