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501967-4E39-1BF1-7E87-4450C908A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0BA9B8A-65DD-D0BB-5DB7-651EA1F36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7CBD4D6-D170-8149-D5E1-2A3C364FF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D00-C648-4F90-A445-49122276AF2F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CB80E5-6151-81BB-E501-56BF2745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962E6C-111A-7305-A5FF-C405C5E4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62AC-8AF0-40DE-8D40-3144D93702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684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C8D110-9049-804A-0BC2-FE4590D4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11AC00B-88FA-453D-9637-BBD780DA9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BE79FD0-E098-CDF4-2F32-D877C2E6E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D00-C648-4F90-A445-49122276AF2F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71BBBFA-8EA0-72CE-B1BE-C7BA98F0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FDE275F-7535-C8A9-064B-218CBCCB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62AC-8AF0-40DE-8D40-3144D93702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416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EF46BD5-2726-9756-D545-D6D8212CA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44E3D1B-928D-2725-E2B7-50C631BB8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87A2C5F-BC6A-0974-8FAF-E1E1B87C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D00-C648-4F90-A445-49122276AF2F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7476C38-D4EF-1CA4-0785-48CED260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FB1C62-3CEF-5D3B-0375-B0D9398F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62AC-8AF0-40DE-8D40-3144D93702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657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B5D7F0-9047-E994-AE6C-16E688D45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EDC4DD5-ABEC-D139-2424-5AA80F776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F3280B2-45DE-B454-C358-E3AB4579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D00-C648-4F90-A445-49122276AF2F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BFC2B43-0A24-3B99-B074-E193096F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F21E7EF-7460-0EF0-BBD7-06C274A3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62AC-8AF0-40DE-8D40-3144D93702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315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7976B7-5008-95CB-E8CE-1FFBDD7F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C0AE44F-3444-C599-4CAB-A5DCA31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A2F2173-376D-CD85-B9B2-C6A1BAB5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D00-C648-4F90-A445-49122276AF2F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7871C3A-1624-D204-3BE9-E2EC3390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C81722-F7BE-2FC8-CBD1-31A384ED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62AC-8AF0-40DE-8D40-3144D93702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7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3AC436-6FAF-B2B3-2231-9B7022F3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53AA43E-B07D-655F-555C-582937D00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3EF259F-C4FE-2F00-5EBC-5856D3BB3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64C5031-1997-252D-FEDB-78A4047D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D00-C648-4F90-A445-49122276AF2F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D3686C9-D178-BEFC-D6E6-F5831307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E07082D-8C12-7F9A-D1F5-9D30E04D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62AC-8AF0-40DE-8D40-3144D93702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379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1573A0-29D0-19F8-29B9-285C0B09A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2841739-E55E-B344-D43E-566D8E978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C771566-DEA0-4B3A-772F-475FF4DBF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EA64B49-4552-DDD0-61DB-B2D50CF2B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A0B3730-369B-1F7B-E11A-A838CA053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87F152C-2D27-D8E9-1089-12A6ADB8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D00-C648-4F90-A445-49122276AF2F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44C9F1A-54A8-D534-3E88-4504D626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6281B9D-09B1-72FE-00D3-05432927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62AC-8AF0-40DE-8D40-3144D93702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106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EFFF76-3783-B214-782E-C6F385E0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605F5AD-9127-04DA-7E92-75DB718E7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D00-C648-4F90-A445-49122276AF2F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2D6E72E-CF8E-8FAA-3A7D-3535D305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E65F90BD-6AD4-891C-C5B1-C8F9014B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62AC-8AF0-40DE-8D40-3144D93702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776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204E011-8ED1-E778-1005-734EAD10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D00-C648-4F90-A445-49122276AF2F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3BE1F65-01EF-FCE4-01ED-8D5F9C5F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56284F6-A9E1-12BF-0727-37D947123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62AC-8AF0-40DE-8D40-3144D93702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02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707A51-66B5-824F-32FD-664C0023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5A2F133-E473-0CE0-8CC3-FDC401E1E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0DB62F2-3D4B-9D2D-9CE5-B9CA53911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366EF52-A567-7C6C-DD67-87338A62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D00-C648-4F90-A445-49122276AF2F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226D51C-B561-E360-F91F-007C1B9F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CEA4F8A-9A90-E49E-6D5B-9944E669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62AC-8AF0-40DE-8D40-3144D93702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470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5BA375-C0FF-E36C-ECDB-2BD70BC0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AEB0498-014F-48FC-B93C-675FD0DEC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BDB3259-0F24-E6BA-4FD8-F7A697C63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F30F326-2677-39BE-EF29-13C9687B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5BD00-C648-4F90-A445-49122276AF2F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2BE9789-FF5B-C4A5-06C0-38489C4E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EF175DC-D6C9-2821-2F4D-256D7B11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562AC-8AF0-40DE-8D40-3144D93702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985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742D66E-6AF9-63C9-81CD-3F9EABB6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40C7605-FCC0-E4FD-A618-93DABBF83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83435EE-D8EA-D3CD-F9FF-A5174BBDC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5BD00-C648-4F90-A445-49122276AF2F}" type="datetimeFigureOut">
              <a:rPr lang="tr-TR" smtClean="0"/>
              <a:t>29.06.2022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22351B2-1870-A081-8F7F-46F90CC99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AFF7546-F26B-DC32-7842-DC04A96B7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562AC-8AF0-40DE-8D40-3144D937027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0098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E41FF89-FA89-BCB1-F5DC-B51C6C641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23737"/>
            <a:ext cx="7865202" cy="1031132"/>
          </a:xfrm>
        </p:spPr>
        <p:txBody>
          <a:bodyPr>
            <a:normAutofit/>
          </a:bodyPr>
          <a:lstStyle/>
          <a:p>
            <a:pPr algn="l"/>
            <a:r>
              <a:rPr lang="tr-TR" sz="4000" dirty="0">
                <a:solidFill>
                  <a:srgbClr val="FFFFFF"/>
                </a:solidFill>
              </a:rPr>
              <a:t>Proje </a:t>
            </a:r>
            <a:r>
              <a:rPr lang="tr-TR" sz="4000" dirty="0" err="1">
                <a:solidFill>
                  <a:srgbClr val="FFFFFF"/>
                </a:solidFill>
              </a:rPr>
              <a:t>İsterleri</a:t>
            </a:r>
            <a:r>
              <a:rPr lang="tr-TR" sz="4000" dirty="0">
                <a:solidFill>
                  <a:srgbClr val="FFFFFF"/>
                </a:solidFill>
              </a:rPr>
              <a:t> ve Yapılanlar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76CDEA7-1116-456E-040E-95F128860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9969" y="1410515"/>
            <a:ext cx="5478380" cy="471201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FFFFFF"/>
                </a:solidFill>
              </a:rPr>
              <a:t>Kaydırma çubuğu ile kare cismin renginin ve boyutunun değiştirilmesi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sz="2000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FFFFFF"/>
                </a:solidFill>
              </a:rPr>
              <a:t>‘</a:t>
            </a:r>
            <a:r>
              <a:rPr lang="tr-TR" sz="2000" dirty="0" err="1">
                <a:solidFill>
                  <a:srgbClr val="FFFFFF"/>
                </a:solidFill>
              </a:rPr>
              <a:t>combobox</a:t>
            </a:r>
            <a:r>
              <a:rPr lang="tr-TR" sz="2000" dirty="0">
                <a:solidFill>
                  <a:srgbClr val="FFFFFF"/>
                </a:solidFill>
              </a:rPr>
              <a:t> ‘ ile kaydırma çubuğunun minimum ve maksimum değerlerinin seçimi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sz="2000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FFFFFF"/>
                </a:solidFill>
              </a:rPr>
              <a:t>Kaydırma çubuğu metin kutusu ve metin kutusundan kaydırma çubuğuna değer girme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sz="2000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FFFFFF"/>
                </a:solidFill>
              </a:rPr>
              <a:t>Kaydırma çubuğunun sağında çubuk ile hareket eden ve değerini gösteren gösterge</a:t>
            </a:r>
          </a:p>
          <a:p>
            <a:pPr algn="l"/>
            <a:endParaRPr lang="tr-TR" sz="2000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FFFFFF"/>
                </a:solidFill>
              </a:rPr>
              <a:t>Kare cismin hemen altında % boyutunu gösteren metin kutusu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67D242A-749F-033B-B4DF-EAC3EA79B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34968"/>
            <a:ext cx="4593430" cy="1461544"/>
          </a:xfrm>
          <a:prstGeom prst="rect">
            <a:avLst/>
          </a:prstGeom>
        </p:spPr>
      </p:pic>
      <p:pic>
        <p:nvPicPr>
          <p:cNvPr id="38" name="Resim 37" descr="bitki, karanlık içeren bir resim&#10;&#10;Açıklama otomatik olarak oluşturuldu">
            <a:extLst>
              <a:ext uri="{FF2B5EF4-FFF2-40B4-BE49-F238E27FC236}">
                <a16:creationId xmlns:a16="http://schemas.microsoft.com/office/drawing/2014/main" id="{15C52F8C-1EFF-8330-D4F9-3BF6AFB7C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022" y="1280665"/>
            <a:ext cx="1193626" cy="954303"/>
          </a:xfrm>
          <a:prstGeom prst="rect">
            <a:avLst/>
          </a:prstGeom>
        </p:spPr>
      </p:pic>
      <p:pic>
        <p:nvPicPr>
          <p:cNvPr id="41" name="Resim 40" descr="bitki, karanlık içeren bir resim&#10;&#10;Açıklama otomatik olarak oluşturuldu">
            <a:extLst>
              <a:ext uri="{FF2B5EF4-FFF2-40B4-BE49-F238E27FC236}">
                <a16:creationId xmlns:a16="http://schemas.microsoft.com/office/drawing/2014/main" id="{3E76D6BE-816E-FFE8-BFB1-ECD2B559C8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262" y="2134930"/>
            <a:ext cx="1193626" cy="954303"/>
          </a:xfrm>
          <a:prstGeom prst="rect">
            <a:avLst/>
          </a:prstGeom>
        </p:spPr>
      </p:pic>
      <p:pic>
        <p:nvPicPr>
          <p:cNvPr id="42" name="Resim 41" descr="bitki, karanlık içeren bir resim&#10;&#10;Açıklama otomatik olarak oluşturuldu">
            <a:extLst>
              <a:ext uri="{FF2B5EF4-FFF2-40B4-BE49-F238E27FC236}">
                <a16:creationId xmlns:a16="http://schemas.microsoft.com/office/drawing/2014/main" id="{9C860EAE-3263-CEC4-5CDF-23498C0A1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018" y="3165048"/>
            <a:ext cx="1193626" cy="954303"/>
          </a:xfrm>
          <a:prstGeom prst="rect">
            <a:avLst/>
          </a:prstGeom>
        </p:spPr>
      </p:pic>
      <p:pic>
        <p:nvPicPr>
          <p:cNvPr id="43" name="Resim 42" descr="bitki, karanlık içeren bir resim&#10;&#10;Açıklama otomatik olarak oluşturuldu">
            <a:extLst>
              <a:ext uri="{FF2B5EF4-FFF2-40B4-BE49-F238E27FC236}">
                <a16:creationId xmlns:a16="http://schemas.microsoft.com/office/drawing/2014/main" id="{4BF76885-7744-708C-9BDE-2C6B9686F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018" y="4095128"/>
            <a:ext cx="1193626" cy="954303"/>
          </a:xfrm>
          <a:prstGeom prst="rect">
            <a:avLst/>
          </a:prstGeom>
        </p:spPr>
      </p:pic>
      <p:pic>
        <p:nvPicPr>
          <p:cNvPr id="44" name="Resim 43" descr="bitki, karanlık içeren bir resim&#10;&#10;Açıklama otomatik olarak oluşturuldu">
            <a:extLst>
              <a:ext uri="{FF2B5EF4-FFF2-40B4-BE49-F238E27FC236}">
                <a16:creationId xmlns:a16="http://schemas.microsoft.com/office/drawing/2014/main" id="{9C2728DD-C67A-127D-5AC9-6F28D962E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113" y="5100183"/>
            <a:ext cx="1193626" cy="9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7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E41FF89-FA89-BCB1-F5DC-B51C6C641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23737"/>
            <a:ext cx="7865202" cy="1031132"/>
          </a:xfrm>
        </p:spPr>
        <p:txBody>
          <a:bodyPr>
            <a:normAutofit/>
          </a:bodyPr>
          <a:lstStyle/>
          <a:p>
            <a:pPr algn="l"/>
            <a:r>
              <a:rPr lang="tr-TR" sz="4000" dirty="0">
                <a:solidFill>
                  <a:srgbClr val="FFFFFF"/>
                </a:solidFill>
              </a:rPr>
              <a:t>Proje Ekstraları ve Yapılanlar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76CDEA7-1116-456E-040E-95F128860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9969" y="1410515"/>
            <a:ext cx="5478380" cy="471201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FFFFFF"/>
                </a:solidFill>
              </a:rPr>
              <a:t>‘</a:t>
            </a:r>
            <a:r>
              <a:rPr lang="tr-TR" sz="2000" dirty="0" err="1">
                <a:solidFill>
                  <a:srgbClr val="FFFFFF"/>
                </a:solidFill>
              </a:rPr>
              <a:t>combobox</a:t>
            </a:r>
            <a:r>
              <a:rPr lang="tr-TR" sz="2000" dirty="0">
                <a:solidFill>
                  <a:srgbClr val="FFFFFF"/>
                </a:solidFill>
              </a:rPr>
              <a:t>’ değerler seçilmeden kaydırma çubuğunun aktif olmaması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sz="2000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FFFFFF"/>
                </a:solidFill>
              </a:rPr>
              <a:t>Birinci açılan kutuda  seçilen değere göre, minimum değerin altında kalan değerler ikinci açılan kutuda pasif olması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sz="2000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FFFFFF"/>
                </a:solidFill>
              </a:rPr>
              <a:t>Kaydırma çubuğundan iki adet oluşturularak x ve y çift eksende kontrolün gerçekleştirilmesi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sz="2000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rgbClr val="FFFFFF"/>
                </a:solidFill>
              </a:rPr>
              <a:t>AutoScale</a:t>
            </a:r>
            <a:r>
              <a:rPr lang="tr-TR" sz="2000" dirty="0">
                <a:solidFill>
                  <a:srgbClr val="FFFFFF"/>
                </a:solidFill>
              </a:rPr>
              <a:t> Özelliği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67D242A-749F-033B-B4DF-EAC3EA79B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34968"/>
            <a:ext cx="4593430" cy="1461544"/>
          </a:xfrm>
          <a:prstGeom prst="rect">
            <a:avLst/>
          </a:prstGeom>
        </p:spPr>
      </p:pic>
      <p:pic>
        <p:nvPicPr>
          <p:cNvPr id="6" name="Resim 5" descr="bitki, karanlık içeren bir resim&#10;&#10;Açıklama otomatik olarak oluşturuldu">
            <a:extLst>
              <a:ext uri="{FF2B5EF4-FFF2-40B4-BE49-F238E27FC236}">
                <a16:creationId xmlns:a16="http://schemas.microsoft.com/office/drawing/2014/main" id="{757C05AA-3596-4444-E9B4-34B4E32EE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022" y="1254869"/>
            <a:ext cx="1193626" cy="954303"/>
          </a:xfrm>
          <a:prstGeom prst="rect">
            <a:avLst/>
          </a:prstGeom>
        </p:spPr>
      </p:pic>
      <p:pic>
        <p:nvPicPr>
          <p:cNvPr id="7" name="Resim 6" descr="bitki, karanlık içeren bir resim&#10;&#10;Açıklama otomatik olarak oluşturuldu">
            <a:extLst>
              <a:ext uri="{FF2B5EF4-FFF2-40B4-BE49-F238E27FC236}">
                <a16:creationId xmlns:a16="http://schemas.microsoft.com/office/drawing/2014/main" id="{3666EECB-AC16-B1F3-5273-C128AED22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022" y="2416827"/>
            <a:ext cx="1193626" cy="954303"/>
          </a:xfrm>
          <a:prstGeom prst="rect">
            <a:avLst/>
          </a:prstGeom>
        </p:spPr>
      </p:pic>
      <p:pic>
        <p:nvPicPr>
          <p:cNvPr id="8" name="Resim 7" descr="bitki, karanlık içeren bir resim&#10;&#10;Açıklama otomatik olarak oluşturuldu">
            <a:extLst>
              <a:ext uri="{FF2B5EF4-FFF2-40B4-BE49-F238E27FC236}">
                <a16:creationId xmlns:a16="http://schemas.microsoft.com/office/drawing/2014/main" id="{3F800A3A-43A0-D249-AF4B-F89354736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022" y="3696512"/>
            <a:ext cx="1193626" cy="95430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04DD978A-AE87-71E6-9B1E-7E120BBD3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022" y="4648828"/>
            <a:ext cx="1193626" cy="9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7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E41FF89-FA89-BCB1-F5DC-B51C6C641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23737"/>
            <a:ext cx="7865202" cy="1031132"/>
          </a:xfrm>
        </p:spPr>
        <p:txBody>
          <a:bodyPr>
            <a:normAutofit/>
          </a:bodyPr>
          <a:lstStyle/>
          <a:p>
            <a:pPr algn="l"/>
            <a:r>
              <a:rPr lang="tr-TR" sz="4000" dirty="0">
                <a:solidFill>
                  <a:srgbClr val="FFFFFF"/>
                </a:solidFill>
              </a:rPr>
              <a:t>Proje ve Kendi Eklediklerim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67D242A-749F-033B-B4DF-EAC3EA79B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078"/>
            <a:ext cx="4593430" cy="146154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C06C097-6A3C-60E3-1959-DB3B410EC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7" y="1761055"/>
            <a:ext cx="7537702" cy="3808016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F3A8E724-5EBA-FAF6-DE9E-E3B03FFA2D3F}"/>
              </a:ext>
            </a:extLst>
          </p:cNvPr>
          <p:cNvSpPr txBox="1"/>
          <p:nvPr/>
        </p:nvSpPr>
        <p:spPr>
          <a:xfrm>
            <a:off x="379379" y="2208179"/>
            <a:ext cx="41147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Projenin istediklerini tamamladıktan sonra uygulama açıldığında birinin nasıl çalıştığını anlatmasının ve yönlendirmesinin hoş olacağını düşündüm. Bunun için bir karakter ekledim ve kullanıcıya yardımcı olmasını sağladım.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Arayüzün</a:t>
            </a:r>
            <a:r>
              <a:rPr lang="tr-TR" dirty="0"/>
              <a:t> sağ alt kısmında ise kendi sosyal medya hesaplarım bulunmakta üzerlerine tıklandığı anda kayıtlı linklere yönlendirme yapacaklardır.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Sol üst tarafta ise internette hazır bir sitede yaptığım logo bulunmakta, projenin kendi kafamdaki ismini koydum. </a:t>
            </a:r>
          </a:p>
        </p:txBody>
      </p:sp>
    </p:spTree>
    <p:extLst>
      <p:ext uri="{BB962C8B-B14F-4D97-AF65-F5344CB8AC3E}">
        <p14:creationId xmlns:p14="http://schemas.microsoft.com/office/powerpoint/2010/main" val="141583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E41FF89-FA89-BCB1-F5DC-B51C6C641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23737"/>
            <a:ext cx="7865202" cy="1031132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FFFFFF"/>
                </a:solidFill>
              </a:rPr>
              <a:t>Proje Videosu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67D242A-749F-033B-B4DF-EAC3EA79B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" y="2525547"/>
            <a:ext cx="4593430" cy="1461544"/>
          </a:xfrm>
          <a:prstGeom prst="rect">
            <a:avLst/>
          </a:prstGeom>
        </p:spPr>
      </p:pic>
      <p:pic>
        <p:nvPicPr>
          <p:cNvPr id="4" name="Form1 2022-06-29 22-50-11_">
            <a:hlinkClick r:id="" action="ppaction://media"/>
            <a:extLst>
              <a:ext uri="{FF2B5EF4-FFF2-40B4-BE49-F238E27FC236}">
                <a16:creationId xmlns:a16="http://schemas.microsoft.com/office/drawing/2014/main" id="{B5FEA663-01EB-C238-73AC-54C229E954F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479925" y="1478608"/>
            <a:ext cx="7712075" cy="393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7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10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E41FF89-FA89-BCB1-F5DC-B51C6C641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23736"/>
            <a:ext cx="7865202" cy="3459031"/>
          </a:xfrm>
        </p:spPr>
        <p:txBody>
          <a:bodyPr>
            <a:normAutofit/>
          </a:bodyPr>
          <a:lstStyle/>
          <a:p>
            <a:r>
              <a:rPr lang="tr-TR" sz="4000" dirty="0">
                <a:solidFill>
                  <a:srgbClr val="FFFFFF"/>
                </a:solidFill>
              </a:rPr>
              <a:t>Fırsat tanıdığınız için teşekkürler.</a:t>
            </a:r>
            <a:br>
              <a:rPr lang="tr-TR" sz="4000" dirty="0">
                <a:solidFill>
                  <a:srgbClr val="FFFFFF"/>
                </a:solidFill>
              </a:rPr>
            </a:br>
            <a:r>
              <a:rPr lang="tr-TR" sz="4000" dirty="0">
                <a:solidFill>
                  <a:srgbClr val="FFFFFF"/>
                </a:solidFill>
              </a:rPr>
              <a:t>Tarık ÇELİK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067D242A-749F-033B-B4DF-EAC3EA79B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6" y="2525547"/>
            <a:ext cx="4593430" cy="146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2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176</Words>
  <Application>Microsoft Office PowerPoint</Application>
  <PresentationFormat>Geniş ekran</PresentationFormat>
  <Paragraphs>24</Paragraphs>
  <Slides>5</Slides>
  <Notes>0</Notes>
  <HiddenSlides>0</HiddenSlides>
  <MMClips>1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Proje İsterleri ve Yapılanlar</vt:lpstr>
      <vt:lpstr>Proje Ekstraları ve Yapılanlar</vt:lpstr>
      <vt:lpstr>Proje ve Kendi Eklediklerim</vt:lpstr>
      <vt:lpstr>Proje Videosu</vt:lpstr>
      <vt:lpstr>Fırsat tanıdığınız için teşekkürler. Tarık ÇELİK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 İsterleri ve Yapılanlar</dc:title>
  <dc:creator>Tarık Tarık</dc:creator>
  <cp:lastModifiedBy>Tarık Tarık</cp:lastModifiedBy>
  <cp:revision>1</cp:revision>
  <dcterms:created xsi:type="dcterms:W3CDTF">2022-06-29T19:04:50Z</dcterms:created>
  <dcterms:modified xsi:type="dcterms:W3CDTF">2022-06-29T19:59:27Z</dcterms:modified>
</cp:coreProperties>
</file>