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WELCOME</a:t>
            </a:r>
            <a:br>
              <a:rPr lang="en-US" dirty="0" smtClean="0"/>
            </a:br>
            <a:r>
              <a:rPr lang="en-US" dirty="0" smtClean="0"/>
              <a:t>TO</a:t>
            </a:r>
            <a:br>
              <a:rPr lang="en-US" dirty="0" smtClean="0"/>
            </a:br>
            <a:r>
              <a:rPr lang="en-US" b="1" dirty="0"/>
              <a:t>Angular Store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/>
          <a:p>
            <a:r>
              <a:rPr lang="en-US" dirty="0" smtClean="0"/>
              <a:t>TARIKH MAHDI</a:t>
            </a:r>
          </a:p>
          <a:p>
            <a:r>
              <a:rPr lang="en-US" dirty="0" smtClean="0"/>
              <a:t>ID: 1207353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82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1026" name="Picture 2" descr="C:\Users\TARIKH\Desktop\C# Practice\WebApplication4\ScreenShoot\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9" y="1251379"/>
            <a:ext cx="3200402" cy="540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91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ARIKH\Desktop\C# Practice\WebApplication4\ScreenShoot\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95400"/>
            <a:ext cx="8929482" cy="364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477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ARIKH\Desktop\C# Practice\WebApplication4\ScreenShoot\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31172"/>
            <a:ext cx="4038599" cy="675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82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ARIKH\Desktop\C# Practice\WebApplication4\ScreenShoot\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1" y="990600"/>
            <a:ext cx="8988380" cy="531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04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TARIKH\Desktop\C# Practice\WebApplication4\ScreenShoot\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"/>
            <a:ext cx="7315200" cy="647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572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4343400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Blackadder ITC" pitchFamily="82" charset="0"/>
              </a:rPr>
              <a:t>Thank you</a:t>
            </a:r>
            <a:br>
              <a:rPr lang="en-US" sz="7200" dirty="0" smtClean="0">
                <a:latin typeface="Blackadder ITC" pitchFamily="82" charset="0"/>
              </a:rPr>
            </a:br>
            <a:r>
              <a:rPr lang="en-US" sz="7200" dirty="0" smtClean="0">
                <a:latin typeface="Blackadder ITC" pitchFamily="82" charset="0"/>
              </a:rPr>
              <a:t>for </a:t>
            </a:r>
            <a:br>
              <a:rPr lang="en-US" sz="7200" dirty="0" smtClean="0">
                <a:latin typeface="Blackadder ITC" pitchFamily="82" charset="0"/>
              </a:rPr>
            </a:br>
            <a:r>
              <a:rPr lang="en-US" sz="7200" dirty="0" smtClean="0">
                <a:latin typeface="Blackadder ITC" pitchFamily="82" charset="0"/>
              </a:rPr>
              <a:t>watching</a:t>
            </a:r>
            <a:endParaRPr lang="en-US" sz="7200" dirty="0">
              <a:latin typeface="Blackadder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090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</TotalTime>
  <Words>10</Words>
  <Application>Microsoft Office PowerPoint</Application>
  <PresentationFormat>On-screen Show (4:3)</PresentationFormat>
  <Paragraphs>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WELCOME TO Angular Store </vt:lpstr>
      <vt:lpstr>Home Page</vt:lpstr>
      <vt:lpstr>PowerPoint Presentation</vt:lpstr>
      <vt:lpstr>PowerPoint Presentation</vt:lpstr>
      <vt:lpstr>PowerPoint Presentation</vt:lpstr>
      <vt:lpstr>PowerPoint Presentation</vt:lpstr>
      <vt:lpstr>Thank you for  watching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Angular Store </dc:title>
  <dc:creator>TARIKH</dc:creator>
  <cp:lastModifiedBy>Windows User</cp:lastModifiedBy>
  <cp:revision>2</cp:revision>
  <dcterms:created xsi:type="dcterms:W3CDTF">2006-08-16T00:00:00Z</dcterms:created>
  <dcterms:modified xsi:type="dcterms:W3CDTF">2017-02-28T16:48:40Z</dcterms:modified>
</cp:coreProperties>
</file>