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/>
              <a:t>Computer consulting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en-US" dirty="0" smtClean="0"/>
              <a:t>TARIKH MAHDI</a:t>
            </a:r>
          </a:p>
          <a:p>
            <a:r>
              <a:rPr lang="en-US" dirty="0" smtClean="0"/>
              <a:t>ID: 1207353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8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73"/>
            <a:ext cx="8229600" cy="1143000"/>
          </a:xfrm>
        </p:spPr>
        <p:txBody>
          <a:bodyPr/>
          <a:lstStyle/>
          <a:p>
            <a:r>
              <a:rPr lang="en-US" dirty="0" smtClean="0"/>
              <a:t>Error Page</a:t>
            </a:r>
            <a:endParaRPr lang="en-US" dirty="0"/>
          </a:p>
        </p:txBody>
      </p:sp>
      <p:pic>
        <p:nvPicPr>
          <p:cNvPr id="9218" name="Picture 2" descr="C:\Users\TARIKH\Desktop\Screenshoot\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103484"/>
            <a:ext cx="5638802" cy="570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9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305800" cy="2667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THANK YOU </a:t>
            </a:r>
            <a:br>
              <a:rPr lang="en-US" sz="4400" dirty="0" smtClean="0"/>
            </a:br>
            <a:r>
              <a:rPr lang="en-US" sz="4400" dirty="0" smtClean="0"/>
              <a:t>FOR </a:t>
            </a:r>
            <a:br>
              <a:rPr lang="en-US" sz="4400" dirty="0" smtClean="0"/>
            </a:br>
            <a:r>
              <a:rPr lang="en-US" sz="4400" dirty="0" smtClean="0"/>
              <a:t>WATCHING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757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3914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26" name="Picture 2" descr="C:\Users\TARIKH\Desktop\Screenshoot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18" y="1072116"/>
            <a:ext cx="4536482" cy="571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pic>
        <p:nvPicPr>
          <p:cNvPr id="2050" name="Picture 2" descr="C:\Users\TARIKH\Desktop\Screenshoot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1126837"/>
            <a:ext cx="7933926" cy="565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10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858000" cy="5937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3074" name="Picture 2" descr="C:\Users\TARIKH\Desktop\Screenshoot\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44941"/>
            <a:ext cx="5486400" cy="59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0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Page</a:t>
            </a:r>
            <a:endParaRPr lang="en-US" dirty="0"/>
          </a:p>
        </p:txBody>
      </p:sp>
      <p:pic>
        <p:nvPicPr>
          <p:cNvPr id="4098" name="Picture 2" descr="C:\Users\TARIKH\Desktop\Screenshoot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2110"/>
            <a:ext cx="5181600" cy="562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67600" cy="746124"/>
          </a:xfrm>
        </p:spPr>
        <p:txBody>
          <a:bodyPr/>
          <a:lstStyle/>
          <a:p>
            <a:r>
              <a:rPr lang="en-US" dirty="0" smtClean="0"/>
              <a:t>Product Details</a:t>
            </a:r>
            <a:endParaRPr lang="en-US" dirty="0"/>
          </a:p>
        </p:txBody>
      </p:sp>
      <p:pic>
        <p:nvPicPr>
          <p:cNvPr id="5122" name="Picture 2" descr="C:\Users\TARIKH\Desktop\Screenshoot\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87" y="1127125"/>
            <a:ext cx="5422226" cy="5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6146" name="Picture 2" descr="C:\Users\TARIKH\Desktop\Screenshoot\log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76" y="1600200"/>
            <a:ext cx="4713648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3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98524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7170" name="Picture 2" descr="C:\Users\TARIKH\Desktop\Screenshoot\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05255"/>
            <a:ext cx="8229602" cy="56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2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r>
              <a:rPr lang="en-US" dirty="0" smtClean="0"/>
              <a:t>Add Product</a:t>
            </a:r>
            <a:endParaRPr lang="en-US" dirty="0"/>
          </a:p>
        </p:txBody>
      </p:sp>
      <p:pic>
        <p:nvPicPr>
          <p:cNvPr id="8194" name="Picture 2" descr="C:\Users\TARIKH\Desktop\Screenshoot\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83"/>
            <a:ext cx="4114800" cy="57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0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24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WELCOME TO Computer consulting </vt:lpstr>
      <vt:lpstr>HOME PAGE</vt:lpstr>
      <vt:lpstr>About Us</vt:lpstr>
      <vt:lpstr>Services</vt:lpstr>
      <vt:lpstr>Contact Page</vt:lpstr>
      <vt:lpstr>Product Details</vt:lpstr>
      <vt:lpstr>Login Page</vt:lpstr>
      <vt:lpstr>Dashboard</vt:lpstr>
      <vt:lpstr>Add Product</vt:lpstr>
      <vt:lpstr>Error Page</vt:lpstr>
      <vt:lpstr>THANK YOU  FOR  WATCHING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Computer consulting </dc:title>
  <dc:creator>TARIKH</dc:creator>
  <cp:lastModifiedBy>Windows User</cp:lastModifiedBy>
  <cp:revision>2</cp:revision>
  <dcterms:created xsi:type="dcterms:W3CDTF">2006-08-16T00:00:00Z</dcterms:created>
  <dcterms:modified xsi:type="dcterms:W3CDTF">2017-02-28T16:14:31Z</dcterms:modified>
</cp:coreProperties>
</file>