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9" r:id="rId5"/>
    <p:sldId id="270" r:id="rId6"/>
    <p:sldId id="273" r:id="rId7"/>
    <p:sldId id="271" r:id="rId8"/>
    <p:sldId id="274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 autoAdjust="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STORE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 smtClean="0"/>
              <a:t>TARIKH MAHDI</a:t>
            </a:r>
          </a:p>
          <a:p>
            <a:r>
              <a:rPr lang="en-US" dirty="0" smtClean="0"/>
              <a:t>ID: 1207353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8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7978941">
            <a:off x="7201609" y="939214"/>
            <a:ext cx="314610" cy="1412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851517" y="1676400"/>
            <a:ext cx="367683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467600" y="5943600"/>
            <a:ext cx="228600" cy="228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7474332">
            <a:off x="4572000" y="3962400"/>
            <a:ext cx="60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7847662">
            <a:off x="2405848" y="4968977"/>
            <a:ext cx="1219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705600" y="3429000"/>
            <a:ext cx="4572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504373" y="5882565"/>
            <a:ext cx="3810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014641" y="2324100"/>
            <a:ext cx="378041" cy="3429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Server Configure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2" y="1143001"/>
            <a:ext cx="7710156" cy="5622924"/>
          </a:xfrm>
          <a:solidFill>
            <a:srgbClr val="FF0000"/>
          </a:solidFill>
        </p:spPr>
      </p:pic>
      <p:sp>
        <p:nvSpPr>
          <p:cNvPr id="5" name="Right Arrow 4"/>
          <p:cNvSpPr/>
          <p:nvPr/>
        </p:nvSpPr>
        <p:spPr>
          <a:xfrm>
            <a:off x="4038600" y="52578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6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066800" y="2935550"/>
            <a:ext cx="4572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5400000">
            <a:off x="7924800" y="784194"/>
            <a:ext cx="4572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990600" y="3657600"/>
            <a:ext cx="4572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305800" cy="2667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THANK YOU </a:t>
            </a:r>
            <a:br>
              <a:rPr lang="en-US" sz="4400" dirty="0" smtClean="0"/>
            </a:br>
            <a:r>
              <a:rPr lang="en-US" sz="4400" dirty="0" smtClean="0"/>
              <a:t>FOR </a:t>
            </a:r>
            <a:br>
              <a:rPr lang="en-US" sz="4400" dirty="0" smtClean="0"/>
            </a:br>
            <a:r>
              <a:rPr lang="en-US" sz="4400" dirty="0" smtClean="0"/>
              <a:t>WATCHING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757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3" y="1219201"/>
            <a:ext cx="8375154" cy="5470524"/>
          </a:xfrm>
        </p:spPr>
      </p:pic>
    </p:spTree>
    <p:extLst>
      <p:ext uri="{BB962C8B-B14F-4D97-AF65-F5344CB8AC3E}">
        <p14:creationId xmlns:p14="http://schemas.microsoft.com/office/powerpoint/2010/main" val="352793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Dash-Board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2" y="838200"/>
            <a:ext cx="7409656" cy="5927724"/>
          </a:xfrm>
        </p:spPr>
      </p:pic>
      <p:sp>
        <p:nvSpPr>
          <p:cNvPr id="5" name="Right Arrow 4"/>
          <p:cNvSpPr/>
          <p:nvPr/>
        </p:nvSpPr>
        <p:spPr>
          <a:xfrm rot="10800000">
            <a:off x="1485900" y="12954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6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629400"/>
          </a:xfrm>
        </p:spPr>
      </p:pic>
      <p:sp>
        <p:nvSpPr>
          <p:cNvPr id="5" name="Right Arrow 4"/>
          <p:cNvSpPr/>
          <p:nvPr/>
        </p:nvSpPr>
        <p:spPr>
          <a:xfrm rot="10800000">
            <a:off x="762000" y="12192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9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477000" y="5867400"/>
            <a:ext cx="3048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5400000">
            <a:off x="1014643" y="1066800"/>
            <a:ext cx="3048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178858" y="5867400"/>
            <a:ext cx="3048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80948">
            <a:off x="6611918" y="923279"/>
            <a:ext cx="5334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576873" y="5762625"/>
            <a:ext cx="40005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</TotalTime>
  <Words>12</Words>
  <Application>Microsoft Office PowerPoint</Application>
  <PresentationFormat>On-screen Show (4:3)</PresentationFormat>
  <Paragraphs>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WELCOME TO STORE MANAGEMENT </vt:lpstr>
      <vt:lpstr>Server Configure</vt:lpstr>
      <vt:lpstr>Login</vt:lpstr>
      <vt:lpstr>Dash-Board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FOR  WATCHING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Computer consulting </dc:title>
  <dc:creator>TARIKH</dc:creator>
  <cp:lastModifiedBy>Windows User</cp:lastModifiedBy>
  <cp:revision>13</cp:revision>
  <dcterms:created xsi:type="dcterms:W3CDTF">2006-08-16T00:00:00Z</dcterms:created>
  <dcterms:modified xsi:type="dcterms:W3CDTF">2017-04-11T19:56:28Z</dcterms:modified>
</cp:coreProperties>
</file>