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8" r:id="rId4"/>
    <p:sldId id="260" r:id="rId5"/>
    <p:sldId id="259" r:id="rId6"/>
    <p:sldId id="257" r:id="rId7"/>
    <p:sldId id="261" r:id="rId8"/>
    <p:sldId id="262" r:id="rId9"/>
    <p:sldId id="263" r:id="rId10"/>
    <p:sldId id="264" r:id="rId11"/>
    <p:sldId id="269" r:id="rId12"/>
    <p:sldId id="265" r:id="rId13"/>
    <p:sldId id="268" r:id="rId14"/>
    <p:sldId id="266" r:id="rId15"/>
    <p:sldId id="27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9" d="100"/>
          <a:sy n="79" d="100"/>
        </p:scale>
        <p:origin x="85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731272-5579-40BC-B6E4-7E9E131C666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3A582A-250E-42C2-8A01-F170E48AF0C6}">
      <dgm:prSet/>
      <dgm:spPr/>
      <dgm:t>
        <a:bodyPr/>
        <a:lstStyle/>
        <a:p>
          <a:pPr>
            <a:defRPr b="1"/>
          </a:pPr>
          <a:r>
            <a:rPr lang="fr-FR" b="0" i="0"/>
            <a:t>Rappel de la problématique et présentation du jeu de données</a:t>
          </a:r>
          <a:endParaRPr lang="en-US"/>
        </a:p>
      </dgm:t>
    </dgm:pt>
    <dgm:pt modelId="{DC50E841-9589-4D8E-8994-43161A6E5CA8}" type="parTrans" cxnId="{F781C2EA-4DE4-44A5-9FC8-2E5304D828DB}">
      <dgm:prSet/>
      <dgm:spPr/>
      <dgm:t>
        <a:bodyPr/>
        <a:lstStyle/>
        <a:p>
          <a:endParaRPr lang="en-US"/>
        </a:p>
      </dgm:t>
    </dgm:pt>
    <dgm:pt modelId="{2C119DDF-A053-42C8-8710-07F8688B6BF8}" type="sibTrans" cxnId="{F781C2EA-4DE4-44A5-9FC8-2E5304D828DB}">
      <dgm:prSet/>
      <dgm:spPr/>
      <dgm:t>
        <a:bodyPr/>
        <a:lstStyle/>
        <a:p>
          <a:endParaRPr lang="en-US"/>
        </a:p>
      </dgm:t>
    </dgm:pt>
    <dgm:pt modelId="{693C07BF-CBED-4B3B-84FF-A5C470485D54}">
      <dgm:prSet/>
      <dgm:spPr/>
      <dgm:t>
        <a:bodyPr/>
        <a:lstStyle/>
        <a:p>
          <a:pPr>
            <a:defRPr b="1"/>
          </a:pPr>
          <a:r>
            <a:rPr lang="fr-FR" b="0" i="0"/>
            <a:t>Présentation de la modélisation : </a:t>
          </a:r>
          <a:endParaRPr lang="en-US"/>
        </a:p>
      </dgm:t>
    </dgm:pt>
    <dgm:pt modelId="{7C0650FC-1976-4631-B71E-1B11EBE4AED0}" type="parTrans" cxnId="{6FCC8E79-86C5-4D97-B4DC-ABD3EB83DFE6}">
      <dgm:prSet/>
      <dgm:spPr/>
      <dgm:t>
        <a:bodyPr/>
        <a:lstStyle/>
        <a:p>
          <a:endParaRPr lang="en-US"/>
        </a:p>
      </dgm:t>
    </dgm:pt>
    <dgm:pt modelId="{0044B387-7590-40A9-AE4E-A8A4ECC52A36}" type="sibTrans" cxnId="{6FCC8E79-86C5-4D97-B4DC-ABD3EB83DFE6}">
      <dgm:prSet/>
      <dgm:spPr/>
      <dgm:t>
        <a:bodyPr/>
        <a:lstStyle/>
        <a:p>
          <a:endParaRPr lang="en-US"/>
        </a:p>
      </dgm:t>
    </dgm:pt>
    <dgm:pt modelId="{1703C1D9-E3CC-4D9F-B77F-ED3DCB4D2456}">
      <dgm:prSet/>
      <dgm:spPr/>
      <dgm:t>
        <a:bodyPr/>
        <a:lstStyle/>
        <a:p>
          <a:r>
            <a:rPr lang="fr-FR" b="0" i="0"/>
            <a:t>Démarche de modélisation, choix des mesures</a:t>
          </a:r>
          <a:endParaRPr lang="en-US"/>
        </a:p>
      </dgm:t>
    </dgm:pt>
    <dgm:pt modelId="{044F6C5A-37C7-462C-B7F8-2894068F95FD}" type="parTrans" cxnId="{DC405DC9-4C60-40E2-A020-CA68C306327E}">
      <dgm:prSet/>
      <dgm:spPr/>
      <dgm:t>
        <a:bodyPr/>
        <a:lstStyle/>
        <a:p>
          <a:endParaRPr lang="en-US"/>
        </a:p>
      </dgm:t>
    </dgm:pt>
    <dgm:pt modelId="{A35873D6-3684-4807-87E0-8F938C630089}" type="sibTrans" cxnId="{DC405DC9-4C60-40E2-A020-CA68C306327E}">
      <dgm:prSet/>
      <dgm:spPr/>
      <dgm:t>
        <a:bodyPr/>
        <a:lstStyle/>
        <a:p>
          <a:endParaRPr lang="en-US"/>
        </a:p>
      </dgm:t>
    </dgm:pt>
    <dgm:pt modelId="{6069EF99-7C15-4825-AB70-5CD405D2A546}">
      <dgm:prSet/>
      <dgm:spPr/>
      <dgm:t>
        <a:bodyPr/>
        <a:lstStyle/>
        <a:p>
          <a:r>
            <a:rPr lang="fr-FR" b="0" i="0"/>
            <a:t>Visualisation du tracking via MLFlow UI </a:t>
          </a:r>
          <a:endParaRPr lang="en-US"/>
        </a:p>
      </dgm:t>
    </dgm:pt>
    <dgm:pt modelId="{EB0CC8B8-B7A6-4FA4-B78E-E0D95FF4EF12}" type="parTrans" cxnId="{A4C5EA31-6018-4D7C-9D43-DBB1370BA536}">
      <dgm:prSet/>
      <dgm:spPr/>
      <dgm:t>
        <a:bodyPr/>
        <a:lstStyle/>
        <a:p>
          <a:endParaRPr lang="en-US"/>
        </a:p>
      </dgm:t>
    </dgm:pt>
    <dgm:pt modelId="{F57AC1D1-42F5-418C-A38A-C81BF530C26C}" type="sibTrans" cxnId="{A4C5EA31-6018-4D7C-9D43-DBB1370BA536}">
      <dgm:prSet/>
      <dgm:spPr/>
      <dgm:t>
        <a:bodyPr/>
        <a:lstStyle/>
        <a:p>
          <a:endParaRPr lang="en-US"/>
        </a:p>
      </dgm:t>
    </dgm:pt>
    <dgm:pt modelId="{98505BC9-859D-4240-BB86-A585302A7353}">
      <dgm:prSet/>
      <dgm:spPr/>
      <dgm:t>
        <a:bodyPr/>
        <a:lstStyle/>
        <a:p>
          <a:r>
            <a:rPr lang="fr-FR" b="0" i="0"/>
            <a:t>Présentation de la synthèse des résultats</a:t>
          </a:r>
          <a:endParaRPr lang="en-US"/>
        </a:p>
      </dgm:t>
    </dgm:pt>
    <dgm:pt modelId="{52315B49-3E92-41CE-9582-08BF4DAB5D9C}" type="parTrans" cxnId="{BCFADE77-8BAA-46E1-93CE-6A600494B8C6}">
      <dgm:prSet/>
      <dgm:spPr/>
      <dgm:t>
        <a:bodyPr/>
        <a:lstStyle/>
        <a:p>
          <a:endParaRPr lang="en-US"/>
        </a:p>
      </dgm:t>
    </dgm:pt>
    <dgm:pt modelId="{D8C7E5B8-15D0-4E5C-ADAE-5AF18FB9CA12}" type="sibTrans" cxnId="{BCFADE77-8BAA-46E1-93CE-6A600494B8C6}">
      <dgm:prSet/>
      <dgm:spPr/>
      <dgm:t>
        <a:bodyPr/>
        <a:lstStyle/>
        <a:p>
          <a:endParaRPr lang="en-US"/>
        </a:p>
      </dgm:t>
    </dgm:pt>
    <dgm:pt modelId="{E8D583F7-F95C-4745-BAFB-E370827B9A7D}">
      <dgm:prSet/>
      <dgm:spPr/>
      <dgm:t>
        <a:bodyPr/>
        <a:lstStyle/>
        <a:p>
          <a:pPr>
            <a:defRPr b="1"/>
          </a:pPr>
          <a:r>
            <a:rPr lang="fr-FR" b="0" i="0"/>
            <a:t>Présentation du pipeline de déploiement : Git, Github, tests unitaires </a:t>
          </a:r>
          <a:endParaRPr lang="en-US"/>
        </a:p>
      </dgm:t>
    </dgm:pt>
    <dgm:pt modelId="{69EF7C7D-4557-4FF3-A091-C751B374FFBB}" type="parTrans" cxnId="{026A21B9-3EAB-4BC6-AA1F-7A5D1E3770A6}">
      <dgm:prSet/>
      <dgm:spPr/>
      <dgm:t>
        <a:bodyPr/>
        <a:lstStyle/>
        <a:p>
          <a:endParaRPr lang="en-US"/>
        </a:p>
      </dgm:t>
    </dgm:pt>
    <dgm:pt modelId="{DEBAD8C5-7E08-4428-8D45-A9F2CC696BEE}" type="sibTrans" cxnId="{026A21B9-3EAB-4BC6-AA1F-7A5D1E3770A6}">
      <dgm:prSet/>
      <dgm:spPr/>
      <dgm:t>
        <a:bodyPr/>
        <a:lstStyle/>
        <a:p>
          <a:endParaRPr lang="en-US"/>
        </a:p>
      </dgm:t>
    </dgm:pt>
    <dgm:pt modelId="{27B58D70-DDC8-4290-A712-9568B5967BC0}">
      <dgm:prSet/>
      <dgm:spPr/>
      <dgm:t>
        <a:bodyPr/>
        <a:lstStyle/>
        <a:p>
          <a:pPr>
            <a:defRPr b="1"/>
          </a:pPr>
          <a:r>
            <a:rPr lang="fr-FR" b="0" i="0"/>
            <a:t>Présentation de l’analyse de data drift </a:t>
          </a:r>
          <a:endParaRPr lang="en-US"/>
        </a:p>
      </dgm:t>
    </dgm:pt>
    <dgm:pt modelId="{D37F2EAF-9CEA-4784-B0AA-E363CA0BA804}" type="parTrans" cxnId="{341EFA28-FC9C-4D95-A91E-FB8F16ACCC9F}">
      <dgm:prSet/>
      <dgm:spPr/>
      <dgm:t>
        <a:bodyPr/>
        <a:lstStyle/>
        <a:p>
          <a:endParaRPr lang="en-US"/>
        </a:p>
      </dgm:t>
    </dgm:pt>
    <dgm:pt modelId="{EED47418-D757-45B8-B982-18EEC122137F}" type="sibTrans" cxnId="{341EFA28-FC9C-4D95-A91E-FB8F16ACCC9F}">
      <dgm:prSet/>
      <dgm:spPr/>
      <dgm:t>
        <a:bodyPr/>
        <a:lstStyle/>
        <a:p>
          <a:endParaRPr lang="en-US"/>
        </a:p>
      </dgm:t>
    </dgm:pt>
    <dgm:pt modelId="{D5945064-51C0-4AEB-91D2-E1BD57213303}">
      <dgm:prSet/>
      <dgm:spPr/>
      <dgm:t>
        <a:bodyPr/>
        <a:lstStyle/>
        <a:p>
          <a:pPr>
            <a:defRPr b="1"/>
          </a:pPr>
          <a:r>
            <a:rPr lang="fr-FR" b="0" i="0"/>
            <a:t>Présentation et démo du dashboard déployé sur le Cloud </a:t>
          </a:r>
          <a:endParaRPr lang="en-US"/>
        </a:p>
      </dgm:t>
    </dgm:pt>
    <dgm:pt modelId="{E7A91AE8-0532-48E0-BD7E-905F654AE712}" type="parTrans" cxnId="{E43FA886-7959-4871-A861-7069DF496E05}">
      <dgm:prSet/>
      <dgm:spPr/>
      <dgm:t>
        <a:bodyPr/>
        <a:lstStyle/>
        <a:p>
          <a:endParaRPr lang="en-US"/>
        </a:p>
      </dgm:t>
    </dgm:pt>
    <dgm:pt modelId="{82E6F612-577B-49DA-A8D1-D51BE5DC25CC}" type="sibTrans" cxnId="{E43FA886-7959-4871-A861-7069DF496E05}">
      <dgm:prSet/>
      <dgm:spPr/>
      <dgm:t>
        <a:bodyPr/>
        <a:lstStyle/>
        <a:p>
          <a:endParaRPr lang="en-US"/>
        </a:p>
      </dgm:t>
    </dgm:pt>
    <dgm:pt modelId="{A3C75AE2-E396-4ED2-A09F-41C157EA998F}" type="pres">
      <dgm:prSet presAssocID="{57731272-5579-40BC-B6E4-7E9E131C6667}" presName="root" presStyleCnt="0">
        <dgm:presLayoutVars>
          <dgm:dir/>
          <dgm:resizeHandles val="exact"/>
        </dgm:presLayoutVars>
      </dgm:prSet>
      <dgm:spPr/>
    </dgm:pt>
    <dgm:pt modelId="{3734B26F-FB57-45B1-91AA-CBA55645BBEB}" type="pres">
      <dgm:prSet presAssocID="{6F3A582A-250E-42C2-8A01-F170E48AF0C6}" presName="compNode" presStyleCnt="0"/>
      <dgm:spPr/>
    </dgm:pt>
    <dgm:pt modelId="{2966B322-6D2C-4558-90AF-69349B4C0A49}" type="pres">
      <dgm:prSet presAssocID="{6F3A582A-250E-42C2-8A01-F170E48AF0C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40190773-5C1B-40D5-B9C6-5A8AAE380CB7}" type="pres">
      <dgm:prSet presAssocID="{6F3A582A-250E-42C2-8A01-F170E48AF0C6}" presName="iconSpace" presStyleCnt="0"/>
      <dgm:spPr/>
    </dgm:pt>
    <dgm:pt modelId="{F6B8B14A-DDC9-41A4-BB1D-E0E4937D876C}" type="pres">
      <dgm:prSet presAssocID="{6F3A582A-250E-42C2-8A01-F170E48AF0C6}" presName="parTx" presStyleLbl="revTx" presStyleIdx="0" presStyleCnt="10">
        <dgm:presLayoutVars>
          <dgm:chMax val="0"/>
          <dgm:chPref val="0"/>
        </dgm:presLayoutVars>
      </dgm:prSet>
      <dgm:spPr/>
    </dgm:pt>
    <dgm:pt modelId="{4A23EE76-FD61-4198-BD0C-D078820AF4DE}" type="pres">
      <dgm:prSet presAssocID="{6F3A582A-250E-42C2-8A01-F170E48AF0C6}" presName="txSpace" presStyleCnt="0"/>
      <dgm:spPr/>
    </dgm:pt>
    <dgm:pt modelId="{216FEA9C-A8C2-49DD-8DC0-E1B4D0C67A95}" type="pres">
      <dgm:prSet presAssocID="{6F3A582A-250E-42C2-8A01-F170E48AF0C6}" presName="desTx" presStyleLbl="revTx" presStyleIdx="1" presStyleCnt="10">
        <dgm:presLayoutVars/>
      </dgm:prSet>
      <dgm:spPr/>
    </dgm:pt>
    <dgm:pt modelId="{89150B32-434D-446A-AD0B-A5BFDB23EE3C}" type="pres">
      <dgm:prSet presAssocID="{2C119DDF-A053-42C8-8710-07F8688B6BF8}" presName="sibTrans" presStyleCnt="0"/>
      <dgm:spPr/>
    </dgm:pt>
    <dgm:pt modelId="{7990D84A-D161-4D5A-BCCD-3D713C0CCC32}" type="pres">
      <dgm:prSet presAssocID="{693C07BF-CBED-4B3B-84FF-A5C470485D54}" presName="compNode" presStyleCnt="0"/>
      <dgm:spPr/>
    </dgm:pt>
    <dgm:pt modelId="{561EA6F5-E478-427F-B6CD-0A1F6C2563DC}" type="pres">
      <dgm:prSet presAssocID="{693C07BF-CBED-4B3B-84FF-A5C470485D5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her"/>
        </a:ext>
      </dgm:extLst>
    </dgm:pt>
    <dgm:pt modelId="{FBF5A58D-2768-4E52-9479-3F952641B3BB}" type="pres">
      <dgm:prSet presAssocID="{693C07BF-CBED-4B3B-84FF-A5C470485D54}" presName="iconSpace" presStyleCnt="0"/>
      <dgm:spPr/>
    </dgm:pt>
    <dgm:pt modelId="{91EF0C67-AFEA-4F91-8D80-54B9770750CD}" type="pres">
      <dgm:prSet presAssocID="{693C07BF-CBED-4B3B-84FF-A5C470485D54}" presName="parTx" presStyleLbl="revTx" presStyleIdx="2" presStyleCnt="10">
        <dgm:presLayoutVars>
          <dgm:chMax val="0"/>
          <dgm:chPref val="0"/>
        </dgm:presLayoutVars>
      </dgm:prSet>
      <dgm:spPr/>
    </dgm:pt>
    <dgm:pt modelId="{EBF624AA-5DFE-4895-98E4-896A0FD3A56C}" type="pres">
      <dgm:prSet presAssocID="{693C07BF-CBED-4B3B-84FF-A5C470485D54}" presName="txSpace" presStyleCnt="0"/>
      <dgm:spPr/>
    </dgm:pt>
    <dgm:pt modelId="{D0702F7D-BF48-4AE8-9A31-9CC1F80EA2B6}" type="pres">
      <dgm:prSet presAssocID="{693C07BF-CBED-4B3B-84FF-A5C470485D54}" presName="desTx" presStyleLbl="revTx" presStyleIdx="3" presStyleCnt="10">
        <dgm:presLayoutVars/>
      </dgm:prSet>
      <dgm:spPr/>
    </dgm:pt>
    <dgm:pt modelId="{4F8BD7D0-1727-4E69-B125-6E5B857B422C}" type="pres">
      <dgm:prSet presAssocID="{0044B387-7590-40A9-AE4E-A8A4ECC52A36}" presName="sibTrans" presStyleCnt="0"/>
      <dgm:spPr/>
    </dgm:pt>
    <dgm:pt modelId="{00E13562-A764-4ADB-99F4-C84D6A0087FA}" type="pres">
      <dgm:prSet presAssocID="{E8D583F7-F95C-4745-BAFB-E370827B9A7D}" presName="compNode" presStyleCnt="0"/>
      <dgm:spPr/>
    </dgm:pt>
    <dgm:pt modelId="{6CC09429-9E47-46FA-BAF3-41402D1EAF72}" type="pres">
      <dgm:prSet presAssocID="{E8D583F7-F95C-4745-BAFB-E370827B9A7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gramme de flux"/>
        </a:ext>
      </dgm:extLst>
    </dgm:pt>
    <dgm:pt modelId="{A22FECFD-E515-4D67-BA89-6E96970059B2}" type="pres">
      <dgm:prSet presAssocID="{E8D583F7-F95C-4745-BAFB-E370827B9A7D}" presName="iconSpace" presStyleCnt="0"/>
      <dgm:spPr/>
    </dgm:pt>
    <dgm:pt modelId="{3A0ABFE6-5656-4D2F-81B6-975F83FAD498}" type="pres">
      <dgm:prSet presAssocID="{E8D583F7-F95C-4745-BAFB-E370827B9A7D}" presName="parTx" presStyleLbl="revTx" presStyleIdx="4" presStyleCnt="10">
        <dgm:presLayoutVars>
          <dgm:chMax val="0"/>
          <dgm:chPref val="0"/>
        </dgm:presLayoutVars>
      </dgm:prSet>
      <dgm:spPr/>
    </dgm:pt>
    <dgm:pt modelId="{24605238-1998-4BFA-9937-ED5688BDAC17}" type="pres">
      <dgm:prSet presAssocID="{E8D583F7-F95C-4745-BAFB-E370827B9A7D}" presName="txSpace" presStyleCnt="0"/>
      <dgm:spPr/>
    </dgm:pt>
    <dgm:pt modelId="{2C4B98C0-E890-4B29-B8D1-CD8AA3CA7F15}" type="pres">
      <dgm:prSet presAssocID="{E8D583F7-F95C-4745-BAFB-E370827B9A7D}" presName="desTx" presStyleLbl="revTx" presStyleIdx="5" presStyleCnt="10">
        <dgm:presLayoutVars/>
      </dgm:prSet>
      <dgm:spPr/>
    </dgm:pt>
    <dgm:pt modelId="{7B0DC837-7D79-4902-A416-D9B0F8B9BBDB}" type="pres">
      <dgm:prSet presAssocID="{DEBAD8C5-7E08-4428-8D45-A9F2CC696BEE}" presName="sibTrans" presStyleCnt="0"/>
      <dgm:spPr/>
    </dgm:pt>
    <dgm:pt modelId="{529FDD85-7666-4A24-AA48-363430CD48ED}" type="pres">
      <dgm:prSet presAssocID="{27B58D70-DDC8-4290-A712-9568B5967BC0}" presName="compNode" presStyleCnt="0"/>
      <dgm:spPr/>
    </dgm:pt>
    <dgm:pt modelId="{8A89DFB4-CCB1-4706-AB18-5468EF6F0F3C}" type="pres">
      <dgm:prSet presAssocID="{27B58D70-DDC8-4290-A712-9568B5967BC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584A718-43D3-4EEE-B6F4-0E9AD35BDEC3}" type="pres">
      <dgm:prSet presAssocID="{27B58D70-DDC8-4290-A712-9568B5967BC0}" presName="iconSpace" presStyleCnt="0"/>
      <dgm:spPr/>
    </dgm:pt>
    <dgm:pt modelId="{8455BB0F-B9E9-4359-B41F-8CB2A17EBCA3}" type="pres">
      <dgm:prSet presAssocID="{27B58D70-DDC8-4290-A712-9568B5967BC0}" presName="parTx" presStyleLbl="revTx" presStyleIdx="6" presStyleCnt="10">
        <dgm:presLayoutVars>
          <dgm:chMax val="0"/>
          <dgm:chPref val="0"/>
        </dgm:presLayoutVars>
      </dgm:prSet>
      <dgm:spPr/>
    </dgm:pt>
    <dgm:pt modelId="{551092FC-6482-43A1-851C-195534EF559E}" type="pres">
      <dgm:prSet presAssocID="{27B58D70-DDC8-4290-A712-9568B5967BC0}" presName="txSpace" presStyleCnt="0"/>
      <dgm:spPr/>
    </dgm:pt>
    <dgm:pt modelId="{F3B44D34-F98E-44DA-8132-F37886E2222A}" type="pres">
      <dgm:prSet presAssocID="{27B58D70-DDC8-4290-A712-9568B5967BC0}" presName="desTx" presStyleLbl="revTx" presStyleIdx="7" presStyleCnt="10">
        <dgm:presLayoutVars/>
      </dgm:prSet>
      <dgm:spPr/>
    </dgm:pt>
    <dgm:pt modelId="{A0832ACF-B234-4711-B56A-54FDFAB89522}" type="pres">
      <dgm:prSet presAssocID="{EED47418-D757-45B8-B982-18EEC122137F}" presName="sibTrans" presStyleCnt="0"/>
      <dgm:spPr/>
    </dgm:pt>
    <dgm:pt modelId="{7D79E439-CDCE-4B45-8675-6467D3BDF960}" type="pres">
      <dgm:prSet presAssocID="{D5945064-51C0-4AEB-91D2-E1BD57213303}" presName="compNode" presStyleCnt="0"/>
      <dgm:spPr/>
    </dgm:pt>
    <dgm:pt modelId="{D75CD219-1658-450E-A1EA-2BDF796007C6}" type="pres">
      <dgm:prSet presAssocID="{D5945064-51C0-4AEB-91D2-E1BD5721330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uage"/>
        </a:ext>
      </dgm:extLst>
    </dgm:pt>
    <dgm:pt modelId="{3476E813-1580-4C33-8F8A-07C472015237}" type="pres">
      <dgm:prSet presAssocID="{D5945064-51C0-4AEB-91D2-E1BD57213303}" presName="iconSpace" presStyleCnt="0"/>
      <dgm:spPr/>
    </dgm:pt>
    <dgm:pt modelId="{96949457-EA96-4728-A05B-430AFA07725E}" type="pres">
      <dgm:prSet presAssocID="{D5945064-51C0-4AEB-91D2-E1BD57213303}" presName="parTx" presStyleLbl="revTx" presStyleIdx="8" presStyleCnt="10">
        <dgm:presLayoutVars>
          <dgm:chMax val="0"/>
          <dgm:chPref val="0"/>
        </dgm:presLayoutVars>
      </dgm:prSet>
      <dgm:spPr/>
    </dgm:pt>
    <dgm:pt modelId="{3FCE2F90-84A8-4CAB-B710-1B697954AAC8}" type="pres">
      <dgm:prSet presAssocID="{D5945064-51C0-4AEB-91D2-E1BD57213303}" presName="txSpace" presStyleCnt="0"/>
      <dgm:spPr/>
    </dgm:pt>
    <dgm:pt modelId="{E57E4D39-7CBE-4581-AD9E-3C97661507B0}" type="pres">
      <dgm:prSet presAssocID="{D5945064-51C0-4AEB-91D2-E1BD57213303}" presName="desTx" presStyleLbl="revTx" presStyleIdx="9" presStyleCnt="10">
        <dgm:presLayoutVars/>
      </dgm:prSet>
      <dgm:spPr/>
    </dgm:pt>
  </dgm:ptLst>
  <dgm:cxnLst>
    <dgm:cxn modelId="{B1FFDC1A-8D3E-41D0-B7A4-2EC2193ABC8F}" type="presOf" srcId="{57731272-5579-40BC-B6E4-7E9E131C6667}" destId="{A3C75AE2-E396-4ED2-A09F-41C157EA998F}" srcOrd="0" destOrd="0" presId="urn:microsoft.com/office/officeart/2018/5/layout/CenteredIconLabelDescriptionList"/>
    <dgm:cxn modelId="{950B2F27-5783-4FFC-84DC-4FCED445DF4F}" type="presOf" srcId="{27B58D70-DDC8-4290-A712-9568B5967BC0}" destId="{8455BB0F-B9E9-4359-B41F-8CB2A17EBCA3}" srcOrd="0" destOrd="0" presId="urn:microsoft.com/office/officeart/2018/5/layout/CenteredIconLabelDescriptionList"/>
    <dgm:cxn modelId="{341EFA28-FC9C-4D95-A91E-FB8F16ACCC9F}" srcId="{57731272-5579-40BC-B6E4-7E9E131C6667}" destId="{27B58D70-DDC8-4290-A712-9568B5967BC0}" srcOrd="3" destOrd="0" parTransId="{D37F2EAF-9CEA-4784-B0AA-E363CA0BA804}" sibTransId="{EED47418-D757-45B8-B982-18EEC122137F}"/>
    <dgm:cxn modelId="{A4C5EA31-6018-4D7C-9D43-DBB1370BA536}" srcId="{693C07BF-CBED-4B3B-84FF-A5C470485D54}" destId="{6069EF99-7C15-4825-AB70-5CD405D2A546}" srcOrd="1" destOrd="0" parTransId="{EB0CC8B8-B7A6-4FA4-B78E-E0D95FF4EF12}" sibTransId="{F57AC1D1-42F5-418C-A38A-C81BF530C26C}"/>
    <dgm:cxn modelId="{D98D743C-6D9B-4CD1-A185-99DDAFF2EB67}" type="presOf" srcId="{693C07BF-CBED-4B3B-84FF-A5C470485D54}" destId="{91EF0C67-AFEA-4F91-8D80-54B9770750CD}" srcOrd="0" destOrd="0" presId="urn:microsoft.com/office/officeart/2018/5/layout/CenteredIconLabelDescriptionList"/>
    <dgm:cxn modelId="{E437A541-AE85-43B7-B48F-708453BC4622}" type="presOf" srcId="{1703C1D9-E3CC-4D9F-B77F-ED3DCB4D2456}" destId="{D0702F7D-BF48-4AE8-9A31-9CC1F80EA2B6}" srcOrd="0" destOrd="0" presId="urn:microsoft.com/office/officeart/2018/5/layout/CenteredIconLabelDescriptionList"/>
    <dgm:cxn modelId="{6C8CD268-291F-4BE3-88AA-DA0A0A6DD00D}" type="presOf" srcId="{6F3A582A-250E-42C2-8A01-F170E48AF0C6}" destId="{F6B8B14A-DDC9-41A4-BB1D-E0E4937D876C}" srcOrd="0" destOrd="0" presId="urn:microsoft.com/office/officeart/2018/5/layout/CenteredIconLabelDescriptionList"/>
    <dgm:cxn modelId="{40392951-042E-4777-B28D-C64A92EA0D64}" type="presOf" srcId="{98505BC9-859D-4240-BB86-A585302A7353}" destId="{D0702F7D-BF48-4AE8-9A31-9CC1F80EA2B6}" srcOrd="0" destOrd="2" presId="urn:microsoft.com/office/officeart/2018/5/layout/CenteredIconLabelDescriptionList"/>
    <dgm:cxn modelId="{BCFADE77-8BAA-46E1-93CE-6A600494B8C6}" srcId="{693C07BF-CBED-4B3B-84FF-A5C470485D54}" destId="{98505BC9-859D-4240-BB86-A585302A7353}" srcOrd="2" destOrd="0" parTransId="{52315B49-3E92-41CE-9582-08BF4DAB5D9C}" sibTransId="{D8C7E5B8-15D0-4E5C-ADAE-5AF18FB9CA12}"/>
    <dgm:cxn modelId="{6FCC8E79-86C5-4D97-B4DC-ABD3EB83DFE6}" srcId="{57731272-5579-40BC-B6E4-7E9E131C6667}" destId="{693C07BF-CBED-4B3B-84FF-A5C470485D54}" srcOrd="1" destOrd="0" parTransId="{7C0650FC-1976-4631-B71E-1B11EBE4AED0}" sibTransId="{0044B387-7590-40A9-AE4E-A8A4ECC52A36}"/>
    <dgm:cxn modelId="{E43FA886-7959-4871-A861-7069DF496E05}" srcId="{57731272-5579-40BC-B6E4-7E9E131C6667}" destId="{D5945064-51C0-4AEB-91D2-E1BD57213303}" srcOrd="4" destOrd="0" parTransId="{E7A91AE8-0532-48E0-BD7E-905F654AE712}" sibTransId="{82E6F612-577B-49DA-A8D1-D51BE5DC25CC}"/>
    <dgm:cxn modelId="{16C3C4B6-3ECE-497D-A971-CCED6AB6EB75}" type="presOf" srcId="{E8D583F7-F95C-4745-BAFB-E370827B9A7D}" destId="{3A0ABFE6-5656-4D2F-81B6-975F83FAD498}" srcOrd="0" destOrd="0" presId="urn:microsoft.com/office/officeart/2018/5/layout/CenteredIconLabelDescriptionList"/>
    <dgm:cxn modelId="{026A21B9-3EAB-4BC6-AA1F-7A5D1E3770A6}" srcId="{57731272-5579-40BC-B6E4-7E9E131C6667}" destId="{E8D583F7-F95C-4745-BAFB-E370827B9A7D}" srcOrd="2" destOrd="0" parTransId="{69EF7C7D-4557-4FF3-A091-C751B374FFBB}" sibTransId="{DEBAD8C5-7E08-4428-8D45-A9F2CC696BEE}"/>
    <dgm:cxn modelId="{DC405DC9-4C60-40E2-A020-CA68C306327E}" srcId="{693C07BF-CBED-4B3B-84FF-A5C470485D54}" destId="{1703C1D9-E3CC-4D9F-B77F-ED3DCB4D2456}" srcOrd="0" destOrd="0" parTransId="{044F6C5A-37C7-462C-B7F8-2894068F95FD}" sibTransId="{A35873D6-3684-4807-87E0-8F938C630089}"/>
    <dgm:cxn modelId="{9A2FCBCB-699D-47FC-8284-BAFAB390A489}" type="presOf" srcId="{D5945064-51C0-4AEB-91D2-E1BD57213303}" destId="{96949457-EA96-4728-A05B-430AFA07725E}" srcOrd="0" destOrd="0" presId="urn:microsoft.com/office/officeart/2018/5/layout/CenteredIconLabelDescriptionList"/>
    <dgm:cxn modelId="{62AED8DB-0B61-4DE1-9E3C-38BDBC993256}" type="presOf" srcId="{6069EF99-7C15-4825-AB70-5CD405D2A546}" destId="{D0702F7D-BF48-4AE8-9A31-9CC1F80EA2B6}" srcOrd="0" destOrd="1" presId="urn:microsoft.com/office/officeart/2018/5/layout/CenteredIconLabelDescriptionList"/>
    <dgm:cxn modelId="{F781C2EA-4DE4-44A5-9FC8-2E5304D828DB}" srcId="{57731272-5579-40BC-B6E4-7E9E131C6667}" destId="{6F3A582A-250E-42C2-8A01-F170E48AF0C6}" srcOrd="0" destOrd="0" parTransId="{DC50E841-9589-4D8E-8994-43161A6E5CA8}" sibTransId="{2C119DDF-A053-42C8-8710-07F8688B6BF8}"/>
    <dgm:cxn modelId="{B77C2E2C-92A8-4F76-A9B9-48EAC57E0831}" type="presParOf" srcId="{A3C75AE2-E396-4ED2-A09F-41C157EA998F}" destId="{3734B26F-FB57-45B1-91AA-CBA55645BBEB}" srcOrd="0" destOrd="0" presId="urn:microsoft.com/office/officeart/2018/5/layout/CenteredIconLabelDescriptionList"/>
    <dgm:cxn modelId="{3AF96A69-AEC6-4E33-BB5B-A5CA127113C4}" type="presParOf" srcId="{3734B26F-FB57-45B1-91AA-CBA55645BBEB}" destId="{2966B322-6D2C-4558-90AF-69349B4C0A49}" srcOrd="0" destOrd="0" presId="urn:microsoft.com/office/officeart/2018/5/layout/CenteredIconLabelDescriptionList"/>
    <dgm:cxn modelId="{4F52EAA7-BB44-49C2-978E-289543D5D262}" type="presParOf" srcId="{3734B26F-FB57-45B1-91AA-CBA55645BBEB}" destId="{40190773-5C1B-40D5-B9C6-5A8AAE380CB7}" srcOrd="1" destOrd="0" presId="urn:microsoft.com/office/officeart/2018/5/layout/CenteredIconLabelDescriptionList"/>
    <dgm:cxn modelId="{1042D742-F955-462A-9219-BDCBEA5B899E}" type="presParOf" srcId="{3734B26F-FB57-45B1-91AA-CBA55645BBEB}" destId="{F6B8B14A-DDC9-41A4-BB1D-E0E4937D876C}" srcOrd="2" destOrd="0" presId="urn:microsoft.com/office/officeart/2018/5/layout/CenteredIconLabelDescriptionList"/>
    <dgm:cxn modelId="{535D0563-13A8-4093-9F99-C344B7BF98A6}" type="presParOf" srcId="{3734B26F-FB57-45B1-91AA-CBA55645BBEB}" destId="{4A23EE76-FD61-4198-BD0C-D078820AF4DE}" srcOrd="3" destOrd="0" presId="urn:microsoft.com/office/officeart/2018/5/layout/CenteredIconLabelDescriptionList"/>
    <dgm:cxn modelId="{80FE6C70-5901-4909-8A7B-557BAA5CE7EB}" type="presParOf" srcId="{3734B26F-FB57-45B1-91AA-CBA55645BBEB}" destId="{216FEA9C-A8C2-49DD-8DC0-E1B4D0C67A95}" srcOrd="4" destOrd="0" presId="urn:microsoft.com/office/officeart/2018/5/layout/CenteredIconLabelDescriptionList"/>
    <dgm:cxn modelId="{2A93BB87-992A-4717-BC6C-E47DCC0CC0F4}" type="presParOf" srcId="{A3C75AE2-E396-4ED2-A09F-41C157EA998F}" destId="{89150B32-434D-446A-AD0B-A5BFDB23EE3C}" srcOrd="1" destOrd="0" presId="urn:microsoft.com/office/officeart/2018/5/layout/CenteredIconLabelDescriptionList"/>
    <dgm:cxn modelId="{E462BEB9-D39E-4F07-BBDE-4A3727554613}" type="presParOf" srcId="{A3C75AE2-E396-4ED2-A09F-41C157EA998F}" destId="{7990D84A-D161-4D5A-BCCD-3D713C0CCC32}" srcOrd="2" destOrd="0" presId="urn:microsoft.com/office/officeart/2018/5/layout/CenteredIconLabelDescriptionList"/>
    <dgm:cxn modelId="{BE3CE5A3-8BD5-41B9-84FC-23C101C469BB}" type="presParOf" srcId="{7990D84A-D161-4D5A-BCCD-3D713C0CCC32}" destId="{561EA6F5-E478-427F-B6CD-0A1F6C2563DC}" srcOrd="0" destOrd="0" presId="urn:microsoft.com/office/officeart/2018/5/layout/CenteredIconLabelDescriptionList"/>
    <dgm:cxn modelId="{35DD970A-DFE5-4856-B8A7-A4629ABAE4A7}" type="presParOf" srcId="{7990D84A-D161-4D5A-BCCD-3D713C0CCC32}" destId="{FBF5A58D-2768-4E52-9479-3F952641B3BB}" srcOrd="1" destOrd="0" presId="urn:microsoft.com/office/officeart/2018/5/layout/CenteredIconLabelDescriptionList"/>
    <dgm:cxn modelId="{201A65C3-C277-4AC7-AB10-1C507028A9BD}" type="presParOf" srcId="{7990D84A-D161-4D5A-BCCD-3D713C0CCC32}" destId="{91EF0C67-AFEA-4F91-8D80-54B9770750CD}" srcOrd="2" destOrd="0" presId="urn:microsoft.com/office/officeart/2018/5/layout/CenteredIconLabelDescriptionList"/>
    <dgm:cxn modelId="{E0C43AB8-C49E-4842-99F6-C08AF7467F15}" type="presParOf" srcId="{7990D84A-D161-4D5A-BCCD-3D713C0CCC32}" destId="{EBF624AA-5DFE-4895-98E4-896A0FD3A56C}" srcOrd="3" destOrd="0" presId="urn:microsoft.com/office/officeart/2018/5/layout/CenteredIconLabelDescriptionList"/>
    <dgm:cxn modelId="{76CE4EF3-E20F-4357-A822-890B02782915}" type="presParOf" srcId="{7990D84A-D161-4D5A-BCCD-3D713C0CCC32}" destId="{D0702F7D-BF48-4AE8-9A31-9CC1F80EA2B6}" srcOrd="4" destOrd="0" presId="urn:microsoft.com/office/officeart/2018/5/layout/CenteredIconLabelDescriptionList"/>
    <dgm:cxn modelId="{6A6DBBA3-9CF8-4672-9873-A42723C75542}" type="presParOf" srcId="{A3C75AE2-E396-4ED2-A09F-41C157EA998F}" destId="{4F8BD7D0-1727-4E69-B125-6E5B857B422C}" srcOrd="3" destOrd="0" presId="urn:microsoft.com/office/officeart/2018/5/layout/CenteredIconLabelDescriptionList"/>
    <dgm:cxn modelId="{759A5D25-041E-4B31-B313-3FC761FC6672}" type="presParOf" srcId="{A3C75AE2-E396-4ED2-A09F-41C157EA998F}" destId="{00E13562-A764-4ADB-99F4-C84D6A0087FA}" srcOrd="4" destOrd="0" presId="urn:microsoft.com/office/officeart/2018/5/layout/CenteredIconLabelDescriptionList"/>
    <dgm:cxn modelId="{AC794954-7ECF-41D0-BD97-22888D3F0018}" type="presParOf" srcId="{00E13562-A764-4ADB-99F4-C84D6A0087FA}" destId="{6CC09429-9E47-46FA-BAF3-41402D1EAF72}" srcOrd="0" destOrd="0" presId="urn:microsoft.com/office/officeart/2018/5/layout/CenteredIconLabelDescriptionList"/>
    <dgm:cxn modelId="{A56D372F-FBD9-41BC-A300-BE003AB5AE53}" type="presParOf" srcId="{00E13562-A764-4ADB-99F4-C84D6A0087FA}" destId="{A22FECFD-E515-4D67-BA89-6E96970059B2}" srcOrd="1" destOrd="0" presId="urn:microsoft.com/office/officeart/2018/5/layout/CenteredIconLabelDescriptionList"/>
    <dgm:cxn modelId="{736EF843-AEA7-43CE-9521-FE1B982F0BA8}" type="presParOf" srcId="{00E13562-A764-4ADB-99F4-C84D6A0087FA}" destId="{3A0ABFE6-5656-4D2F-81B6-975F83FAD498}" srcOrd="2" destOrd="0" presId="urn:microsoft.com/office/officeart/2018/5/layout/CenteredIconLabelDescriptionList"/>
    <dgm:cxn modelId="{C8081DC6-8A24-475B-9420-E71971490F73}" type="presParOf" srcId="{00E13562-A764-4ADB-99F4-C84D6A0087FA}" destId="{24605238-1998-4BFA-9937-ED5688BDAC17}" srcOrd="3" destOrd="0" presId="urn:microsoft.com/office/officeart/2018/5/layout/CenteredIconLabelDescriptionList"/>
    <dgm:cxn modelId="{38CB9CE0-A958-4687-9B2F-B30DD925F4E5}" type="presParOf" srcId="{00E13562-A764-4ADB-99F4-C84D6A0087FA}" destId="{2C4B98C0-E890-4B29-B8D1-CD8AA3CA7F15}" srcOrd="4" destOrd="0" presId="urn:microsoft.com/office/officeart/2018/5/layout/CenteredIconLabelDescriptionList"/>
    <dgm:cxn modelId="{E7325237-0058-4E15-8447-2DDE8371B3C2}" type="presParOf" srcId="{A3C75AE2-E396-4ED2-A09F-41C157EA998F}" destId="{7B0DC837-7D79-4902-A416-D9B0F8B9BBDB}" srcOrd="5" destOrd="0" presId="urn:microsoft.com/office/officeart/2018/5/layout/CenteredIconLabelDescriptionList"/>
    <dgm:cxn modelId="{046875FC-53BB-4E0E-A9F3-83A0C990FC63}" type="presParOf" srcId="{A3C75AE2-E396-4ED2-A09F-41C157EA998F}" destId="{529FDD85-7666-4A24-AA48-363430CD48ED}" srcOrd="6" destOrd="0" presId="urn:microsoft.com/office/officeart/2018/5/layout/CenteredIconLabelDescriptionList"/>
    <dgm:cxn modelId="{7B7DA0F5-A178-4892-BA3A-66CE6966EE0F}" type="presParOf" srcId="{529FDD85-7666-4A24-AA48-363430CD48ED}" destId="{8A89DFB4-CCB1-4706-AB18-5468EF6F0F3C}" srcOrd="0" destOrd="0" presId="urn:microsoft.com/office/officeart/2018/5/layout/CenteredIconLabelDescriptionList"/>
    <dgm:cxn modelId="{A2600424-B2EA-4FCF-ABA8-D9B84DE7A3FF}" type="presParOf" srcId="{529FDD85-7666-4A24-AA48-363430CD48ED}" destId="{F584A718-43D3-4EEE-B6F4-0E9AD35BDEC3}" srcOrd="1" destOrd="0" presId="urn:microsoft.com/office/officeart/2018/5/layout/CenteredIconLabelDescriptionList"/>
    <dgm:cxn modelId="{0026716B-228B-431D-A359-8E55D2E1B845}" type="presParOf" srcId="{529FDD85-7666-4A24-AA48-363430CD48ED}" destId="{8455BB0F-B9E9-4359-B41F-8CB2A17EBCA3}" srcOrd="2" destOrd="0" presId="urn:microsoft.com/office/officeart/2018/5/layout/CenteredIconLabelDescriptionList"/>
    <dgm:cxn modelId="{95C77922-7B79-4D14-A363-BB887A490445}" type="presParOf" srcId="{529FDD85-7666-4A24-AA48-363430CD48ED}" destId="{551092FC-6482-43A1-851C-195534EF559E}" srcOrd="3" destOrd="0" presId="urn:microsoft.com/office/officeart/2018/5/layout/CenteredIconLabelDescriptionList"/>
    <dgm:cxn modelId="{9C22407E-7BEB-49E5-8F1B-9B47CE269880}" type="presParOf" srcId="{529FDD85-7666-4A24-AA48-363430CD48ED}" destId="{F3B44D34-F98E-44DA-8132-F37886E2222A}" srcOrd="4" destOrd="0" presId="urn:microsoft.com/office/officeart/2018/5/layout/CenteredIconLabelDescriptionList"/>
    <dgm:cxn modelId="{1789E910-5271-4031-AFA9-B55CC6EC4157}" type="presParOf" srcId="{A3C75AE2-E396-4ED2-A09F-41C157EA998F}" destId="{A0832ACF-B234-4711-B56A-54FDFAB89522}" srcOrd="7" destOrd="0" presId="urn:microsoft.com/office/officeart/2018/5/layout/CenteredIconLabelDescriptionList"/>
    <dgm:cxn modelId="{18FD02FD-23EE-4AD8-9D43-DC7A642BABE3}" type="presParOf" srcId="{A3C75AE2-E396-4ED2-A09F-41C157EA998F}" destId="{7D79E439-CDCE-4B45-8675-6467D3BDF960}" srcOrd="8" destOrd="0" presId="urn:microsoft.com/office/officeart/2018/5/layout/CenteredIconLabelDescriptionList"/>
    <dgm:cxn modelId="{EC6ED771-EC1F-4265-8EF3-47034330DDC0}" type="presParOf" srcId="{7D79E439-CDCE-4B45-8675-6467D3BDF960}" destId="{D75CD219-1658-450E-A1EA-2BDF796007C6}" srcOrd="0" destOrd="0" presId="urn:microsoft.com/office/officeart/2018/5/layout/CenteredIconLabelDescriptionList"/>
    <dgm:cxn modelId="{9890A2C9-4999-4BB1-9EA1-96796F69ABD2}" type="presParOf" srcId="{7D79E439-CDCE-4B45-8675-6467D3BDF960}" destId="{3476E813-1580-4C33-8F8A-07C472015237}" srcOrd="1" destOrd="0" presId="urn:microsoft.com/office/officeart/2018/5/layout/CenteredIconLabelDescriptionList"/>
    <dgm:cxn modelId="{566B5D34-F0BD-4942-A3F3-FA77071BAFC0}" type="presParOf" srcId="{7D79E439-CDCE-4B45-8675-6467D3BDF960}" destId="{96949457-EA96-4728-A05B-430AFA07725E}" srcOrd="2" destOrd="0" presId="urn:microsoft.com/office/officeart/2018/5/layout/CenteredIconLabelDescriptionList"/>
    <dgm:cxn modelId="{B99112F9-AE4C-4E49-9C62-925F362D68F0}" type="presParOf" srcId="{7D79E439-CDCE-4B45-8675-6467D3BDF960}" destId="{3FCE2F90-84A8-4CAB-B710-1B697954AAC8}" srcOrd="3" destOrd="0" presId="urn:microsoft.com/office/officeart/2018/5/layout/CenteredIconLabelDescriptionList"/>
    <dgm:cxn modelId="{882079A3-ED93-4804-A9A2-75ECBCA4506E}" type="presParOf" srcId="{7D79E439-CDCE-4B45-8675-6467D3BDF960}" destId="{E57E4D39-7CBE-4581-AD9E-3C97661507B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56C66E-DCAA-4F90-9C2E-D8573D10280D}"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9661B88E-D93D-421E-ABD3-77E569ED3EA0}">
      <dgm:prSet/>
      <dgm:spPr/>
      <dgm:t>
        <a:bodyPr/>
        <a:lstStyle/>
        <a:p>
          <a:r>
            <a:rPr lang="fr-FR" b="0" i="0" baseline="0"/>
            <a:t>L’entreprise </a:t>
          </a:r>
          <a:r>
            <a:rPr lang="fr-FR" b="1" i="0" baseline="0"/>
            <a:t>"Prêt à dépenser"  </a:t>
          </a:r>
          <a:r>
            <a:rPr lang="fr-FR" b="0" i="0" baseline="0"/>
            <a:t>souhaite mettre en œuvre un outil de “scoring crédit” pour calculer la probabilité qu’un client rembourse son crédit, puis classifie la demande en crédit accordé ou refusé.</a:t>
          </a:r>
          <a:endParaRPr lang="en-US"/>
        </a:p>
      </dgm:t>
    </dgm:pt>
    <dgm:pt modelId="{86CEB7A6-9D16-4196-876F-0A0B2497CE65}" type="parTrans" cxnId="{314B16DC-939E-46F7-9776-9A8B651F8114}">
      <dgm:prSet/>
      <dgm:spPr/>
      <dgm:t>
        <a:bodyPr/>
        <a:lstStyle/>
        <a:p>
          <a:endParaRPr lang="en-US"/>
        </a:p>
      </dgm:t>
    </dgm:pt>
    <dgm:pt modelId="{B92E6802-A0CB-42A6-B841-5D8F70144FB0}" type="sibTrans" cxnId="{314B16DC-939E-46F7-9776-9A8B651F8114}">
      <dgm:prSet/>
      <dgm:spPr/>
      <dgm:t>
        <a:bodyPr/>
        <a:lstStyle/>
        <a:p>
          <a:endParaRPr lang="en-US"/>
        </a:p>
      </dgm:t>
    </dgm:pt>
    <dgm:pt modelId="{5BC28F07-2AF0-4477-8098-A75BE3398B30}">
      <dgm:prSet/>
      <dgm:spPr/>
      <dgm:t>
        <a:bodyPr/>
        <a:lstStyle/>
        <a:p>
          <a:r>
            <a:rPr lang="fr-FR" b="0" i="0" baseline="0"/>
            <a:t>De plus cette entreprise souhaite plus de </a:t>
          </a:r>
          <a:r>
            <a:rPr lang="fr-FR" b="1" i="0" baseline="0"/>
            <a:t>transparence</a:t>
          </a:r>
          <a:r>
            <a:rPr lang="fr-FR" b="0" i="0" baseline="0"/>
            <a:t> vis-à-vis des décisions d’octroi de crédit.</a:t>
          </a:r>
          <a:endParaRPr lang="en-US"/>
        </a:p>
      </dgm:t>
    </dgm:pt>
    <dgm:pt modelId="{7CA136A2-0654-40C8-87CB-97E4EBBC913B}" type="parTrans" cxnId="{0CF937DF-70A3-453A-BD4E-C5DF47CCA565}">
      <dgm:prSet/>
      <dgm:spPr/>
      <dgm:t>
        <a:bodyPr/>
        <a:lstStyle/>
        <a:p>
          <a:endParaRPr lang="en-US"/>
        </a:p>
      </dgm:t>
    </dgm:pt>
    <dgm:pt modelId="{A2C86468-80C7-4CD0-859A-5D7933F2CE24}" type="sibTrans" cxnId="{0CF937DF-70A3-453A-BD4E-C5DF47CCA565}">
      <dgm:prSet/>
      <dgm:spPr/>
      <dgm:t>
        <a:bodyPr/>
        <a:lstStyle/>
        <a:p>
          <a:endParaRPr lang="en-US"/>
        </a:p>
      </dgm:t>
    </dgm:pt>
    <dgm:pt modelId="{8AE20B09-13FF-467A-9F13-81282873BEDF}">
      <dgm:prSet/>
      <dgm:spPr/>
      <dgm:t>
        <a:bodyPr/>
        <a:lstStyle/>
        <a:p>
          <a:r>
            <a:rPr lang="fr-FR" b="1" i="0" baseline="0"/>
            <a:t>Besoin de « Prêt à dépenser » :</a:t>
          </a:r>
          <a:endParaRPr lang="en-US"/>
        </a:p>
      </dgm:t>
    </dgm:pt>
    <dgm:pt modelId="{603E714C-CA9A-4536-BD0A-EC9C18E8E20D}" type="parTrans" cxnId="{A4B6F5C4-448D-465C-AFB5-C9EE0BAD346E}">
      <dgm:prSet/>
      <dgm:spPr/>
      <dgm:t>
        <a:bodyPr/>
        <a:lstStyle/>
        <a:p>
          <a:endParaRPr lang="en-US"/>
        </a:p>
      </dgm:t>
    </dgm:pt>
    <dgm:pt modelId="{C9711AD7-5AA4-4F3B-87AE-B8601C64BEAA}" type="sibTrans" cxnId="{A4B6F5C4-448D-465C-AFB5-C9EE0BAD346E}">
      <dgm:prSet/>
      <dgm:spPr/>
      <dgm:t>
        <a:bodyPr/>
        <a:lstStyle/>
        <a:p>
          <a:endParaRPr lang="en-US"/>
        </a:p>
      </dgm:t>
    </dgm:pt>
    <dgm:pt modelId="{9C119490-FD8C-4984-B413-5133795DF1AC}">
      <dgm:prSet/>
      <dgm:spPr/>
      <dgm:t>
        <a:bodyPr/>
        <a:lstStyle/>
        <a:p>
          <a:r>
            <a:rPr lang="fr-FR" b="0" i="0" baseline="0"/>
            <a:t>Un modèle de scoring qui donnera la probabilité de faillite d’un client de façon automatique</a:t>
          </a:r>
          <a:endParaRPr lang="en-US"/>
        </a:p>
      </dgm:t>
    </dgm:pt>
    <dgm:pt modelId="{25320409-4545-4F88-B7BF-57B52B45F89D}" type="parTrans" cxnId="{75951133-F333-492B-9BD6-E073DEE8FDC8}">
      <dgm:prSet/>
      <dgm:spPr/>
      <dgm:t>
        <a:bodyPr/>
        <a:lstStyle/>
        <a:p>
          <a:endParaRPr lang="en-US"/>
        </a:p>
      </dgm:t>
    </dgm:pt>
    <dgm:pt modelId="{92C9A670-FF86-4972-8F19-E561625C75B6}" type="sibTrans" cxnId="{75951133-F333-492B-9BD6-E073DEE8FDC8}">
      <dgm:prSet/>
      <dgm:spPr/>
      <dgm:t>
        <a:bodyPr/>
        <a:lstStyle/>
        <a:p>
          <a:endParaRPr lang="en-US"/>
        </a:p>
      </dgm:t>
    </dgm:pt>
    <dgm:pt modelId="{28B90233-54C2-4B04-9565-B8695613F753}">
      <dgm:prSet/>
      <dgm:spPr/>
      <dgm:t>
        <a:bodyPr/>
        <a:lstStyle/>
        <a:p>
          <a:r>
            <a:rPr lang="fr-FR" b="0" i="0" baseline="0"/>
            <a:t>Pour les besoin de </a:t>
          </a:r>
          <a:r>
            <a:rPr lang="fr-FR" b="1" i="0" baseline="0"/>
            <a:t>transparence </a:t>
          </a:r>
          <a:r>
            <a:rPr lang="fr-FR" b="0" i="0" baseline="0"/>
            <a:t>des chargés de relation client, il est donc nécessaire de développer un</a:t>
          </a:r>
          <a:r>
            <a:rPr lang="fr-FR" b="1" i="0" baseline="0"/>
            <a:t> dashboard interactif.</a:t>
          </a:r>
          <a:endParaRPr lang="en-US"/>
        </a:p>
      </dgm:t>
    </dgm:pt>
    <dgm:pt modelId="{7D1838BC-4A7A-4F7F-BF7E-51D3D80F68DE}" type="parTrans" cxnId="{2E37E5FE-58BE-4E9B-A0B6-9E9CBE61F74E}">
      <dgm:prSet/>
      <dgm:spPr/>
      <dgm:t>
        <a:bodyPr/>
        <a:lstStyle/>
        <a:p>
          <a:endParaRPr lang="en-US"/>
        </a:p>
      </dgm:t>
    </dgm:pt>
    <dgm:pt modelId="{C4FE7218-EBB0-41D4-9720-A7E277702B1C}" type="sibTrans" cxnId="{2E37E5FE-58BE-4E9B-A0B6-9E9CBE61F74E}">
      <dgm:prSet/>
      <dgm:spPr/>
      <dgm:t>
        <a:bodyPr/>
        <a:lstStyle/>
        <a:p>
          <a:endParaRPr lang="en-US"/>
        </a:p>
      </dgm:t>
    </dgm:pt>
    <dgm:pt modelId="{E4A874BA-D211-453B-9432-34B617ACFFFD}" type="pres">
      <dgm:prSet presAssocID="{0556C66E-DCAA-4F90-9C2E-D8573D10280D}" presName="diagram" presStyleCnt="0">
        <dgm:presLayoutVars>
          <dgm:dir/>
          <dgm:resizeHandles val="exact"/>
        </dgm:presLayoutVars>
      </dgm:prSet>
      <dgm:spPr/>
    </dgm:pt>
    <dgm:pt modelId="{351BA989-711A-44A4-83DA-1F9E94C915BB}" type="pres">
      <dgm:prSet presAssocID="{9661B88E-D93D-421E-ABD3-77E569ED3EA0}" presName="node" presStyleLbl="node1" presStyleIdx="0" presStyleCnt="4">
        <dgm:presLayoutVars>
          <dgm:bulletEnabled val="1"/>
        </dgm:presLayoutVars>
      </dgm:prSet>
      <dgm:spPr/>
    </dgm:pt>
    <dgm:pt modelId="{724A4520-44ED-4916-A1D8-C5383E6E4A51}" type="pres">
      <dgm:prSet presAssocID="{B92E6802-A0CB-42A6-B841-5D8F70144FB0}" presName="sibTrans" presStyleCnt="0"/>
      <dgm:spPr/>
    </dgm:pt>
    <dgm:pt modelId="{215CD598-1E07-4FA0-B49F-56BB9E8BC13C}" type="pres">
      <dgm:prSet presAssocID="{5BC28F07-2AF0-4477-8098-A75BE3398B30}" presName="node" presStyleLbl="node1" presStyleIdx="1" presStyleCnt="4">
        <dgm:presLayoutVars>
          <dgm:bulletEnabled val="1"/>
        </dgm:presLayoutVars>
      </dgm:prSet>
      <dgm:spPr/>
    </dgm:pt>
    <dgm:pt modelId="{846E6FE8-2529-433C-AE8C-8AB7817765EE}" type="pres">
      <dgm:prSet presAssocID="{A2C86468-80C7-4CD0-859A-5D7933F2CE24}" presName="sibTrans" presStyleCnt="0"/>
      <dgm:spPr/>
    </dgm:pt>
    <dgm:pt modelId="{9A2C66AF-BC40-4E15-B9AE-7CB045B260C0}" type="pres">
      <dgm:prSet presAssocID="{9C119490-FD8C-4984-B413-5133795DF1AC}" presName="node" presStyleLbl="node1" presStyleIdx="2" presStyleCnt="4">
        <dgm:presLayoutVars>
          <dgm:bulletEnabled val="1"/>
        </dgm:presLayoutVars>
      </dgm:prSet>
      <dgm:spPr/>
    </dgm:pt>
    <dgm:pt modelId="{D2070230-61A7-45AE-9631-21F18EFD0693}" type="pres">
      <dgm:prSet presAssocID="{92C9A670-FF86-4972-8F19-E561625C75B6}" presName="sibTrans" presStyleCnt="0"/>
      <dgm:spPr/>
    </dgm:pt>
    <dgm:pt modelId="{8D289062-3D2C-413C-9CF7-7B0F850452C8}" type="pres">
      <dgm:prSet presAssocID="{28B90233-54C2-4B04-9565-B8695613F753}" presName="node" presStyleLbl="node1" presStyleIdx="3" presStyleCnt="4">
        <dgm:presLayoutVars>
          <dgm:bulletEnabled val="1"/>
        </dgm:presLayoutVars>
      </dgm:prSet>
      <dgm:spPr/>
    </dgm:pt>
  </dgm:ptLst>
  <dgm:cxnLst>
    <dgm:cxn modelId="{99AC4825-D09A-47EE-A371-E622E5AFB8FB}" type="presOf" srcId="{5BC28F07-2AF0-4477-8098-A75BE3398B30}" destId="{215CD598-1E07-4FA0-B49F-56BB9E8BC13C}" srcOrd="0" destOrd="0" presId="urn:microsoft.com/office/officeart/2005/8/layout/default"/>
    <dgm:cxn modelId="{230D4229-EE18-40D3-880A-B6FA2E916C85}" type="presOf" srcId="{28B90233-54C2-4B04-9565-B8695613F753}" destId="{8D289062-3D2C-413C-9CF7-7B0F850452C8}" srcOrd="0" destOrd="0" presId="urn:microsoft.com/office/officeart/2005/8/layout/default"/>
    <dgm:cxn modelId="{75951133-F333-492B-9BD6-E073DEE8FDC8}" srcId="{0556C66E-DCAA-4F90-9C2E-D8573D10280D}" destId="{9C119490-FD8C-4984-B413-5133795DF1AC}" srcOrd="2" destOrd="0" parTransId="{25320409-4545-4F88-B7BF-57B52B45F89D}" sibTransId="{92C9A670-FF86-4972-8F19-E561625C75B6}"/>
    <dgm:cxn modelId="{1E476A75-3B6B-4DBA-89A0-294E62133FC3}" type="presOf" srcId="{9C119490-FD8C-4984-B413-5133795DF1AC}" destId="{9A2C66AF-BC40-4E15-B9AE-7CB045B260C0}" srcOrd="0" destOrd="0" presId="urn:microsoft.com/office/officeart/2005/8/layout/default"/>
    <dgm:cxn modelId="{A4B6F5C4-448D-465C-AFB5-C9EE0BAD346E}" srcId="{5BC28F07-2AF0-4477-8098-A75BE3398B30}" destId="{8AE20B09-13FF-467A-9F13-81282873BEDF}" srcOrd="0" destOrd="0" parTransId="{603E714C-CA9A-4536-BD0A-EC9C18E8E20D}" sibTransId="{C9711AD7-5AA4-4F3B-87AE-B8601C64BEAA}"/>
    <dgm:cxn modelId="{06E86CCD-CAB2-4650-82EB-41B496099E36}" type="presOf" srcId="{9661B88E-D93D-421E-ABD3-77E569ED3EA0}" destId="{351BA989-711A-44A4-83DA-1F9E94C915BB}" srcOrd="0" destOrd="0" presId="urn:microsoft.com/office/officeart/2005/8/layout/default"/>
    <dgm:cxn modelId="{314B16DC-939E-46F7-9776-9A8B651F8114}" srcId="{0556C66E-DCAA-4F90-9C2E-D8573D10280D}" destId="{9661B88E-D93D-421E-ABD3-77E569ED3EA0}" srcOrd="0" destOrd="0" parTransId="{86CEB7A6-9D16-4196-876F-0A0B2497CE65}" sibTransId="{B92E6802-A0CB-42A6-B841-5D8F70144FB0}"/>
    <dgm:cxn modelId="{0CF937DF-70A3-453A-BD4E-C5DF47CCA565}" srcId="{0556C66E-DCAA-4F90-9C2E-D8573D10280D}" destId="{5BC28F07-2AF0-4477-8098-A75BE3398B30}" srcOrd="1" destOrd="0" parTransId="{7CA136A2-0654-40C8-87CB-97E4EBBC913B}" sibTransId="{A2C86468-80C7-4CD0-859A-5D7933F2CE24}"/>
    <dgm:cxn modelId="{B92034E4-9391-4E93-B658-447F45A4B82C}" type="presOf" srcId="{0556C66E-DCAA-4F90-9C2E-D8573D10280D}" destId="{E4A874BA-D211-453B-9432-34B617ACFFFD}" srcOrd="0" destOrd="0" presId="urn:microsoft.com/office/officeart/2005/8/layout/default"/>
    <dgm:cxn modelId="{343430F8-8653-488E-998D-543516BE05C5}" type="presOf" srcId="{8AE20B09-13FF-467A-9F13-81282873BEDF}" destId="{215CD598-1E07-4FA0-B49F-56BB9E8BC13C}" srcOrd="0" destOrd="1" presId="urn:microsoft.com/office/officeart/2005/8/layout/default"/>
    <dgm:cxn modelId="{2E37E5FE-58BE-4E9B-A0B6-9E9CBE61F74E}" srcId="{0556C66E-DCAA-4F90-9C2E-D8573D10280D}" destId="{28B90233-54C2-4B04-9565-B8695613F753}" srcOrd="3" destOrd="0" parTransId="{7D1838BC-4A7A-4F7F-BF7E-51D3D80F68DE}" sibTransId="{C4FE7218-EBB0-41D4-9720-A7E277702B1C}"/>
    <dgm:cxn modelId="{676C4357-B476-4D74-A77A-C71A723325E9}" type="presParOf" srcId="{E4A874BA-D211-453B-9432-34B617ACFFFD}" destId="{351BA989-711A-44A4-83DA-1F9E94C915BB}" srcOrd="0" destOrd="0" presId="urn:microsoft.com/office/officeart/2005/8/layout/default"/>
    <dgm:cxn modelId="{606CDBD9-1BEA-47B4-B796-C708BB28DE6F}" type="presParOf" srcId="{E4A874BA-D211-453B-9432-34B617ACFFFD}" destId="{724A4520-44ED-4916-A1D8-C5383E6E4A51}" srcOrd="1" destOrd="0" presId="urn:microsoft.com/office/officeart/2005/8/layout/default"/>
    <dgm:cxn modelId="{B1C99E07-96EC-4CCF-8C0F-E9BDC0ED5F7D}" type="presParOf" srcId="{E4A874BA-D211-453B-9432-34B617ACFFFD}" destId="{215CD598-1E07-4FA0-B49F-56BB9E8BC13C}" srcOrd="2" destOrd="0" presId="urn:microsoft.com/office/officeart/2005/8/layout/default"/>
    <dgm:cxn modelId="{8ADB488D-3FDF-4727-8055-F1334A520CFF}" type="presParOf" srcId="{E4A874BA-D211-453B-9432-34B617ACFFFD}" destId="{846E6FE8-2529-433C-AE8C-8AB7817765EE}" srcOrd="3" destOrd="0" presId="urn:microsoft.com/office/officeart/2005/8/layout/default"/>
    <dgm:cxn modelId="{5601F051-A023-4149-A26D-5A01DC2BD019}" type="presParOf" srcId="{E4A874BA-D211-453B-9432-34B617ACFFFD}" destId="{9A2C66AF-BC40-4E15-B9AE-7CB045B260C0}" srcOrd="4" destOrd="0" presId="urn:microsoft.com/office/officeart/2005/8/layout/default"/>
    <dgm:cxn modelId="{420D769F-17DC-498B-BB74-23802C3FECC9}" type="presParOf" srcId="{E4A874BA-D211-453B-9432-34B617ACFFFD}" destId="{D2070230-61A7-45AE-9631-21F18EFD0693}" srcOrd="5" destOrd="0" presId="urn:microsoft.com/office/officeart/2005/8/layout/default"/>
    <dgm:cxn modelId="{3ED3103B-B2E5-40B5-9BC5-661DCA90E6DE}" type="presParOf" srcId="{E4A874BA-D211-453B-9432-34B617ACFFFD}" destId="{8D289062-3D2C-413C-9CF7-7B0F850452C8}"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0C5714-0868-4287-90D8-28FB7BF6BD2C}" type="doc">
      <dgm:prSet loTypeId="urn:microsoft.com/office/officeart/2017/3/layout/DropPinTimeline#2" loCatId="other" qsTypeId="urn:microsoft.com/office/officeart/2005/8/quickstyle/simple1" qsCatId="simple" csTypeId="urn:microsoft.com/office/officeart/2005/8/colors/accent2_1" csCatId="accent2" phldr="1"/>
      <dgm:spPr/>
      <dgm:t>
        <a:bodyPr rtlCol="0"/>
        <a:lstStyle/>
        <a:p>
          <a:pPr rtl="0"/>
          <a:endParaRPr lang="fr-FR"/>
        </a:p>
      </dgm:t>
    </dgm:pt>
    <dgm:pt modelId="{E40F4386-8831-418F-B705-2EF711FB0638}">
      <dgm:prSet phldrT="[Text]"/>
      <dgm:spPr/>
      <dgm:t>
        <a:bodyPr rtlCol="0"/>
        <a:lstStyle/>
        <a:p>
          <a:pPr rtl="0"/>
          <a:r>
            <a:rPr lang="fr-FR" b="0" i="1" dirty="0">
              <a:solidFill>
                <a:srgbClr val="2C567A"/>
              </a:solidFill>
            </a:rPr>
            <a:t>Description données</a:t>
          </a:r>
        </a:p>
      </dgm:t>
    </dgm:pt>
    <dgm:pt modelId="{BA5DB78F-0BD1-45CF-9B96-46A70AB3D9A2}" type="parTrans" cxnId="{6DB8FFBA-487B-4E87-9D41-FD7AF2F69CF4}">
      <dgm:prSet/>
      <dgm:spPr/>
      <dgm:t>
        <a:bodyPr rtlCol="0"/>
        <a:lstStyle/>
        <a:p>
          <a:pPr rtl="0"/>
          <a:endParaRPr lang="fr-FR"/>
        </a:p>
      </dgm:t>
    </dgm:pt>
    <dgm:pt modelId="{D0CAE994-5783-41EC-9711-4E1D519F3834}" type="sibTrans" cxnId="{6DB8FFBA-487B-4E87-9D41-FD7AF2F69CF4}">
      <dgm:prSet/>
      <dgm:spPr/>
      <dgm:t>
        <a:bodyPr rtlCol="0"/>
        <a:lstStyle/>
        <a:p>
          <a:pPr rtl="0"/>
          <a:endParaRPr lang="fr-FR"/>
        </a:p>
      </dgm:t>
    </dgm:pt>
    <dgm:pt modelId="{9D775CEA-FB87-47C4-9A33-B679A4F91D5A}">
      <dgm:prSet phldrT="[Text]" custT="1"/>
      <dgm:spPr/>
      <dgm:t>
        <a:bodyPr rtlCol="0"/>
        <a:lstStyle/>
        <a:p>
          <a:pPr rtl="0"/>
          <a:r>
            <a:rPr lang="fr-FR" sz="1400" b="0" i="0" u="none" dirty="0">
              <a:solidFill>
                <a:srgbClr val="666666"/>
              </a:solidFill>
            </a:rPr>
            <a:t>Source, et Descriptif sommaire de la structure des données</a:t>
          </a:r>
          <a:endParaRPr lang="fr-FR" sz="1400" dirty="0">
            <a:solidFill>
              <a:srgbClr val="666666"/>
            </a:solidFill>
          </a:endParaRPr>
        </a:p>
      </dgm:t>
    </dgm:pt>
    <dgm:pt modelId="{C3B4CFE3-1417-4427-AA54-FBDCAAFFE651}" type="parTrans" cxnId="{7FD8009C-0CEB-41DE-B0CC-709282B25D15}">
      <dgm:prSet/>
      <dgm:spPr/>
      <dgm:t>
        <a:bodyPr rtlCol="0"/>
        <a:lstStyle/>
        <a:p>
          <a:pPr rtl="0"/>
          <a:endParaRPr lang="fr-FR"/>
        </a:p>
      </dgm:t>
    </dgm:pt>
    <dgm:pt modelId="{DCB568C9-3C02-42D5-BA11-189A5C3024AA}" type="sibTrans" cxnId="{7FD8009C-0CEB-41DE-B0CC-709282B25D15}">
      <dgm:prSet/>
      <dgm:spPr/>
      <dgm:t>
        <a:bodyPr rtlCol="0"/>
        <a:lstStyle/>
        <a:p>
          <a:pPr rtl="0"/>
          <a:endParaRPr lang="fr-FR"/>
        </a:p>
      </dgm:t>
    </dgm:pt>
    <dgm:pt modelId="{216BC4CD-18EE-4F27-8680-F1299126CE77}">
      <dgm:prSet phldrT="[Text]"/>
      <dgm:spPr/>
      <dgm:t>
        <a:bodyPr rtlCol="0"/>
        <a:lstStyle/>
        <a:p>
          <a:pPr rtl="0"/>
          <a:r>
            <a:rPr lang="fr-FR" b="0" dirty="0" err="1">
              <a:solidFill>
                <a:srgbClr val="2C567A"/>
              </a:solidFill>
            </a:rPr>
            <a:t>Outliers</a:t>
          </a:r>
          <a:r>
            <a:rPr lang="fr-FR" b="0" dirty="0">
              <a:solidFill>
                <a:srgbClr val="2C567A"/>
              </a:solidFill>
            </a:rPr>
            <a:t> et </a:t>
          </a:r>
          <a:r>
            <a:rPr lang="fr-FR" b="0" dirty="0" err="1">
              <a:solidFill>
                <a:srgbClr val="2C567A"/>
              </a:solidFill>
            </a:rPr>
            <a:t>Missing</a:t>
          </a:r>
          <a:r>
            <a:rPr lang="fr-FR" b="0" dirty="0">
              <a:solidFill>
                <a:srgbClr val="2C567A"/>
              </a:solidFill>
            </a:rPr>
            <a:t> Values</a:t>
          </a:r>
        </a:p>
      </dgm:t>
    </dgm:pt>
    <dgm:pt modelId="{9035202F-34B7-4FD2-ABEC-FBF9181D08E7}" type="parTrans" cxnId="{0A3B7C5F-7735-4608-8242-E6F73844D071}">
      <dgm:prSet/>
      <dgm:spPr/>
      <dgm:t>
        <a:bodyPr rtlCol="0"/>
        <a:lstStyle/>
        <a:p>
          <a:pPr rtl="0"/>
          <a:endParaRPr lang="fr-FR"/>
        </a:p>
      </dgm:t>
    </dgm:pt>
    <dgm:pt modelId="{53BD166D-91E5-487C-BD55-AC4B1FA9AFAB}" type="sibTrans" cxnId="{0A3B7C5F-7735-4608-8242-E6F73844D071}">
      <dgm:prSet/>
      <dgm:spPr/>
      <dgm:t>
        <a:bodyPr rtlCol="0"/>
        <a:lstStyle/>
        <a:p>
          <a:pPr rtl="0"/>
          <a:endParaRPr lang="fr-FR"/>
        </a:p>
      </dgm:t>
    </dgm:pt>
    <dgm:pt modelId="{C9D54AD6-2B46-4A5C-8B15-6EB605017506}">
      <dgm:prSet phldrT="[Text]" custT="1"/>
      <dgm:spPr/>
      <dgm:t>
        <a:bodyPr rtlCol="0"/>
        <a:lstStyle/>
        <a:p>
          <a:pPr rtl="0"/>
          <a:r>
            <a:rPr lang="fr-FR" sz="1400" dirty="0">
              <a:solidFill>
                <a:srgbClr val="666666"/>
              </a:solidFill>
            </a:rPr>
            <a:t>Étude des données manquantes</a:t>
          </a:r>
        </a:p>
        <a:p>
          <a:pPr rtl="0"/>
          <a:r>
            <a:rPr lang="fr-FR" sz="1400" dirty="0">
              <a:solidFill>
                <a:srgbClr val="666666"/>
              </a:solidFill>
            </a:rPr>
            <a:t>Suppression de </a:t>
          </a:r>
          <a:r>
            <a:rPr lang="fr-FR" sz="1400" dirty="0" err="1">
              <a:solidFill>
                <a:srgbClr val="666666"/>
              </a:solidFill>
            </a:rPr>
            <a:t>features</a:t>
          </a:r>
          <a:r>
            <a:rPr lang="fr-FR" sz="1400" dirty="0">
              <a:solidFill>
                <a:srgbClr val="666666"/>
              </a:solidFill>
            </a:rPr>
            <a:t> sans variabilités</a:t>
          </a:r>
        </a:p>
      </dgm:t>
    </dgm:pt>
    <dgm:pt modelId="{F129E4C2-7904-46D3-A1B6-3961A818C015}" type="parTrans" cxnId="{792B05C2-5166-497A-B522-DD33ED15AE00}">
      <dgm:prSet/>
      <dgm:spPr/>
      <dgm:t>
        <a:bodyPr rtlCol="0"/>
        <a:lstStyle/>
        <a:p>
          <a:pPr rtl="0"/>
          <a:endParaRPr lang="fr-FR"/>
        </a:p>
      </dgm:t>
    </dgm:pt>
    <dgm:pt modelId="{BF7E5694-37A7-4053-9E35-03119E673100}" type="sibTrans" cxnId="{792B05C2-5166-497A-B522-DD33ED15AE00}">
      <dgm:prSet/>
      <dgm:spPr/>
      <dgm:t>
        <a:bodyPr rtlCol="0"/>
        <a:lstStyle/>
        <a:p>
          <a:pPr rtl="0"/>
          <a:endParaRPr lang="fr-FR"/>
        </a:p>
      </dgm:t>
    </dgm:pt>
    <dgm:pt modelId="{93FF5F9D-AAFA-4950-8546-6AECA4470D48}">
      <dgm:prSet phldrT="[Text]"/>
      <dgm:spPr/>
      <dgm:t>
        <a:bodyPr rtlCol="0"/>
        <a:lstStyle/>
        <a:p>
          <a:pPr rtl="0"/>
          <a:r>
            <a:rPr lang="fr-FR" b="0" i="1" dirty="0">
              <a:solidFill>
                <a:srgbClr val="2C567A"/>
              </a:solidFill>
            </a:rPr>
            <a:t>Data </a:t>
          </a:r>
          <a:r>
            <a:rPr lang="fr-FR" b="0" i="1" dirty="0" err="1">
              <a:solidFill>
                <a:srgbClr val="2C567A"/>
              </a:solidFill>
            </a:rPr>
            <a:t>analysis</a:t>
          </a:r>
          <a:endParaRPr lang="fr-FR" b="0" i="1" dirty="0">
            <a:solidFill>
              <a:srgbClr val="2C567A"/>
            </a:solidFill>
          </a:endParaRPr>
        </a:p>
      </dgm:t>
    </dgm:pt>
    <dgm:pt modelId="{3D298734-E7B7-4677-BE81-F586C8D97438}" type="parTrans" cxnId="{06A2C4EF-834F-43FD-B45A-1554E6A68EBB}">
      <dgm:prSet/>
      <dgm:spPr/>
      <dgm:t>
        <a:bodyPr rtlCol="0"/>
        <a:lstStyle/>
        <a:p>
          <a:pPr rtl="0"/>
          <a:endParaRPr lang="fr-FR"/>
        </a:p>
      </dgm:t>
    </dgm:pt>
    <dgm:pt modelId="{38F0A00F-2CCF-46E9-AA53-7C6F7D500B84}" type="sibTrans" cxnId="{06A2C4EF-834F-43FD-B45A-1554E6A68EBB}">
      <dgm:prSet/>
      <dgm:spPr/>
      <dgm:t>
        <a:bodyPr rtlCol="0"/>
        <a:lstStyle/>
        <a:p>
          <a:pPr rtl="0"/>
          <a:endParaRPr lang="fr-FR"/>
        </a:p>
      </dgm:t>
    </dgm:pt>
    <dgm:pt modelId="{7C246739-132B-41AD-8DFA-A108B89D138D}">
      <dgm:prSet phldrT="[Text]" custT="1"/>
      <dgm:spPr/>
      <dgm:t>
        <a:bodyPr rtlCol="0"/>
        <a:lstStyle/>
        <a:p>
          <a:pPr rtl="0"/>
          <a:r>
            <a:rPr lang="fr-FR" sz="1400" b="0" i="0" u="none" dirty="0">
              <a:solidFill>
                <a:srgbClr val="666666"/>
              </a:solidFill>
            </a:rPr>
            <a:t>Etude et Visualisation entre variable et la variable cible</a:t>
          </a:r>
          <a:endParaRPr lang="fr-FR" sz="1400" dirty="0">
            <a:solidFill>
              <a:srgbClr val="666666"/>
            </a:solidFill>
          </a:endParaRPr>
        </a:p>
      </dgm:t>
    </dgm:pt>
    <dgm:pt modelId="{6DC6AB27-331E-4C02-81E1-D2DC0951F94A}" type="parTrans" cxnId="{21F68C21-0932-40ED-B3AD-15446DF383C2}">
      <dgm:prSet/>
      <dgm:spPr/>
      <dgm:t>
        <a:bodyPr rtlCol="0"/>
        <a:lstStyle/>
        <a:p>
          <a:pPr rtl="0"/>
          <a:endParaRPr lang="fr-FR"/>
        </a:p>
      </dgm:t>
    </dgm:pt>
    <dgm:pt modelId="{ABE6CE27-78DF-4DFE-AE98-C519395C0138}" type="sibTrans" cxnId="{21F68C21-0932-40ED-B3AD-15446DF383C2}">
      <dgm:prSet/>
      <dgm:spPr/>
      <dgm:t>
        <a:bodyPr rtlCol="0"/>
        <a:lstStyle/>
        <a:p>
          <a:pPr rtl="0"/>
          <a:endParaRPr lang="fr-FR"/>
        </a:p>
      </dgm:t>
    </dgm:pt>
    <dgm:pt modelId="{57D926EE-FF1C-4F8E-BE58-791552003389}">
      <dgm:prSet phldrT="[Text]"/>
      <dgm:spPr/>
      <dgm:t>
        <a:bodyPr rtlCol="0"/>
        <a:lstStyle/>
        <a:p>
          <a:pPr rtl="0"/>
          <a:r>
            <a:rPr lang="fr-FR" dirty="0">
              <a:solidFill>
                <a:srgbClr val="2C567A"/>
              </a:solidFill>
            </a:rPr>
            <a:t>Normalité et Transformation</a:t>
          </a:r>
        </a:p>
      </dgm:t>
    </dgm:pt>
    <dgm:pt modelId="{73E44EEA-ED9D-47FC-9428-986D0A1FC4C0}" type="parTrans" cxnId="{369994A5-D668-4BAA-BAE5-4659A47CAE31}">
      <dgm:prSet/>
      <dgm:spPr/>
      <dgm:t>
        <a:bodyPr rtlCol="0"/>
        <a:lstStyle/>
        <a:p>
          <a:pPr rtl="0"/>
          <a:endParaRPr lang="fr-FR"/>
        </a:p>
      </dgm:t>
    </dgm:pt>
    <dgm:pt modelId="{A8CFE573-C424-4A7A-A6DC-2CAFAF6BE4BE}" type="sibTrans" cxnId="{369994A5-D668-4BAA-BAE5-4659A47CAE31}">
      <dgm:prSet/>
      <dgm:spPr/>
      <dgm:t>
        <a:bodyPr rtlCol="0"/>
        <a:lstStyle/>
        <a:p>
          <a:pPr rtl="0"/>
          <a:endParaRPr lang="fr-FR"/>
        </a:p>
      </dgm:t>
    </dgm:pt>
    <dgm:pt modelId="{C29A2877-D327-472A-B8DE-A9582740D1C4}">
      <dgm:prSet phldrT="[Text]"/>
      <dgm:spPr/>
      <dgm:t>
        <a:bodyPr rtlCol="0"/>
        <a:lstStyle/>
        <a:p>
          <a:pPr rtl="0"/>
          <a:r>
            <a:rPr lang="fr-FR" i="1" dirty="0" err="1">
              <a:solidFill>
                <a:srgbClr val="2C567A"/>
              </a:solidFill>
            </a:rPr>
            <a:t>Feature</a:t>
          </a:r>
          <a:r>
            <a:rPr lang="fr-FR" i="1" dirty="0">
              <a:solidFill>
                <a:srgbClr val="2C567A"/>
              </a:solidFill>
            </a:rPr>
            <a:t> </a:t>
          </a:r>
          <a:r>
            <a:rPr lang="fr-FR" i="1" dirty="0" err="1">
              <a:solidFill>
                <a:srgbClr val="2C567A"/>
              </a:solidFill>
            </a:rPr>
            <a:t>selection</a:t>
          </a:r>
          <a:endParaRPr lang="fr-FR" i="1" dirty="0">
            <a:solidFill>
              <a:srgbClr val="2C567A"/>
            </a:solidFill>
          </a:endParaRPr>
        </a:p>
      </dgm:t>
    </dgm:pt>
    <dgm:pt modelId="{ACB8F89D-E3F0-46D6-9FE2-0E08ED03F108}" type="parTrans" cxnId="{E06C2FA0-97C9-4115-8036-5641738523F0}">
      <dgm:prSet/>
      <dgm:spPr/>
      <dgm:t>
        <a:bodyPr rtlCol="0"/>
        <a:lstStyle/>
        <a:p>
          <a:pPr rtl="0"/>
          <a:endParaRPr lang="fr-FR"/>
        </a:p>
      </dgm:t>
    </dgm:pt>
    <dgm:pt modelId="{4C9B2A60-E155-4BBB-A3EE-15AEEAA6D5C7}" type="sibTrans" cxnId="{E06C2FA0-97C9-4115-8036-5641738523F0}">
      <dgm:prSet/>
      <dgm:spPr/>
      <dgm:t>
        <a:bodyPr rtlCol="0"/>
        <a:lstStyle/>
        <a:p>
          <a:pPr rtl="0"/>
          <a:endParaRPr lang="fr-FR"/>
        </a:p>
      </dgm:t>
    </dgm:pt>
    <dgm:pt modelId="{04956CC5-BC9D-4B6B-9065-8589629A4900}">
      <dgm:prSet phldrT="[Text]" custT="1"/>
      <dgm:spPr/>
      <dgm:t>
        <a:bodyPr rtlCol="0"/>
        <a:lstStyle/>
        <a:p>
          <a:pPr rtl="0"/>
          <a:r>
            <a:rPr lang="fr-FR" sz="1400" b="0" i="0" u="none" dirty="0">
              <a:solidFill>
                <a:srgbClr val="666666"/>
              </a:solidFill>
            </a:rPr>
            <a:t>Transformation et création de </a:t>
          </a:r>
          <a:r>
            <a:rPr lang="fr-FR" sz="1400" b="0" i="0" u="none" dirty="0" err="1">
              <a:solidFill>
                <a:srgbClr val="666666"/>
              </a:solidFill>
            </a:rPr>
            <a:t>features</a:t>
          </a:r>
          <a:endParaRPr lang="fr-FR" sz="1400" b="0" i="0" u="none" dirty="0">
            <a:solidFill>
              <a:srgbClr val="666666"/>
            </a:solidFill>
          </a:endParaRPr>
        </a:p>
        <a:p>
          <a:pPr rtl="0"/>
          <a:r>
            <a:rPr lang="fr-FR" sz="1400" b="0" i="0" u="none" dirty="0">
              <a:solidFill>
                <a:srgbClr val="666666"/>
              </a:solidFill>
            </a:rPr>
            <a:t>Étude de la colinéarité des </a:t>
          </a:r>
          <a:r>
            <a:rPr lang="fr-FR" sz="1400" b="0" i="0" u="none" dirty="0" err="1">
              <a:solidFill>
                <a:srgbClr val="666666"/>
              </a:solidFill>
            </a:rPr>
            <a:t>features</a:t>
          </a:r>
          <a:endParaRPr lang="fr-FR" sz="1400" dirty="0">
            <a:solidFill>
              <a:srgbClr val="666666"/>
            </a:solidFill>
          </a:endParaRPr>
        </a:p>
      </dgm:t>
    </dgm:pt>
    <dgm:pt modelId="{EF3CCB5D-2D2B-414F-9C3E-2A98641DE75C}" type="parTrans" cxnId="{BE51D2B2-029C-4554-8705-90B588CC81C4}">
      <dgm:prSet/>
      <dgm:spPr/>
      <dgm:t>
        <a:bodyPr rtlCol="0"/>
        <a:lstStyle/>
        <a:p>
          <a:pPr rtl="0"/>
          <a:endParaRPr lang="fr-FR"/>
        </a:p>
      </dgm:t>
    </dgm:pt>
    <dgm:pt modelId="{4A8BA95F-C155-4C29-BC73-64B882D2BD09}" type="sibTrans" cxnId="{BE51D2B2-029C-4554-8705-90B588CC81C4}">
      <dgm:prSet/>
      <dgm:spPr/>
      <dgm:t>
        <a:bodyPr rtlCol="0"/>
        <a:lstStyle/>
        <a:p>
          <a:pPr rtl="0"/>
          <a:endParaRPr lang="fr-FR"/>
        </a:p>
      </dgm:t>
    </dgm:pt>
    <dgm:pt modelId="{25D1910D-4E8B-4393-8125-38DEB2A68B1E}">
      <dgm:prSet phldrT="[Text]" custT="1"/>
      <dgm:spPr/>
      <dgm:t>
        <a:bodyPr rtlCol="0"/>
        <a:lstStyle/>
        <a:p>
          <a:pPr rtl="0"/>
          <a:r>
            <a:rPr lang="fr-FR" sz="1500" dirty="0">
              <a:solidFill>
                <a:srgbClr val="666666"/>
              </a:solidFill>
            </a:rPr>
            <a:t>Comparaison de divers approche de sélection de </a:t>
          </a:r>
          <a:r>
            <a:rPr lang="fr-FR" sz="1500" dirty="0" err="1">
              <a:solidFill>
                <a:srgbClr val="666666"/>
              </a:solidFill>
            </a:rPr>
            <a:t>features</a:t>
          </a:r>
          <a:endParaRPr lang="fr-FR" sz="1500" dirty="0">
            <a:solidFill>
              <a:srgbClr val="666666"/>
            </a:solidFill>
          </a:endParaRPr>
        </a:p>
      </dgm:t>
    </dgm:pt>
    <dgm:pt modelId="{71FC1CD1-8933-446D-A410-F2E5ECFCDCD4}" type="parTrans" cxnId="{D76B7430-3357-4174-8439-41EDA872EF5F}">
      <dgm:prSet/>
      <dgm:spPr/>
      <dgm:t>
        <a:bodyPr rtlCol="0"/>
        <a:lstStyle/>
        <a:p>
          <a:pPr rtl="0"/>
          <a:endParaRPr lang="fr-FR"/>
        </a:p>
      </dgm:t>
    </dgm:pt>
    <dgm:pt modelId="{FD38C820-2D77-442C-81A5-3C5E08D280FF}" type="sibTrans" cxnId="{D76B7430-3357-4174-8439-41EDA872EF5F}">
      <dgm:prSet/>
      <dgm:spPr/>
      <dgm:t>
        <a:bodyPr rtlCol="0"/>
        <a:lstStyle/>
        <a:p>
          <a:pPr rtl="0"/>
          <a:endParaRPr lang="fr-FR"/>
        </a:p>
      </dgm:t>
    </dgm:pt>
    <dgm:pt modelId="{407671DE-689A-4402-8922-08873E63480D}" type="pres">
      <dgm:prSet presAssocID="{160C5714-0868-4287-90D8-28FB7BF6BD2C}" presName="root" presStyleCnt="0">
        <dgm:presLayoutVars>
          <dgm:chMax/>
          <dgm:chPref/>
          <dgm:dir/>
          <dgm:animLvl val="lvl"/>
        </dgm:presLayoutVars>
      </dgm:prSet>
      <dgm:spPr/>
    </dgm:pt>
    <dgm:pt modelId="{1E8C53CE-312B-400D-8E6A-4635CB4CE270}" type="pres">
      <dgm:prSet presAssocID="{160C5714-0868-4287-90D8-28FB7BF6BD2C}" presName="divider" presStyleLbl="fgAcc1" presStyleIdx="0" presStyleCnt="6"/>
      <dgm:spPr>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gm:spPr>
    </dgm:pt>
    <dgm:pt modelId="{46D0A0B6-99C1-4C93-9D07-D394FCD06FBC}" type="pres">
      <dgm:prSet presAssocID="{160C5714-0868-4287-90D8-28FB7BF6BD2C}" presName="nodes" presStyleCnt="0">
        <dgm:presLayoutVars>
          <dgm:chMax/>
          <dgm:chPref/>
          <dgm:animLvl val="lvl"/>
        </dgm:presLayoutVars>
      </dgm:prSet>
      <dgm:spPr/>
    </dgm:pt>
    <dgm:pt modelId="{54FA9F05-68DF-4858-B50D-DCEC408D98A0}" type="pres">
      <dgm:prSet presAssocID="{E40F4386-8831-418F-B705-2EF711FB0638}" presName="composite" presStyleCnt="0"/>
      <dgm:spPr/>
    </dgm:pt>
    <dgm:pt modelId="{CDDE1E5C-76D1-411D-97D4-8F1977E9842D}" type="pres">
      <dgm:prSet presAssocID="{E40F4386-8831-418F-B705-2EF711FB0638}" presName="ConnectorPoint" presStyleLbl="lnNode1" presStyleIdx="0" presStyleCnt="5"/>
      <dgm:spPr/>
    </dgm:pt>
    <dgm:pt modelId="{A3C084F2-0093-4679-BE5F-A72847C99793}" type="pres">
      <dgm:prSet presAssocID="{E40F4386-8831-418F-B705-2EF711FB0638}" presName="DropPinPlaceHolder" presStyleCnt="0"/>
      <dgm:spPr/>
    </dgm:pt>
    <dgm:pt modelId="{0A69E26B-610A-460B-8DC9-F49A37B64039}" type="pres">
      <dgm:prSet presAssocID="{E40F4386-8831-418F-B705-2EF711FB0638}" presName="DropPin" presStyleLbl="alignNode1" presStyleIdx="0" presStyleCnt="5" custLinFactNeighborY="-3516"/>
      <dgm:spPr/>
    </dgm:pt>
    <dgm:pt modelId="{0D47F3AA-634C-409F-BD69-E4BACD9CCCFA}" type="pres">
      <dgm:prSet presAssocID="{E40F4386-8831-418F-B705-2EF711FB0638}" presName="Ellipse" presStyleLbl="fgAcc1" presStyleIdx="1"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92B0A5-8BE5-4E84-8618-26EA28CFF4A3}" type="pres">
      <dgm:prSet presAssocID="{E40F4386-8831-418F-B705-2EF711FB0638}" presName="L2TextContainer" presStyleLbl="revTx" presStyleIdx="0" presStyleCnt="10">
        <dgm:presLayoutVars>
          <dgm:bulletEnabled val="1"/>
        </dgm:presLayoutVars>
      </dgm:prSet>
      <dgm:spPr/>
    </dgm:pt>
    <dgm:pt modelId="{AA393DB5-4DAB-4AB9-875A-4BE9E87DA2BF}" type="pres">
      <dgm:prSet presAssocID="{E40F4386-8831-418F-B705-2EF711FB0638}" presName="L1TextContainer" presStyleLbl="revTx" presStyleIdx="1" presStyleCnt="10">
        <dgm:presLayoutVars>
          <dgm:chMax val="1"/>
          <dgm:chPref val="1"/>
          <dgm:bulletEnabled val="1"/>
        </dgm:presLayoutVars>
      </dgm:prSet>
      <dgm:spPr/>
    </dgm:pt>
    <dgm:pt modelId="{D10F2BCE-B77B-4F05-95FD-A65109E5DEA0}" type="pres">
      <dgm:prSet presAssocID="{E40F4386-8831-418F-B705-2EF711FB0638}" presName="ConnectLine" presStyleLbl="sibTrans1D1" presStyleIdx="0" presStyleCnt="5"/>
      <dgm:spPr>
        <a:noFill/>
        <a:ln w="9525" cap="flat" cmpd="sng" algn="ctr">
          <a:solidFill>
            <a:schemeClr val="accent2">
              <a:lumMod val="50000"/>
            </a:schemeClr>
          </a:solidFill>
          <a:prstDash val="dash"/>
          <a:miter lim="800000"/>
        </a:ln>
        <a:effectLst/>
      </dgm:spPr>
    </dgm:pt>
    <dgm:pt modelId="{7842451D-72E5-4EF0-B35E-DA20F99FD31B}" type="pres">
      <dgm:prSet presAssocID="{E40F4386-8831-418F-B705-2EF711FB0638}" presName="EmptyPlaceHolder" presStyleCnt="0"/>
      <dgm:spPr/>
    </dgm:pt>
    <dgm:pt modelId="{B17D2C92-48C0-4F3D-88BD-E2B451D76F57}" type="pres">
      <dgm:prSet presAssocID="{D0CAE994-5783-41EC-9711-4E1D519F3834}" presName="spaceBetweenRectangles" presStyleCnt="0"/>
      <dgm:spPr/>
    </dgm:pt>
    <dgm:pt modelId="{FBE92DF5-B8E0-497C-B190-87AC73E45970}" type="pres">
      <dgm:prSet presAssocID="{216BC4CD-18EE-4F27-8680-F1299126CE77}" presName="composite" presStyleCnt="0"/>
      <dgm:spPr/>
    </dgm:pt>
    <dgm:pt modelId="{94B71067-EBEC-4112-A9D1-8B8A7A437FC8}" type="pres">
      <dgm:prSet presAssocID="{216BC4CD-18EE-4F27-8680-F1299126CE77}" presName="ConnectorPoint" presStyleLbl="lnNode1" presStyleIdx="1" presStyleCnt="5"/>
      <dgm:spPr/>
    </dgm:pt>
    <dgm:pt modelId="{7514FAA3-F485-4827-B6A2-FC89911A0BB4}" type="pres">
      <dgm:prSet presAssocID="{216BC4CD-18EE-4F27-8680-F1299126CE77}" presName="DropPinPlaceHolder" presStyleCnt="0"/>
      <dgm:spPr/>
    </dgm:pt>
    <dgm:pt modelId="{11AAD205-8152-4363-B661-3C3A26A103FF}" type="pres">
      <dgm:prSet presAssocID="{216BC4CD-18EE-4F27-8680-F1299126CE77}" presName="DropPin" presStyleLbl="alignNode1" presStyleIdx="1" presStyleCnt="5" custLinFactNeighborY="3516"/>
      <dgm:spPr/>
    </dgm:pt>
    <dgm:pt modelId="{2E4364CD-3B8A-4A42-AB11-744F4277900A}" type="pres">
      <dgm:prSet presAssocID="{216BC4CD-18EE-4F27-8680-F1299126CE77}" presName="Ellipse" presStyleLbl="fgAcc1" presStyleIdx="2"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07310A89-F151-435B-963F-FD9908E8C694}" type="pres">
      <dgm:prSet presAssocID="{216BC4CD-18EE-4F27-8680-F1299126CE77}" presName="L2TextContainer" presStyleLbl="revTx" presStyleIdx="2" presStyleCnt="10">
        <dgm:presLayoutVars>
          <dgm:bulletEnabled val="1"/>
        </dgm:presLayoutVars>
      </dgm:prSet>
      <dgm:spPr/>
    </dgm:pt>
    <dgm:pt modelId="{6386BA6E-453A-41E1-ADAD-7626B92BD1BF}" type="pres">
      <dgm:prSet presAssocID="{216BC4CD-18EE-4F27-8680-F1299126CE77}" presName="L1TextContainer" presStyleLbl="revTx" presStyleIdx="3" presStyleCnt="10">
        <dgm:presLayoutVars>
          <dgm:chMax val="1"/>
          <dgm:chPref val="1"/>
          <dgm:bulletEnabled val="1"/>
        </dgm:presLayoutVars>
      </dgm:prSet>
      <dgm:spPr/>
    </dgm:pt>
    <dgm:pt modelId="{DB95D829-80DF-4ADA-B04C-CE92ADFB6606}" type="pres">
      <dgm:prSet presAssocID="{216BC4CD-18EE-4F27-8680-F1299126CE77}" presName="ConnectLine" presStyleLbl="sibTrans1D1" presStyleIdx="1" presStyleCnt="5"/>
      <dgm:spPr>
        <a:noFill/>
        <a:ln w="9525" cap="flat" cmpd="sng" algn="ctr">
          <a:solidFill>
            <a:schemeClr val="accent2">
              <a:lumMod val="50000"/>
            </a:schemeClr>
          </a:solidFill>
          <a:prstDash val="dash"/>
          <a:miter lim="800000"/>
        </a:ln>
        <a:effectLst/>
      </dgm:spPr>
    </dgm:pt>
    <dgm:pt modelId="{CDFB6879-D0D6-43FC-BC0B-D27687D992EB}" type="pres">
      <dgm:prSet presAssocID="{216BC4CD-18EE-4F27-8680-F1299126CE77}" presName="EmptyPlaceHolder" presStyleCnt="0"/>
      <dgm:spPr/>
    </dgm:pt>
    <dgm:pt modelId="{73F94D99-690C-4CBF-869A-EF5DD70CF6B4}" type="pres">
      <dgm:prSet presAssocID="{53BD166D-91E5-487C-BD55-AC4B1FA9AFAB}" presName="spaceBetweenRectangles" presStyleCnt="0"/>
      <dgm:spPr/>
    </dgm:pt>
    <dgm:pt modelId="{CEDC3BDA-322C-4005-A3A5-77E148865242}" type="pres">
      <dgm:prSet presAssocID="{93FF5F9D-AAFA-4950-8546-6AECA4470D48}" presName="composite" presStyleCnt="0"/>
      <dgm:spPr/>
    </dgm:pt>
    <dgm:pt modelId="{83D4573F-3CB1-4541-8BEE-E8224A8ED015}" type="pres">
      <dgm:prSet presAssocID="{93FF5F9D-AAFA-4950-8546-6AECA4470D48}" presName="ConnectorPoint" presStyleLbl="lnNode1" presStyleIdx="2" presStyleCnt="5"/>
      <dgm:spPr/>
    </dgm:pt>
    <dgm:pt modelId="{192BBF61-2B64-4E18-92EE-EF8B6030201C}" type="pres">
      <dgm:prSet presAssocID="{93FF5F9D-AAFA-4950-8546-6AECA4470D48}" presName="DropPinPlaceHolder" presStyleCnt="0"/>
      <dgm:spPr/>
    </dgm:pt>
    <dgm:pt modelId="{63CCDBCC-C40A-41AF-BB40-B20A9AB919D8}" type="pres">
      <dgm:prSet presAssocID="{93FF5F9D-AAFA-4950-8546-6AECA4470D48}" presName="DropPin" presStyleLbl="alignNode1" presStyleIdx="2" presStyleCnt="5" custLinFactNeighborY="-3516"/>
      <dgm:spPr/>
    </dgm:pt>
    <dgm:pt modelId="{C25D9000-2762-4B6C-BFD6-7B6C2D0122B9}" type="pres">
      <dgm:prSet presAssocID="{93FF5F9D-AAFA-4950-8546-6AECA4470D48}" presName="Ellipse" presStyleLbl="fgAcc1" presStyleIdx="3"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C08C98A3-4322-425C-8260-4319044AFBF1}" type="pres">
      <dgm:prSet presAssocID="{93FF5F9D-AAFA-4950-8546-6AECA4470D48}" presName="L2TextContainer" presStyleLbl="revTx" presStyleIdx="4" presStyleCnt="10">
        <dgm:presLayoutVars>
          <dgm:bulletEnabled val="1"/>
        </dgm:presLayoutVars>
      </dgm:prSet>
      <dgm:spPr/>
    </dgm:pt>
    <dgm:pt modelId="{52F3B4A2-8EDD-4B40-B5F3-A1CECB56D29F}" type="pres">
      <dgm:prSet presAssocID="{93FF5F9D-AAFA-4950-8546-6AECA4470D48}" presName="L1TextContainer" presStyleLbl="revTx" presStyleIdx="5" presStyleCnt="10">
        <dgm:presLayoutVars>
          <dgm:chMax val="1"/>
          <dgm:chPref val="1"/>
          <dgm:bulletEnabled val="1"/>
        </dgm:presLayoutVars>
      </dgm:prSet>
      <dgm:spPr/>
    </dgm:pt>
    <dgm:pt modelId="{4A2B3FB7-F9B6-43D5-A931-C70A3750EA87}" type="pres">
      <dgm:prSet presAssocID="{93FF5F9D-AAFA-4950-8546-6AECA4470D48}" presName="ConnectLine" presStyleLbl="sibTrans1D1" presStyleIdx="2" presStyleCnt="5"/>
      <dgm:spPr>
        <a:noFill/>
        <a:ln w="9525" cap="flat" cmpd="sng" algn="ctr">
          <a:solidFill>
            <a:schemeClr val="accent2">
              <a:lumMod val="50000"/>
            </a:schemeClr>
          </a:solidFill>
          <a:prstDash val="dash"/>
          <a:miter lim="800000"/>
        </a:ln>
        <a:effectLst/>
      </dgm:spPr>
    </dgm:pt>
    <dgm:pt modelId="{BA1A1A8C-A776-4D01-B097-263B42C05CD4}" type="pres">
      <dgm:prSet presAssocID="{93FF5F9D-AAFA-4950-8546-6AECA4470D48}" presName="EmptyPlaceHolder" presStyleCnt="0"/>
      <dgm:spPr/>
    </dgm:pt>
    <dgm:pt modelId="{06E0E481-BB98-4161-9BDE-A1547F63DD20}" type="pres">
      <dgm:prSet presAssocID="{38F0A00F-2CCF-46E9-AA53-7C6F7D500B84}" presName="spaceBetweenRectangles" presStyleCnt="0"/>
      <dgm:spPr/>
    </dgm:pt>
    <dgm:pt modelId="{FB2E9D8E-3404-4E79-B215-9DBE16583FBD}" type="pres">
      <dgm:prSet presAssocID="{57D926EE-FF1C-4F8E-BE58-791552003389}" presName="composite" presStyleCnt="0"/>
      <dgm:spPr/>
    </dgm:pt>
    <dgm:pt modelId="{A4A288FA-2972-4660-B846-F0F60F21A8F3}" type="pres">
      <dgm:prSet presAssocID="{57D926EE-FF1C-4F8E-BE58-791552003389}" presName="ConnectorPoint" presStyleLbl="lnNode1" presStyleIdx="3" presStyleCnt="5"/>
      <dgm:spPr/>
    </dgm:pt>
    <dgm:pt modelId="{B00C1F6C-3838-4D06-B744-0D84C6431A13}" type="pres">
      <dgm:prSet presAssocID="{57D926EE-FF1C-4F8E-BE58-791552003389}" presName="DropPinPlaceHolder" presStyleCnt="0"/>
      <dgm:spPr/>
    </dgm:pt>
    <dgm:pt modelId="{4C5813BC-956A-4F8C-B1AA-086730732ACF}" type="pres">
      <dgm:prSet presAssocID="{57D926EE-FF1C-4F8E-BE58-791552003389}" presName="DropPin" presStyleLbl="alignNode1" presStyleIdx="3" presStyleCnt="5" custLinFactNeighborY="3516"/>
      <dgm:spPr/>
    </dgm:pt>
    <dgm:pt modelId="{30745FD9-45E6-4F2F-952E-B76E1E38EA48}" type="pres">
      <dgm:prSet presAssocID="{57D926EE-FF1C-4F8E-BE58-791552003389}" presName="Ellipse" presStyleLbl="fgAcc1" presStyleIdx="4"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FA75F9D6-BA19-40B6-8EBB-F8B5A1A5DB04}" type="pres">
      <dgm:prSet presAssocID="{57D926EE-FF1C-4F8E-BE58-791552003389}" presName="L2TextContainer" presStyleLbl="revTx" presStyleIdx="6" presStyleCnt="10">
        <dgm:presLayoutVars>
          <dgm:bulletEnabled val="1"/>
        </dgm:presLayoutVars>
      </dgm:prSet>
      <dgm:spPr/>
    </dgm:pt>
    <dgm:pt modelId="{7759EFD6-8D9B-407B-BFD2-E887C01621A3}" type="pres">
      <dgm:prSet presAssocID="{57D926EE-FF1C-4F8E-BE58-791552003389}" presName="L1TextContainer" presStyleLbl="revTx" presStyleIdx="7" presStyleCnt="10">
        <dgm:presLayoutVars>
          <dgm:chMax val="1"/>
          <dgm:chPref val="1"/>
          <dgm:bulletEnabled val="1"/>
        </dgm:presLayoutVars>
      </dgm:prSet>
      <dgm:spPr/>
    </dgm:pt>
    <dgm:pt modelId="{87D01122-9189-4BBF-B5EB-8A13E8CADCB7}" type="pres">
      <dgm:prSet presAssocID="{57D926EE-FF1C-4F8E-BE58-791552003389}" presName="ConnectLine" presStyleLbl="sibTrans1D1" presStyleIdx="3" presStyleCnt="5"/>
      <dgm:spPr>
        <a:noFill/>
        <a:ln w="9525" cap="flat" cmpd="sng" algn="ctr">
          <a:solidFill>
            <a:schemeClr val="accent2">
              <a:lumMod val="50000"/>
            </a:schemeClr>
          </a:solidFill>
          <a:prstDash val="dash"/>
          <a:miter lim="800000"/>
        </a:ln>
        <a:effectLst/>
      </dgm:spPr>
    </dgm:pt>
    <dgm:pt modelId="{F2083E7F-8909-4F43-97E9-9BDF4D0B9596}" type="pres">
      <dgm:prSet presAssocID="{57D926EE-FF1C-4F8E-BE58-791552003389}" presName="EmptyPlaceHolder" presStyleCnt="0"/>
      <dgm:spPr/>
    </dgm:pt>
    <dgm:pt modelId="{6A29383C-57EA-4549-AEB6-87AA2F47DB91}" type="pres">
      <dgm:prSet presAssocID="{A8CFE573-C424-4A7A-A6DC-2CAFAF6BE4BE}" presName="spaceBetweenRectangles" presStyleCnt="0"/>
      <dgm:spPr/>
    </dgm:pt>
    <dgm:pt modelId="{07E7D5C7-192C-4FD4-8FDB-8367E75296B2}" type="pres">
      <dgm:prSet presAssocID="{C29A2877-D327-472A-B8DE-A9582740D1C4}" presName="composite" presStyleCnt="0"/>
      <dgm:spPr/>
    </dgm:pt>
    <dgm:pt modelId="{E5A60AEB-AC99-48F9-A630-D706383CE830}" type="pres">
      <dgm:prSet presAssocID="{C29A2877-D327-472A-B8DE-A9582740D1C4}" presName="ConnectorPoint" presStyleLbl="lnNode1" presStyleIdx="4" presStyleCnt="5"/>
      <dgm:spPr/>
    </dgm:pt>
    <dgm:pt modelId="{DAA99B08-B3AE-4897-936E-6B401AF838B8}" type="pres">
      <dgm:prSet presAssocID="{C29A2877-D327-472A-B8DE-A9582740D1C4}" presName="DropPinPlaceHolder" presStyleCnt="0"/>
      <dgm:spPr/>
    </dgm:pt>
    <dgm:pt modelId="{53AB3C40-A8F3-42AD-ACAA-EFFE0F58231C}" type="pres">
      <dgm:prSet presAssocID="{C29A2877-D327-472A-B8DE-A9582740D1C4}" presName="DropPin" presStyleLbl="alignNode1" presStyleIdx="4" presStyleCnt="5" custLinFactNeighborY="-3516"/>
      <dgm:spPr/>
    </dgm:pt>
    <dgm:pt modelId="{D2FD05BB-C8D3-4629-A36D-3F0D8E17237D}" type="pres">
      <dgm:prSet presAssocID="{C29A2877-D327-472A-B8DE-A9582740D1C4}" presName="Ellipse" presStyleLbl="fgAcc1" presStyleIdx="5"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7C66FE-A882-45CB-AA8B-D41CAAC87FCE}" type="pres">
      <dgm:prSet presAssocID="{C29A2877-D327-472A-B8DE-A9582740D1C4}" presName="L2TextContainer" presStyleLbl="revTx" presStyleIdx="8" presStyleCnt="10">
        <dgm:presLayoutVars>
          <dgm:bulletEnabled val="1"/>
        </dgm:presLayoutVars>
      </dgm:prSet>
      <dgm:spPr/>
    </dgm:pt>
    <dgm:pt modelId="{A3AC5A82-45CF-44A1-B41F-635DAC5A92BB}" type="pres">
      <dgm:prSet presAssocID="{C29A2877-D327-472A-B8DE-A9582740D1C4}" presName="L1TextContainer" presStyleLbl="revTx" presStyleIdx="9" presStyleCnt="10">
        <dgm:presLayoutVars>
          <dgm:chMax val="1"/>
          <dgm:chPref val="1"/>
          <dgm:bulletEnabled val="1"/>
        </dgm:presLayoutVars>
      </dgm:prSet>
      <dgm:spPr/>
    </dgm:pt>
    <dgm:pt modelId="{1513F0EC-F72E-4447-AE42-46AD1B95828E}" type="pres">
      <dgm:prSet presAssocID="{C29A2877-D327-472A-B8DE-A9582740D1C4}" presName="ConnectLine" presStyleLbl="sibTrans1D1" presStyleIdx="4" presStyleCnt="5"/>
      <dgm:spPr>
        <a:noFill/>
        <a:ln w="9525" cap="flat" cmpd="sng" algn="ctr">
          <a:solidFill>
            <a:schemeClr val="accent2">
              <a:lumMod val="50000"/>
            </a:schemeClr>
          </a:solidFill>
          <a:prstDash val="dash"/>
          <a:miter lim="800000"/>
        </a:ln>
        <a:effectLst/>
      </dgm:spPr>
    </dgm:pt>
    <dgm:pt modelId="{AEE1B82C-0846-4933-84C5-2CE9F6ABE6B4}" type="pres">
      <dgm:prSet presAssocID="{C29A2877-D327-472A-B8DE-A9582740D1C4}" presName="EmptyPlaceHolder" presStyleCnt="0"/>
      <dgm:spPr/>
    </dgm:pt>
  </dgm:ptLst>
  <dgm:cxnLst>
    <dgm:cxn modelId="{2F8D9110-DEE1-4530-A787-7B1F955B8D11}" type="presOf" srcId="{E40F4386-8831-418F-B705-2EF711FB0638}" destId="{AA393DB5-4DAB-4AB9-875A-4BE9E87DA2BF}" srcOrd="0" destOrd="0" presId="urn:microsoft.com/office/officeart/2017/3/layout/DropPinTimeline#2"/>
    <dgm:cxn modelId="{21F68C21-0932-40ED-B3AD-15446DF383C2}" srcId="{93FF5F9D-AAFA-4950-8546-6AECA4470D48}" destId="{7C246739-132B-41AD-8DFA-A108B89D138D}" srcOrd="0" destOrd="0" parTransId="{6DC6AB27-331E-4C02-81E1-D2DC0951F94A}" sibTransId="{ABE6CE27-78DF-4DFE-AE98-C519395C0138}"/>
    <dgm:cxn modelId="{D76B7430-3357-4174-8439-41EDA872EF5F}" srcId="{C29A2877-D327-472A-B8DE-A9582740D1C4}" destId="{25D1910D-4E8B-4393-8125-38DEB2A68B1E}" srcOrd="0" destOrd="0" parTransId="{71FC1CD1-8933-446D-A410-F2E5ECFCDCD4}" sibTransId="{FD38C820-2D77-442C-81A5-3C5E08D280FF}"/>
    <dgm:cxn modelId="{10C14F34-D61A-4E98-B25B-3E085A103CE3}" type="presOf" srcId="{160C5714-0868-4287-90D8-28FB7BF6BD2C}" destId="{407671DE-689A-4402-8922-08873E63480D}" srcOrd="0" destOrd="0" presId="urn:microsoft.com/office/officeart/2017/3/layout/DropPinTimeline#2"/>
    <dgm:cxn modelId="{0A3B7C5F-7735-4608-8242-E6F73844D071}" srcId="{160C5714-0868-4287-90D8-28FB7BF6BD2C}" destId="{216BC4CD-18EE-4F27-8680-F1299126CE77}" srcOrd="1" destOrd="0" parTransId="{9035202F-34B7-4FD2-ABEC-FBF9181D08E7}" sibTransId="{53BD166D-91E5-487C-BD55-AC4B1FA9AFAB}"/>
    <dgm:cxn modelId="{676C0349-F2D6-4D2C-9FCF-F305471D4E59}" type="presOf" srcId="{216BC4CD-18EE-4F27-8680-F1299126CE77}" destId="{6386BA6E-453A-41E1-ADAD-7626B92BD1BF}" srcOrd="0" destOrd="0" presId="urn:microsoft.com/office/officeart/2017/3/layout/DropPinTimeline#2"/>
    <dgm:cxn modelId="{5014994C-918A-42D4-A167-074D88DB0B7A}" type="presOf" srcId="{7C246739-132B-41AD-8DFA-A108B89D138D}" destId="{C08C98A3-4322-425C-8260-4319044AFBF1}" srcOrd="0" destOrd="0" presId="urn:microsoft.com/office/officeart/2017/3/layout/DropPinTimeline#2"/>
    <dgm:cxn modelId="{6EE63C79-C3BB-40FB-8A21-3E84A0431EC1}" type="presOf" srcId="{04956CC5-BC9D-4B6B-9065-8589629A4900}" destId="{FA75F9D6-BA19-40B6-8EBB-F8B5A1A5DB04}" srcOrd="0" destOrd="0" presId="urn:microsoft.com/office/officeart/2017/3/layout/DropPinTimeline#2"/>
    <dgm:cxn modelId="{D8458B8B-6A4A-41F6-A4AC-6449A963A532}" type="presOf" srcId="{57D926EE-FF1C-4F8E-BE58-791552003389}" destId="{7759EFD6-8D9B-407B-BFD2-E887C01621A3}" srcOrd="0" destOrd="0" presId="urn:microsoft.com/office/officeart/2017/3/layout/DropPinTimeline#2"/>
    <dgm:cxn modelId="{7FD8009C-0CEB-41DE-B0CC-709282B25D15}" srcId="{E40F4386-8831-418F-B705-2EF711FB0638}" destId="{9D775CEA-FB87-47C4-9A33-B679A4F91D5A}" srcOrd="0" destOrd="0" parTransId="{C3B4CFE3-1417-4427-AA54-FBDCAAFFE651}" sibTransId="{DCB568C9-3C02-42D5-BA11-189A5C3024AA}"/>
    <dgm:cxn modelId="{E06C2FA0-97C9-4115-8036-5641738523F0}" srcId="{160C5714-0868-4287-90D8-28FB7BF6BD2C}" destId="{C29A2877-D327-472A-B8DE-A9582740D1C4}" srcOrd="4" destOrd="0" parTransId="{ACB8F89D-E3F0-46D6-9FE2-0E08ED03F108}" sibTransId="{4C9B2A60-E155-4BBB-A3EE-15AEEAA6D5C7}"/>
    <dgm:cxn modelId="{369994A5-D668-4BAA-BAE5-4659A47CAE31}" srcId="{160C5714-0868-4287-90D8-28FB7BF6BD2C}" destId="{57D926EE-FF1C-4F8E-BE58-791552003389}" srcOrd="3" destOrd="0" parTransId="{73E44EEA-ED9D-47FC-9428-986D0A1FC4C0}" sibTransId="{A8CFE573-C424-4A7A-A6DC-2CAFAF6BE4BE}"/>
    <dgm:cxn modelId="{BE51D2B2-029C-4554-8705-90B588CC81C4}" srcId="{57D926EE-FF1C-4F8E-BE58-791552003389}" destId="{04956CC5-BC9D-4B6B-9065-8589629A4900}" srcOrd="0" destOrd="0" parTransId="{EF3CCB5D-2D2B-414F-9C3E-2A98641DE75C}" sibTransId="{4A8BA95F-C155-4C29-BC73-64B882D2BD09}"/>
    <dgm:cxn modelId="{A3C550B7-D35D-4082-8B0A-7D10ADFE124B}" type="presOf" srcId="{25D1910D-4E8B-4393-8125-38DEB2A68B1E}" destId="{A27C66FE-A882-45CB-AA8B-D41CAAC87FCE}" srcOrd="0" destOrd="0" presId="urn:microsoft.com/office/officeart/2017/3/layout/DropPinTimeline#2"/>
    <dgm:cxn modelId="{6DB8FFBA-487B-4E87-9D41-FD7AF2F69CF4}" srcId="{160C5714-0868-4287-90D8-28FB7BF6BD2C}" destId="{E40F4386-8831-418F-B705-2EF711FB0638}" srcOrd="0" destOrd="0" parTransId="{BA5DB78F-0BD1-45CF-9B96-46A70AB3D9A2}" sibTransId="{D0CAE994-5783-41EC-9711-4E1D519F3834}"/>
    <dgm:cxn modelId="{792B05C2-5166-497A-B522-DD33ED15AE00}" srcId="{216BC4CD-18EE-4F27-8680-F1299126CE77}" destId="{C9D54AD6-2B46-4A5C-8B15-6EB605017506}" srcOrd="0" destOrd="0" parTransId="{F129E4C2-7904-46D3-A1B6-3961A818C015}" sibTransId="{BF7E5694-37A7-4053-9E35-03119E673100}"/>
    <dgm:cxn modelId="{71FE39CF-70A2-4C21-8FB1-F54587B63FA9}" type="presOf" srcId="{9D775CEA-FB87-47C4-9A33-B679A4F91D5A}" destId="{A292B0A5-8BE5-4E84-8618-26EA28CFF4A3}" srcOrd="0" destOrd="0" presId="urn:microsoft.com/office/officeart/2017/3/layout/DropPinTimeline#2"/>
    <dgm:cxn modelId="{300126DA-65CE-4820-8449-FCF3ECC004FE}" type="presOf" srcId="{93FF5F9D-AAFA-4950-8546-6AECA4470D48}" destId="{52F3B4A2-8EDD-4B40-B5F3-A1CECB56D29F}" srcOrd="0" destOrd="0" presId="urn:microsoft.com/office/officeart/2017/3/layout/DropPinTimeline#2"/>
    <dgm:cxn modelId="{382E8FED-2C26-4F51-BA70-9056716C7596}" type="presOf" srcId="{C9D54AD6-2B46-4A5C-8B15-6EB605017506}" destId="{07310A89-F151-435B-963F-FD9908E8C694}" srcOrd="0" destOrd="0" presId="urn:microsoft.com/office/officeart/2017/3/layout/DropPinTimeline#2"/>
    <dgm:cxn modelId="{06A2C4EF-834F-43FD-B45A-1554E6A68EBB}" srcId="{160C5714-0868-4287-90D8-28FB7BF6BD2C}" destId="{93FF5F9D-AAFA-4950-8546-6AECA4470D48}" srcOrd="2" destOrd="0" parTransId="{3D298734-E7B7-4677-BE81-F586C8D97438}" sibTransId="{38F0A00F-2CCF-46E9-AA53-7C6F7D500B84}"/>
    <dgm:cxn modelId="{08E607FE-15AE-432C-8214-161F17E777E2}" type="presOf" srcId="{C29A2877-D327-472A-B8DE-A9582740D1C4}" destId="{A3AC5A82-45CF-44A1-B41F-635DAC5A92BB}" srcOrd="0" destOrd="0" presId="urn:microsoft.com/office/officeart/2017/3/layout/DropPinTimeline#2"/>
    <dgm:cxn modelId="{6C89CD35-86C2-488C-B1B6-B8E91AB121B7}" type="presParOf" srcId="{407671DE-689A-4402-8922-08873E63480D}" destId="{1E8C53CE-312B-400D-8E6A-4635CB4CE270}" srcOrd="0" destOrd="0" presId="urn:microsoft.com/office/officeart/2017/3/layout/DropPinTimeline#2"/>
    <dgm:cxn modelId="{F459E339-6CF5-4935-83C6-C36F4BD218C0}" type="presParOf" srcId="{407671DE-689A-4402-8922-08873E63480D}" destId="{46D0A0B6-99C1-4C93-9D07-D394FCD06FBC}" srcOrd="1" destOrd="0" presId="urn:microsoft.com/office/officeart/2017/3/layout/DropPinTimeline#2"/>
    <dgm:cxn modelId="{6F671416-8896-48F7-9C8D-78A9E6200C9E}" type="presParOf" srcId="{46D0A0B6-99C1-4C93-9D07-D394FCD06FBC}" destId="{54FA9F05-68DF-4858-B50D-DCEC408D98A0}" srcOrd="0" destOrd="0" presId="urn:microsoft.com/office/officeart/2017/3/layout/DropPinTimeline#2"/>
    <dgm:cxn modelId="{3C9C78E0-7D90-4559-B028-76D9854C715A}" type="presParOf" srcId="{54FA9F05-68DF-4858-B50D-DCEC408D98A0}" destId="{CDDE1E5C-76D1-411D-97D4-8F1977E9842D}" srcOrd="0" destOrd="0" presId="urn:microsoft.com/office/officeart/2017/3/layout/DropPinTimeline#2"/>
    <dgm:cxn modelId="{F124A0A7-8845-4FD1-970D-3228C7936FA5}" type="presParOf" srcId="{54FA9F05-68DF-4858-B50D-DCEC408D98A0}" destId="{A3C084F2-0093-4679-BE5F-A72847C99793}" srcOrd="1" destOrd="0" presId="urn:microsoft.com/office/officeart/2017/3/layout/DropPinTimeline#2"/>
    <dgm:cxn modelId="{30B266FB-6D91-48A0-8521-4B28317839A2}" type="presParOf" srcId="{A3C084F2-0093-4679-BE5F-A72847C99793}" destId="{0A69E26B-610A-460B-8DC9-F49A37B64039}" srcOrd="0" destOrd="0" presId="urn:microsoft.com/office/officeart/2017/3/layout/DropPinTimeline#2"/>
    <dgm:cxn modelId="{8EA730A7-9BDD-4EC8-BFE3-AECA1A87608E}" type="presParOf" srcId="{A3C084F2-0093-4679-BE5F-A72847C99793}" destId="{0D47F3AA-634C-409F-BD69-E4BACD9CCCFA}" srcOrd="1" destOrd="0" presId="urn:microsoft.com/office/officeart/2017/3/layout/DropPinTimeline#2"/>
    <dgm:cxn modelId="{AB889069-66C0-4C20-8871-9CD6DB4AAEDF}" type="presParOf" srcId="{54FA9F05-68DF-4858-B50D-DCEC408D98A0}" destId="{A292B0A5-8BE5-4E84-8618-26EA28CFF4A3}" srcOrd="2" destOrd="0" presId="urn:microsoft.com/office/officeart/2017/3/layout/DropPinTimeline#2"/>
    <dgm:cxn modelId="{8EE28F01-EC56-49AE-AA2A-6BED9349E934}" type="presParOf" srcId="{54FA9F05-68DF-4858-B50D-DCEC408D98A0}" destId="{AA393DB5-4DAB-4AB9-875A-4BE9E87DA2BF}" srcOrd="3" destOrd="0" presId="urn:microsoft.com/office/officeart/2017/3/layout/DropPinTimeline#2"/>
    <dgm:cxn modelId="{AD2F8BAC-CA83-42B5-B2B5-BE243F3B4F28}" type="presParOf" srcId="{54FA9F05-68DF-4858-B50D-DCEC408D98A0}" destId="{D10F2BCE-B77B-4F05-95FD-A65109E5DEA0}" srcOrd="4" destOrd="0" presId="urn:microsoft.com/office/officeart/2017/3/layout/DropPinTimeline#2"/>
    <dgm:cxn modelId="{974311E6-8FCD-474C-869D-9C58AA2AB2CF}" type="presParOf" srcId="{54FA9F05-68DF-4858-B50D-DCEC408D98A0}" destId="{7842451D-72E5-4EF0-B35E-DA20F99FD31B}" srcOrd="5" destOrd="0" presId="urn:microsoft.com/office/officeart/2017/3/layout/DropPinTimeline#2"/>
    <dgm:cxn modelId="{B93D1322-F8DE-4529-B816-60B23439AEB9}" type="presParOf" srcId="{46D0A0B6-99C1-4C93-9D07-D394FCD06FBC}" destId="{B17D2C92-48C0-4F3D-88BD-E2B451D76F57}" srcOrd="1" destOrd="0" presId="urn:microsoft.com/office/officeart/2017/3/layout/DropPinTimeline#2"/>
    <dgm:cxn modelId="{595F7212-8F79-4AF4-B1FF-0AC83B4AE9B1}" type="presParOf" srcId="{46D0A0B6-99C1-4C93-9D07-D394FCD06FBC}" destId="{FBE92DF5-B8E0-497C-B190-87AC73E45970}" srcOrd="2" destOrd="0" presId="urn:microsoft.com/office/officeart/2017/3/layout/DropPinTimeline#2"/>
    <dgm:cxn modelId="{434F4C38-C0FC-417D-9B39-5099EDEEE6AF}" type="presParOf" srcId="{FBE92DF5-B8E0-497C-B190-87AC73E45970}" destId="{94B71067-EBEC-4112-A9D1-8B8A7A437FC8}" srcOrd="0" destOrd="0" presId="urn:microsoft.com/office/officeart/2017/3/layout/DropPinTimeline#2"/>
    <dgm:cxn modelId="{02D4C1E5-049A-416A-B437-DBE3A8F2ECB9}" type="presParOf" srcId="{FBE92DF5-B8E0-497C-B190-87AC73E45970}" destId="{7514FAA3-F485-4827-B6A2-FC89911A0BB4}" srcOrd="1" destOrd="0" presId="urn:microsoft.com/office/officeart/2017/3/layout/DropPinTimeline#2"/>
    <dgm:cxn modelId="{7253F39D-0DDC-4FD9-AFC0-83404612483E}" type="presParOf" srcId="{7514FAA3-F485-4827-B6A2-FC89911A0BB4}" destId="{11AAD205-8152-4363-B661-3C3A26A103FF}" srcOrd="0" destOrd="0" presId="urn:microsoft.com/office/officeart/2017/3/layout/DropPinTimeline#2"/>
    <dgm:cxn modelId="{D0BF01F7-A241-4AFA-B343-C9675FA7C34B}" type="presParOf" srcId="{7514FAA3-F485-4827-B6A2-FC89911A0BB4}" destId="{2E4364CD-3B8A-4A42-AB11-744F4277900A}" srcOrd="1" destOrd="0" presId="urn:microsoft.com/office/officeart/2017/3/layout/DropPinTimeline#2"/>
    <dgm:cxn modelId="{5C867F54-5644-46E9-BC8E-EA7641189546}" type="presParOf" srcId="{FBE92DF5-B8E0-497C-B190-87AC73E45970}" destId="{07310A89-F151-435B-963F-FD9908E8C694}" srcOrd="2" destOrd="0" presId="urn:microsoft.com/office/officeart/2017/3/layout/DropPinTimeline#2"/>
    <dgm:cxn modelId="{F1511C53-DEAF-428E-BBAD-152AEB55E9D3}" type="presParOf" srcId="{FBE92DF5-B8E0-497C-B190-87AC73E45970}" destId="{6386BA6E-453A-41E1-ADAD-7626B92BD1BF}" srcOrd="3" destOrd="0" presId="urn:microsoft.com/office/officeart/2017/3/layout/DropPinTimeline#2"/>
    <dgm:cxn modelId="{1B62D03D-1AE0-4F33-89E7-3D0A353803F6}" type="presParOf" srcId="{FBE92DF5-B8E0-497C-B190-87AC73E45970}" destId="{DB95D829-80DF-4ADA-B04C-CE92ADFB6606}" srcOrd="4" destOrd="0" presId="urn:microsoft.com/office/officeart/2017/3/layout/DropPinTimeline#2"/>
    <dgm:cxn modelId="{48A92201-C498-4CC2-8D33-EA76DB90ACB5}" type="presParOf" srcId="{FBE92DF5-B8E0-497C-B190-87AC73E45970}" destId="{CDFB6879-D0D6-43FC-BC0B-D27687D992EB}" srcOrd="5" destOrd="0" presId="urn:microsoft.com/office/officeart/2017/3/layout/DropPinTimeline#2"/>
    <dgm:cxn modelId="{D5D63A18-1518-429A-AB02-5016F347C211}" type="presParOf" srcId="{46D0A0B6-99C1-4C93-9D07-D394FCD06FBC}" destId="{73F94D99-690C-4CBF-869A-EF5DD70CF6B4}" srcOrd="3" destOrd="0" presId="urn:microsoft.com/office/officeart/2017/3/layout/DropPinTimeline#2"/>
    <dgm:cxn modelId="{142AC4D7-5C4C-4E46-BF7E-0B965E0F52C1}" type="presParOf" srcId="{46D0A0B6-99C1-4C93-9D07-D394FCD06FBC}" destId="{CEDC3BDA-322C-4005-A3A5-77E148865242}" srcOrd="4" destOrd="0" presId="urn:microsoft.com/office/officeart/2017/3/layout/DropPinTimeline#2"/>
    <dgm:cxn modelId="{7A85A911-4730-450E-BBAF-1819B73DC3C7}" type="presParOf" srcId="{CEDC3BDA-322C-4005-A3A5-77E148865242}" destId="{83D4573F-3CB1-4541-8BEE-E8224A8ED015}" srcOrd="0" destOrd="0" presId="urn:microsoft.com/office/officeart/2017/3/layout/DropPinTimeline#2"/>
    <dgm:cxn modelId="{185C458B-2BC9-4C68-BFC3-CAD51CD716F1}" type="presParOf" srcId="{CEDC3BDA-322C-4005-A3A5-77E148865242}" destId="{192BBF61-2B64-4E18-92EE-EF8B6030201C}" srcOrd="1" destOrd="0" presId="urn:microsoft.com/office/officeart/2017/3/layout/DropPinTimeline#2"/>
    <dgm:cxn modelId="{F317F21D-B461-4C78-9610-E3909525DD39}" type="presParOf" srcId="{192BBF61-2B64-4E18-92EE-EF8B6030201C}" destId="{63CCDBCC-C40A-41AF-BB40-B20A9AB919D8}" srcOrd="0" destOrd="0" presId="urn:microsoft.com/office/officeart/2017/3/layout/DropPinTimeline#2"/>
    <dgm:cxn modelId="{A53C25CC-754C-4C2C-AC2B-FA5244A4187C}" type="presParOf" srcId="{192BBF61-2B64-4E18-92EE-EF8B6030201C}" destId="{C25D9000-2762-4B6C-BFD6-7B6C2D0122B9}" srcOrd="1" destOrd="0" presId="urn:microsoft.com/office/officeart/2017/3/layout/DropPinTimeline#2"/>
    <dgm:cxn modelId="{14F9ABB0-B0E9-4CC3-8676-EC0DE9EF0D9A}" type="presParOf" srcId="{CEDC3BDA-322C-4005-A3A5-77E148865242}" destId="{C08C98A3-4322-425C-8260-4319044AFBF1}" srcOrd="2" destOrd="0" presId="urn:microsoft.com/office/officeart/2017/3/layout/DropPinTimeline#2"/>
    <dgm:cxn modelId="{6664A547-22FC-4194-9E56-BD20A082C8B5}" type="presParOf" srcId="{CEDC3BDA-322C-4005-A3A5-77E148865242}" destId="{52F3B4A2-8EDD-4B40-B5F3-A1CECB56D29F}" srcOrd="3" destOrd="0" presId="urn:microsoft.com/office/officeart/2017/3/layout/DropPinTimeline#2"/>
    <dgm:cxn modelId="{4EDC28BC-D823-4911-9A32-7CEA0779224F}" type="presParOf" srcId="{CEDC3BDA-322C-4005-A3A5-77E148865242}" destId="{4A2B3FB7-F9B6-43D5-A931-C70A3750EA87}" srcOrd="4" destOrd="0" presId="urn:microsoft.com/office/officeart/2017/3/layout/DropPinTimeline#2"/>
    <dgm:cxn modelId="{4FF873D1-57F2-4835-BC51-E337A4EA4241}" type="presParOf" srcId="{CEDC3BDA-322C-4005-A3A5-77E148865242}" destId="{BA1A1A8C-A776-4D01-B097-263B42C05CD4}" srcOrd="5" destOrd="0" presId="urn:microsoft.com/office/officeart/2017/3/layout/DropPinTimeline#2"/>
    <dgm:cxn modelId="{3B6D012D-455F-4006-A536-A6C4353C2052}" type="presParOf" srcId="{46D0A0B6-99C1-4C93-9D07-D394FCD06FBC}" destId="{06E0E481-BB98-4161-9BDE-A1547F63DD20}" srcOrd="5" destOrd="0" presId="urn:microsoft.com/office/officeart/2017/3/layout/DropPinTimeline#2"/>
    <dgm:cxn modelId="{C6A89C30-6AD3-4D93-A6B6-89620029568F}" type="presParOf" srcId="{46D0A0B6-99C1-4C93-9D07-D394FCD06FBC}" destId="{FB2E9D8E-3404-4E79-B215-9DBE16583FBD}" srcOrd="6" destOrd="0" presId="urn:microsoft.com/office/officeart/2017/3/layout/DropPinTimeline#2"/>
    <dgm:cxn modelId="{0BA6FAD4-C82F-4CF2-B050-BC6402D72317}" type="presParOf" srcId="{FB2E9D8E-3404-4E79-B215-9DBE16583FBD}" destId="{A4A288FA-2972-4660-B846-F0F60F21A8F3}" srcOrd="0" destOrd="0" presId="urn:microsoft.com/office/officeart/2017/3/layout/DropPinTimeline#2"/>
    <dgm:cxn modelId="{D827CF64-DAAB-46B4-AAE8-CAC4EDF45D65}" type="presParOf" srcId="{FB2E9D8E-3404-4E79-B215-9DBE16583FBD}" destId="{B00C1F6C-3838-4D06-B744-0D84C6431A13}" srcOrd="1" destOrd="0" presId="urn:microsoft.com/office/officeart/2017/3/layout/DropPinTimeline#2"/>
    <dgm:cxn modelId="{B6F441BE-7CC5-4BA2-AD5C-E397940C8C56}" type="presParOf" srcId="{B00C1F6C-3838-4D06-B744-0D84C6431A13}" destId="{4C5813BC-956A-4F8C-B1AA-086730732ACF}" srcOrd="0" destOrd="0" presId="urn:microsoft.com/office/officeart/2017/3/layout/DropPinTimeline#2"/>
    <dgm:cxn modelId="{942C4F31-20BC-4420-856C-1100353964F4}" type="presParOf" srcId="{B00C1F6C-3838-4D06-B744-0D84C6431A13}" destId="{30745FD9-45E6-4F2F-952E-B76E1E38EA48}" srcOrd="1" destOrd="0" presId="urn:microsoft.com/office/officeart/2017/3/layout/DropPinTimeline#2"/>
    <dgm:cxn modelId="{D0CD9DFA-2FB2-44B9-8DE3-5F6532133847}" type="presParOf" srcId="{FB2E9D8E-3404-4E79-B215-9DBE16583FBD}" destId="{FA75F9D6-BA19-40B6-8EBB-F8B5A1A5DB04}" srcOrd="2" destOrd="0" presId="urn:microsoft.com/office/officeart/2017/3/layout/DropPinTimeline#2"/>
    <dgm:cxn modelId="{D679C82D-63E2-463C-9A92-3904D69176C2}" type="presParOf" srcId="{FB2E9D8E-3404-4E79-B215-9DBE16583FBD}" destId="{7759EFD6-8D9B-407B-BFD2-E887C01621A3}" srcOrd="3" destOrd="0" presId="urn:microsoft.com/office/officeart/2017/3/layout/DropPinTimeline#2"/>
    <dgm:cxn modelId="{EC658906-BA2C-4173-BD0D-D9C187057EC8}" type="presParOf" srcId="{FB2E9D8E-3404-4E79-B215-9DBE16583FBD}" destId="{87D01122-9189-4BBF-B5EB-8A13E8CADCB7}" srcOrd="4" destOrd="0" presId="urn:microsoft.com/office/officeart/2017/3/layout/DropPinTimeline#2"/>
    <dgm:cxn modelId="{C5AA415B-AF76-4B6A-AE9F-5AF709639D9B}" type="presParOf" srcId="{FB2E9D8E-3404-4E79-B215-9DBE16583FBD}" destId="{F2083E7F-8909-4F43-97E9-9BDF4D0B9596}" srcOrd="5" destOrd="0" presId="urn:microsoft.com/office/officeart/2017/3/layout/DropPinTimeline#2"/>
    <dgm:cxn modelId="{E1E1593E-C8C5-4C96-A007-7871FDFD795F}" type="presParOf" srcId="{46D0A0B6-99C1-4C93-9D07-D394FCD06FBC}" destId="{6A29383C-57EA-4549-AEB6-87AA2F47DB91}" srcOrd="7" destOrd="0" presId="urn:microsoft.com/office/officeart/2017/3/layout/DropPinTimeline#2"/>
    <dgm:cxn modelId="{5E6C8F40-D55B-4CFE-845F-72F885373850}" type="presParOf" srcId="{46D0A0B6-99C1-4C93-9D07-D394FCD06FBC}" destId="{07E7D5C7-192C-4FD4-8FDB-8367E75296B2}" srcOrd="8" destOrd="0" presId="urn:microsoft.com/office/officeart/2017/3/layout/DropPinTimeline#2"/>
    <dgm:cxn modelId="{A0B36C88-2CD6-4929-A7AC-59DF384FF4AE}" type="presParOf" srcId="{07E7D5C7-192C-4FD4-8FDB-8367E75296B2}" destId="{E5A60AEB-AC99-48F9-A630-D706383CE830}" srcOrd="0" destOrd="0" presId="urn:microsoft.com/office/officeart/2017/3/layout/DropPinTimeline#2"/>
    <dgm:cxn modelId="{FD306634-A80C-4523-BBE1-D7866903FDDF}" type="presParOf" srcId="{07E7D5C7-192C-4FD4-8FDB-8367E75296B2}" destId="{DAA99B08-B3AE-4897-936E-6B401AF838B8}" srcOrd="1" destOrd="0" presId="urn:microsoft.com/office/officeart/2017/3/layout/DropPinTimeline#2"/>
    <dgm:cxn modelId="{F28D313F-CFB9-48AB-8BB0-83AE20F069ED}" type="presParOf" srcId="{DAA99B08-B3AE-4897-936E-6B401AF838B8}" destId="{53AB3C40-A8F3-42AD-ACAA-EFFE0F58231C}" srcOrd="0" destOrd="0" presId="urn:microsoft.com/office/officeart/2017/3/layout/DropPinTimeline#2"/>
    <dgm:cxn modelId="{3068948A-D087-458D-BC9B-5989E89D823C}" type="presParOf" srcId="{DAA99B08-B3AE-4897-936E-6B401AF838B8}" destId="{D2FD05BB-C8D3-4629-A36D-3F0D8E17237D}" srcOrd="1" destOrd="0" presId="urn:microsoft.com/office/officeart/2017/3/layout/DropPinTimeline#2"/>
    <dgm:cxn modelId="{CC2FFC25-F039-45DE-9081-1A23B9F0EE07}" type="presParOf" srcId="{07E7D5C7-192C-4FD4-8FDB-8367E75296B2}" destId="{A27C66FE-A882-45CB-AA8B-D41CAAC87FCE}" srcOrd="2" destOrd="0" presId="urn:microsoft.com/office/officeart/2017/3/layout/DropPinTimeline#2"/>
    <dgm:cxn modelId="{55086221-BF52-4988-BFDC-9AFFA91F7ADC}" type="presParOf" srcId="{07E7D5C7-192C-4FD4-8FDB-8367E75296B2}" destId="{A3AC5A82-45CF-44A1-B41F-635DAC5A92BB}" srcOrd="3" destOrd="0" presId="urn:microsoft.com/office/officeart/2017/3/layout/DropPinTimeline#2"/>
    <dgm:cxn modelId="{E35186B6-D3D9-4D2D-A30A-5D6398D7DCAF}" type="presParOf" srcId="{07E7D5C7-192C-4FD4-8FDB-8367E75296B2}" destId="{1513F0EC-F72E-4447-AE42-46AD1B95828E}" srcOrd="4" destOrd="0" presId="urn:microsoft.com/office/officeart/2017/3/layout/DropPinTimeline#2"/>
    <dgm:cxn modelId="{5246CFDA-A2E7-400D-984B-A14DF13E2A13}" type="presParOf" srcId="{07E7D5C7-192C-4FD4-8FDB-8367E75296B2}" destId="{AEE1B82C-0846-4933-84C5-2CE9F6ABE6B4}" srcOrd="5" destOrd="0" presId="urn:microsoft.com/office/officeart/2017/3/layout/DropPin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951325-08BF-44D9-B5AD-14729844D70E}"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DD98533-A86A-45A6-A2A5-DC820611422D}">
      <dgm:prSet/>
      <dgm:spPr/>
      <dgm:t>
        <a:bodyPr/>
        <a:lstStyle/>
        <a:p>
          <a:pPr>
            <a:lnSpc>
              <a:spcPct val="100000"/>
            </a:lnSpc>
            <a:defRPr cap="all"/>
          </a:pPr>
          <a:r>
            <a:rPr lang="fr-FR"/>
            <a:t>AUC ROC </a:t>
          </a:r>
          <a:endParaRPr lang="en-US"/>
        </a:p>
      </dgm:t>
    </dgm:pt>
    <dgm:pt modelId="{EAFC1F9C-A8E2-4A27-B9CB-762BE360D535}" type="parTrans" cxnId="{29D1E645-4E55-4058-8176-CB3C90F9EF47}">
      <dgm:prSet/>
      <dgm:spPr/>
      <dgm:t>
        <a:bodyPr/>
        <a:lstStyle/>
        <a:p>
          <a:endParaRPr lang="en-US"/>
        </a:p>
      </dgm:t>
    </dgm:pt>
    <dgm:pt modelId="{BD6CF09E-1AF8-41A3-9BF8-56477A92455B}" type="sibTrans" cxnId="{29D1E645-4E55-4058-8176-CB3C90F9EF47}">
      <dgm:prSet/>
      <dgm:spPr/>
      <dgm:t>
        <a:bodyPr/>
        <a:lstStyle/>
        <a:p>
          <a:endParaRPr lang="en-US"/>
        </a:p>
      </dgm:t>
    </dgm:pt>
    <dgm:pt modelId="{6BE85C4F-8BCD-4FB8-B123-0CE50B705C32}">
      <dgm:prSet/>
      <dgm:spPr/>
      <dgm:t>
        <a:bodyPr/>
        <a:lstStyle/>
        <a:p>
          <a:pPr>
            <a:lnSpc>
              <a:spcPct val="100000"/>
            </a:lnSpc>
            <a:defRPr cap="all"/>
          </a:pPr>
          <a:r>
            <a:rPr lang="fr-FR"/>
            <a:t>RECALL</a:t>
          </a:r>
          <a:endParaRPr lang="en-US"/>
        </a:p>
      </dgm:t>
    </dgm:pt>
    <dgm:pt modelId="{A5634601-7B10-442D-8F1D-61B288101398}" type="parTrans" cxnId="{BC56D8D1-F763-420B-BA37-686A488E0656}">
      <dgm:prSet/>
      <dgm:spPr/>
      <dgm:t>
        <a:bodyPr/>
        <a:lstStyle/>
        <a:p>
          <a:endParaRPr lang="en-US"/>
        </a:p>
      </dgm:t>
    </dgm:pt>
    <dgm:pt modelId="{6CC976FC-A8F9-4459-9FE9-A12BE4AC6979}" type="sibTrans" cxnId="{BC56D8D1-F763-420B-BA37-686A488E0656}">
      <dgm:prSet/>
      <dgm:spPr/>
      <dgm:t>
        <a:bodyPr/>
        <a:lstStyle/>
        <a:p>
          <a:endParaRPr lang="en-US"/>
        </a:p>
      </dgm:t>
    </dgm:pt>
    <dgm:pt modelId="{A262C9A4-2820-42C2-87E2-BD2435D6C271}">
      <dgm:prSet/>
      <dgm:spPr/>
      <dgm:t>
        <a:bodyPr/>
        <a:lstStyle/>
        <a:p>
          <a:pPr>
            <a:lnSpc>
              <a:spcPct val="100000"/>
            </a:lnSpc>
            <a:defRPr cap="all"/>
          </a:pPr>
          <a:r>
            <a:rPr lang="fr-FR"/>
            <a:t>PRECISION</a:t>
          </a:r>
          <a:endParaRPr lang="en-US"/>
        </a:p>
      </dgm:t>
    </dgm:pt>
    <dgm:pt modelId="{81FF598F-456C-4562-9395-7008A0626072}" type="parTrans" cxnId="{B47F39FC-AECD-4D0D-9E63-7DED585B89E9}">
      <dgm:prSet/>
      <dgm:spPr/>
      <dgm:t>
        <a:bodyPr/>
        <a:lstStyle/>
        <a:p>
          <a:endParaRPr lang="en-US"/>
        </a:p>
      </dgm:t>
    </dgm:pt>
    <dgm:pt modelId="{A1C0EC5D-44C6-4AA0-AF71-8F3C9AA5689A}" type="sibTrans" cxnId="{B47F39FC-AECD-4D0D-9E63-7DED585B89E9}">
      <dgm:prSet/>
      <dgm:spPr/>
      <dgm:t>
        <a:bodyPr/>
        <a:lstStyle/>
        <a:p>
          <a:endParaRPr lang="en-US"/>
        </a:p>
      </dgm:t>
    </dgm:pt>
    <dgm:pt modelId="{88533036-9635-4DC5-BDFE-C19DC17ED286}">
      <dgm:prSet/>
      <dgm:spPr/>
      <dgm:t>
        <a:bodyPr/>
        <a:lstStyle/>
        <a:p>
          <a:pPr>
            <a:lnSpc>
              <a:spcPct val="100000"/>
            </a:lnSpc>
            <a:defRPr cap="all"/>
          </a:pPr>
          <a:r>
            <a:rPr lang="fr-FR"/>
            <a:t>ACCURACY</a:t>
          </a:r>
          <a:endParaRPr lang="en-US"/>
        </a:p>
      </dgm:t>
    </dgm:pt>
    <dgm:pt modelId="{90C09B09-DB50-44DD-8E43-F8E5A94EF961}" type="parTrans" cxnId="{61B60F66-5B4F-4B64-9546-BEBA21E4BEC7}">
      <dgm:prSet/>
      <dgm:spPr/>
      <dgm:t>
        <a:bodyPr/>
        <a:lstStyle/>
        <a:p>
          <a:endParaRPr lang="en-US"/>
        </a:p>
      </dgm:t>
    </dgm:pt>
    <dgm:pt modelId="{6CC39823-64F2-4E1E-935B-41535BE136DE}" type="sibTrans" cxnId="{61B60F66-5B4F-4B64-9546-BEBA21E4BEC7}">
      <dgm:prSet/>
      <dgm:spPr/>
      <dgm:t>
        <a:bodyPr/>
        <a:lstStyle/>
        <a:p>
          <a:endParaRPr lang="en-US"/>
        </a:p>
      </dgm:t>
    </dgm:pt>
    <dgm:pt modelId="{F03AD468-E5A4-42FD-84D5-2928CF4A6223}">
      <dgm:prSet/>
      <dgm:spPr/>
      <dgm:t>
        <a:bodyPr/>
        <a:lstStyle/>
        <a:p>
          <a:pPr>
            <a:lnSpc>
              <a:spcPct val="100000"/>
            </a:lnSpc>
            <a:defRPr cap="all"/>
          </a:pPr>
          <a:r>
            <a:rPr lang="fr-FR"/>
            <a:t>F_Beta</a:t>
          </a:r>
          <a:endParaRPr lang="en-US"/>
        </a:p>
      </dgm:t>
    </dgm:pt>
    <dgm:pt modelId="{EF649597-17BA-4137-B1FF-1969379D597D}" type="parTrans" cxnId="{FF20500D-AD07-421C-81F0-FC0390CC9E9A}">
      <dgm:prSet/>
      <dgm:spPr/>
      <dgm:t>
        <a:bodyPr/>
        <a:lstStyle/>
        <a:p>
          <a:endParaRPr lang="en-US"/>
        </a:p>
      </dgm:t>
    </dgm:pt>
    <dgm:pt modelId="{B0DC8AF6-3C0F-45F1-845D-9441E3DFE4AE}" type="sibTrans" cxnId="{FF20500D-AD07-421C-81F0-FC0390CC9E9A}">
      <dgm:prSet/>
      <dgm:spPr/>
      <dgm:t>
        <a:bodyPr/>
        <a:lstStyle/>
        <a:p>
          <a:endParaRPr lang="en-US"/>
        </a:p>
      </dgm:t>
    </dgm:pt>
    <dgm:pt modelId="{86F16A75-C483-447A-8BFF-3A242331EB36}" type="pres">
      <dgm:prSet presAssocID="{31951325-08BF-44D9-B5AD-14729844D70E}" presName="root" presStyleCnt="0">
        <dgm:presLayoutVars>
          <dgm:dir/>
          <dgm:resizeHandles val="exact"/>
        </dgm:presLayoutVars>
      </dgm:prSet>
      <dgm:spPr/>
    </dgm:pt>
    <dgm:pt modelId="{B74C1D5F-DA2E-4D95-8820-5299A884B79D}" type="pres">
      <dgm:prSet presAssocID="{1DD98533-A86A-45A6-A2A5-DC820611422D}" presName="compNode" presStyleCnt="0"/>
      <dgm:spPr/>
    </dgm:pt>
    <dgm:pt modelId="{8D9C526C-B86C-4B2B-A2C8-CFD668777106}" type="pres">
      <dgm:prSet presAssocID="{1DD98533-A86A-45A6-A2A5-DC820611422D}" presName="iconBgRect" presStyleLbl="bgShp" presStyleIdx="0" presStyleCnt="5"/>
      <dgm:spPr/>
    </dgm:pt>
    <dgm:pt modelId="{D80ED4E1-2DEA-4B3A-87EA-B926E04BDD29}" type="pres">
      <dgm:prSet presAssocID="{1DD98533-A86A-45A6-A2A5-DC820611422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che"/>
        </a:ext>
      </dgm:extLst>
    </dgm:pt>
    <dgm:pt modelId="{1707C347-AB02-4EEA-9D00-7115DC75F46B}" type="pres">
      <dgm:prSet presAssocID="{1DD98533-A86A-45A6-A2A5-DC820611422D}" presName="spaceRect" presStyleCnt="0"/>
      <dgm:spPr/>
    </dgm:pt>
    <dgm:pt modelId="{819DF989-B5DD-4D02-9C80-72F638F91086}" type="pres">
      <dgm:prSet presAssocID="{1DD98533-A86A-45A6-A2A5-DC820611422D}" presName="textRect" presStyleLbl="revTx" presStyleIdx="0" presStyleCnt="5">
        <dgm:presLayoutVars>
          <dgm:chMax val="1"/>
          <dgm:chPref val="1"/>
        </dgm:presLayoutVars>
      </dgm:prSet>
      <dgm:spPr/>
    </dgm:pt>
    <dgm:pt modelId="{CEE2A596-165C-4CB1-8BE5-0BF754809FF2}" type="pres">
      <dgm:prSet presAssocID="{BD6CF09E-1AF8-41A3-9BF8-56477A92455B}" presName="sibTrans" presStyleCnt="0"/>
      <dgm:spPr/>
    </dgm:pt>
    <dgm:pt modelId="{21903B0D-A410-4EBB-8FE1-A5D3FF8D8D2F}" type="pres">
      <dgm:prSet presAssocID="{6BE85C4F-8BCD-4FB8-B123-0CE50B705C32}" presName="compNode" presStyleCnt="0"/>
      <dgm:spPr/>
    </dgm:pt>
    <dgm:pt modelId="{693BEAD6-50C6-457A-8005-23712F21C74A}" type="pres">
      <dgm:prSet presAssocID="{6BE85C4F-8BCD-4FB8-B123-0CE50B705C32}" presName="iconBgRect" presStyleLbl="bgShp" presStyleIdx="1" presStyleCnt="5"/>
      <dgm:spPr/>
    </dgm:pt>
    <dgm:pt modelId="{51CCEF5D-5BC2-4DCB-BF08-089F53CDCC10}" type="pres">
      <dgm:prSet presAssocID="{6BE85C4F-8BCD-4FB8-B123-0CE50B705C3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in head"/>
        </a:ext>
      </dgm:extLst>
    </dgm:pt>
    <dgm:pt modelId="{60D88DDC-7B84-4D02-BD3F-FBA8A4B1A34F}" type="pres">
      <dgm:prSet presAssocID="{6BE85C4F-8BCD-4FB8-B123-0CE50B705C32}" presName="spaceRect" presStyleCnt="0"/>
      <dgm:spPr/>
    </dgm:pt>
    <dgm:pt modelId="{D122ABF8-EF2F-44C7-88FA-CFF26DAE2D65}" type="pres">
      <dgm:prSet presAssocID="{6BE85C4F-8BCD-4FB8-B123-0CE50B705C32}" presName="textRect" presStyleLbl="revTx" presStyleIdx="1" presStyleCnt="5">
        <dgm:presLayoutVars>
          <dgm:chMax val="1"/>
          <dgm:chPref val="1"/>
        </dgm:presLayoutVars>
      </dgm:prSet>
      <dgm:spPr/>
    </dgm:pt>
    <dgm:pt modelId="{C4B2BED2-C4CF-47C5-9417-6514C78F9BD6}" type="pres">
      <dgm:prSet presAssocID="{6CC976FC-A8F9-4459-9FE9-A12BE4AC6979}" presName="sibTrans" presStyleCnt="0"/>
      <dgm:spPr/>
    </dgm:pt>
    <dgm:pt modelId="{679AD809-F818-4AB0-9D7A-E2EBE3B89723}" type="pres">
      <dgm:prSet presAssocID="{A262C9A4-2820-42C2-87E2-BD2435D6C271}" presName="compNode" presStyleCnt="0"/>
      <dgm:spPr/>
    </dgm:pt>
    <dgm:pt modelId="{78F6213B-28BF-4477-BCC0-7E7A4DE0E7E0}" type="pres">
      <dgm:prSet presAssocID="{A262C9A4-2820-42C2-87E2-BD2435D6C271}" presName="iconBgRect" presStyleLbl="bgShp" presStyleIdx="2" presStyleCnt="5"/>
      <dgm:spPr/>
    </dgm:pt>
    <dgm:pt modelId="{64C1CD18-C2DA-4189-B66B-5A3175970830}" type="pres">
      <dgm:prSet presAssocID="{A262C9A4-2820-42C2-87E2-BD2435D6C27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p compass"/>
        </a:ext>
      </dgm:extLst>
    </dgm:pt>
    <dgm:pt modelId="{8AC2DE44-0EFF-4F2B-80EA-EDD40395757C}" type="pres">
      <dgm:prSet presAssocID="{A262C9A4-2820-42C2-87E2-BD2435D6C271}" presName="spaceRect" presStyleCnt="0"/>
      <dgm:spPr/>
    </dgm:pt>
    <dgm:pt modelId="{28D6D18F-DE3B-48A2-8EB7-41A42045BBE8}" type="pres">
      <dgm:prSet presAssocID="{A262C9A4-2820-42C2-87E2-BD2435D6C271}" presName="textRect" presStyleLbl="revTx" presStyleIdx="2" presStyleCnt="5">
        <dgm:presLayoutVars>
          <dgm:chMax val="1"/>
          <dgm:chPref val="1"/>
        </dgm:presLayoutVars>
      </dgm:prSet>
      <dgm:spPr/>
    </dgm:pt>
    <dgm:pt modelId="{B898D09B-CD0A-4B86-814A-2F5E479467B7}" type="pres">
      <dgm:prSet presAssocID="{A1C0EC5D-44C6-4AA0-AF71-8F3C9AA5689A}" presName="sibTrans" presStyleCnt="0"/>
      <dgm:spPr/>
    </dgm:pt>
    <dgm:pt modelId="{150C0ABE-9ABA-4808-9482-F4AA168432E1}" type="pres">
      <dgm:prSet presAssocID="{88533036-9635-4DC5-BDFE-C19DC17ED286}" presName="compNode" presStyleCnt="0"/>
      <dgm:spPr/>
    </dgm:pt>
    <dgm:pt modelId="{E3350E99-AADA-4D6B-B613-55F4295BEEE7}" type="pres">
      <dgm:prSet presAssocID="{88533036-9635-4DC5-BDFE-C19DC17ED286}" presName="iconBgRect" presStyleLbl="bgShp" presStyleIdx="3" presStyleCnt="5"/>
      <dgm:spPr/>
    </dgm:pt>
    <dgm:pt modelId="{3DBA1392-F6DD-47D9-8299-141D88392F3E}" type="pres">
      <dgm:prSet presAssocID="{88533036-9635-4DC5-BDFE-C19DC17ED2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ille"/>
        </a:ext>
      </dgm:extLst>
    </dgm:pt>
    <dgm:pt modelId="{13262FE2-500B-42F1-965A-4065899449C8}" type="pres">
      <dgm:prSet presAssocID="{88533036-9635-4DC5-BDFE-C19DC17ED286}" presName="spaceRect" presStyleCnt="0"/>
      <dgm:spPr/>
    </dgm:pt>
    <dgm:pt modelId="{19538FBD-E5D8-4D9F-B4F9-F1EDF879E840}" type="pres">
      <dgm:prSet presAssocID="{88533036-9635-4DC5-BDFE-C19DC17ED286}" presName="textRect" presStyleLbl="revTx" presStyleIdx="3" presStyleCnt="5">
        <dgm:presLayoutVars>
          <dgm:chMax val="1"/>
          <dgm:chPref val="1"/>
        </dgm:presLayoutVars>
      </dgm:prSet>
      <dgm:spPr/>
    </dgm:pt>
    <dgm:pt modelId="{C14761A6-BC6F-4907-995E-853109413A5C}" type="pres">
      <dgm:prSet presAssocID="{6CC39823-64F2-4E1E-935B-41535BE136DE}" presName="sibTrans" presStyleCnt="0"/>
      <dgm:spPr/>
    </dgm:pt>
    <dgm:pt modelId="{90ACEBE5-4865-4A51-8C33-AFD1A636E7B4}" type="pres">
      <dgm:prSet presAssocID="{F03AD468-E5A4-42FD-84D5-2928CF4A6223}" presName="compNode" presStyleCnt="0"/>
      <dgm:spPr/>
    </dgm:pt>
    <dgm:pt modelId="{97ACCAF1-A871-4D2B-B2DD-8F3D2A45F89D}" type="pres">
      <dgm:prSet presAssocID="{F03AD468-E5A4-42FD-84D5-2928CF4A6223}" presName="iconBgRect" presStyleLbl="bgShp" presStyleIdx="4" presStyleCnt="5"/>
      <dgm:spPr/>
    </dgm:pt>
    <dgm:pt modelId="{C944B49A-AF28-4C5F-85C4-C1E939CCB588}" type="pres">
      <dgm:prSet presAssocID="{F03AD468-E5A4-42FD-84D5-2928CF4A622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Étoile"/>
        </a:ext>
      </dgm:extLst>
    </dgm:pt>
    <dgm:pt modelId="{A70F3C59-19FC-4F5F-9B63-B93BE318F428}" type="pres">
      <dgm:prSet presAssocID="{F03AD468-E5A4-42FD-84D5-2928CF4A6223}" presName="spaceRect" presStyleCnt="0"/>
      <dgm:spPr/>
    </dgm:pt>
    <dgm:pt modelId="{5C3B0A8C-4AB7-4E9F-B00C-A93C71E409BA}" type="pres">
      <dgm:prSet presAssocID="{F03AD468-E5A4-42FD-84D5-2928CF4A6223}" presName="textRect" presStyleLbl="revTx" presStyleIdx="4" presStyleCnt="5">
        <dgm:presLayoutVars>
          <dgm:chMax val="1"/>
          <dgm:chPref val="1"/>
        </dgm:presLayoutVars>
      </dgm:prSet>
      <dgm:spPr/>
    </dgm:pt>
  </dgm:ptLst>
  <dgm:cxnLst>
    <dgm:cxn modelId="{FF20500D-AD07-421C-81F0-FC0390CC9E9A}" srcId="{31951325-08BF-44D9-B5AD-14729844D70E}" destId="{F03AD468-E5A4-42FD-84D5-2928CF4A6223}" srcOrd="4" destOrd="0" parTransId="{EF649597-17BA-4137-B1FF-1969379D597D}" sibTransId="{B0DC8AF6-3C0F-45F1-845D-9441E3DFE4AE}"/>
    <dgm:cxn modelId="{E5D4291A-0BB4-491B-BBEC-1968E95CCDCC}" type="presOf" srcId="{F03AD468-E5A4-42FD-84D5-2928CF4A6223}" destId="{5C3B0A8C-4AB7-4E9F-B00C-A93C71E409BA}" srcOrd="0" destOrd="0" presId="urn:microsoft.com/office/officeart/2018/5/layout/IconCircleLabelList"/>
    <dgm:cxn modelId="{F2A6EF29-8DB6-435B-9CF5-C03DD065517E}" type="presOf" srcId="{6BE85C4F-8BCD-4FB8-B123-0CE50B705C32}" destId="{D122ABF8-EF2F-44C7-88FA-CFF26DAE2D65}" srcOrd="0" destOrd="0" presId="urn:microsoft.com/office/officeart/2018/5/layout/IconCircleLabelList"/>
    <dgm:cxn modelId="{0942B043-073F-44F2-A059-6AE014A642D1}" type="presOf" srcId="{1DD98533-A86A-45A6-A2A5-DC820611422D}" destId="{819DF989-B5DD-4D02-9C80-72F638F91086}" srcOrd="0" destOrd="0" presId="urn:microsoft.com/office/officeart/2018/5/layout/IconCircleLabelList"/>
    <dgm:cxn modelId="{29D1E645-4E55-4058-8176-CB3C90F9EF47}" srcId="{31951325-08BF-44D9-B5AD-14729844D70E}" destId="{1DD98533-A86A-45A6-A2A5-DC820611422D}" srcOrd="0" destOrd="0" parTransId="{EAFC1F9C-A8E2-4A27-B9CB-762BE360D535}" sibTransId="{BD6CF09E-1AF8-41A3-9BF8-56477A92455B}"/>
    <dgm:cxn modelId="{61B60F66-5B4F-4B64-9546-BEBA21E4BEC7}" srcId="{31951325-08BF-44D9-B5AD-14729844D70E}" destId="{88533036-9635-4DC5-BDFE-C19DC17ED286}" srcOrd="3" destOrd="0" parTransId="{90C09B09-DB50-44DD-8E43-F8E5A94EF961}" sibTransId="{6CC39823-64F2-4E1E-935B-41535BE136DE}"/>
    <dgm:cxn modelId="{6A91758A-23A2-43E6-853E-25C939D84835}" type="presOf" srcId="{31951325-08BF-44D9-B5AD-14729844D70E}" destId="{86F16A75-C483-447A-8BFF-3A242331EB36}" srcOrd="0" destOrd="0" presId="urn:microsoft.com/office/officeart/2018/5/layout/IconCircleLabelList"/>
    <dgm:cxn modelId="{BC56D8D1-F763-420B-BA37-686A488E0656}" srcId="{31951325-08BF-44D9-B5AD-14729844D70E}" destId="{6BE85C4F-8BCD-4FB8-B123-0CE50B705C32}" srcOrd="1" destOrd="0" parTransId="{A5634601-7B10-442D-8F1D-61B288101398}" sibTransId="{6CC976FC-A8F9-4459-9FE9-A12BE4AC6979}"/>
    <dgm:cxn modelId="{4DF29DDD-43FA-4065-B380-59BBFBFA870C}" type="presOf" srcId="{A262C9A4-2820-42C2-87E2-BD2435D6C271}" destId="{28D6D18F-DE3B-48A2-8EB7-41A42045BBE8}" srcOrd="0" destOrd="0" presId="urn:microsoft.com/office/officeart/2018/5/layout/IconCircleLabelList"/>
    <dgm:cxn modelId="{62E096FA-4088-49B7-8BF3-8E54352AFFBB}" type="presOf" srcId="{88533036-9635-4DC5-BDFE-C19DC17ED286}" destId="{19538FBD-E5D8-4D9F-B4F9-F1EDF879E840}" srcOrd="0" destOrd="0" presId="urn:microsoft.com/office/officeart/2018/5/layout/IconCircleLabelList"/>
    <dgm:cxn modelId="{B47F39FC-AECD-4D0D-9E63-7DED585B89E9}" srcId="{31951325-08BF-44D9-B5AD-14729844D70E}" destId="{A262C9A4-2820-42C2-87E2-BD2435D6C271}" srcOrd="2" destOrd="0" parTransId="{81FF598F-456C-4562-9395-7008A0626072}" sibTransId="{A1C0EC5D-44C6-4AA0-AF71-8F3C9AA5689A}"/>
    <dgm:cxn modelId="{62235785-EF6D-4196-BF21-6B5D33B2472D}" type="presParOf" srcId="{86F16A75-C483-447A-8BFF-3A242331EB36}" destId="{B74C1D5F-DA2E-4D95-8820-5299A884B79D}" srcOrd="0" destOrd="0" presId="urn:microsoft.com/office/officeart/2018/5/layout/IconCircleLabelList"/>
    <dgm:cxn modelId="{7B91B4A7-3076-4DE1-90F5-51991CF2919C}" type="presParOf" srcId="{B74C1D5F-DA2E-4D95-8820-5299A884B79D}" destId="{8D9C526C-B86C-4B2B-A2C8-CFD668777106}" srcOrd="0" destOrd="0" presId="urn:microsoft.com/office/officeart/2018/5/layout/IconCircleLabelList"/>
    <dgm:cxn modelId="{D6627DA1-8C42-426D-AE41-0FB4D1D95229}" type="presParOf" srcId="{B74C1D5F-DA2E-4D95-8820-5299A884B79D}" destId="{D80ED4E1-2DEA-4B3A-87EA-B926E04BDD29}" srcOrd="1" destOrd="0" presId="urn:microsoft.com/office/officeart/2018/5/layout/IconCircleLabelList"/>
    <dgm:cxn modelId="{790917E5-C451-49C5-A2F2-A2BF4D85C451}" type="presParOf" srcId="{B74C1D5F-DA2E-4D95-8820-5299A884B79D}" destId="{1707C347-AB02-4EEA-9D00-7115DC75F46B}" srcOrd="2" destOrd="0" presId="urn:microsoft.com/office/officeart/2018/5/layout/IconCircleLabelList"/>
    <dgm:cxn modelId="{C0FAC6FB-A524-43F7-AF11-F5A32E6C62CF}" type="presParOf" srcId="{B74C1D5F-DA2E-4D95-8820-5299A884B79D}" destId="{819DF989-B5DD-4D02-9C80-72F638F91086}" srcOrd="3" destOrd="0" presId="urn:microsoft.com/office/officeart/2018/5/layout/IconCircleLabelList"/>
    <dgm:cxn modelId="{D306784D-903B-4B7C-9E2F-D80D6F1B1397}" type="presParOf" srcId="{86F16A75-C483-447A-8BFF-3A242331EB36}" destId="{CEE2A596-165C-4CB1-8BE5-0BF754809FF2}" srcOrd="1" destOrd="0" presId="urn:microsoft.com/office/officeart/2018/5/layout/IconCircleLabelList"/>
    <dgm:cxn modelId="{ED7440C1-CAB6-4320-948E-D5784287BFA1}" type="presParOf" srcId="{86F16A75-C483-447A-8BFF-3A242331EB36}" destId="{21903B0D-A410-4EBB-8FE1-A5D3FF8D8D2F}" srcOrd="2" destOrd="0" presId="urn:microsoft.com/office/officeart/2018/5/layout/IconCircleLabelList"/>
    <dgm:cxn modelId="{41D5AECB-60C8-4759-88F8-C62A2464D7F2}" type="presParOf" srcId="{21903B0D-A410-4EBB-8FE1-A5D3FF8D8D2F}" destId="{693BEAD6-50C6-457A-8005-23712F21C74A}" srcOrd="0" destOrd="0" presId="urn:microsoft.com/office/officeart/2018/5/layout/IconCircleLabelList"/>
    <dgm:cxn modelId="{30364F49-5C85-4856-AB44-2170F78B9E1E}" type="presParOf" srcId="{21903B0D-A410-4EBB-8FE1-A5D3FF8D8D2F}" destId="{51CCEF5D-5BC2-4DCB-BF08-089F53CDCC10}" srcOrd="1" destOrd="0" presId="urn:microsoft.com/office/officeart/2018/5/layout/IconCircleLabelList"/>
    <dgm:cxn modelId="{14FA0E0D-C6CB-432A-BC9A-BB8E18EAE504}" type="presParOf" srcId="{21903B0D-A410-4EBB-8FE1-A5D3FF8D8D2F}" destId="{60D88DDC-7B84-4D02-BD3F-FBA8A4B1A34F}" srcOrd="2" destOrd="0" presId="urn:microsoft.com/office/officeart/2018/5/layout/IconCircleLabelList"/>
    <dgm:cxn modelId="{97DFA2B6-6209-4A07-B47A-6E80CB1514E6}" type="presParOf" srcId="{21903B0D-A410-4EBB-8FE1-A5D3FF8D8D2F}" destId="{D122ABF8-EF2F-44C7-88FA-CFF26DAE2D65}" srcOrd="3" destOrd="0" presId="urn:microsoft.com/office/officeart/2018/5/layout/IconCircleLabelList"/>
    <dgm:cxn modelId="{C0783665-F07C-4530-A37A-F135E2823C9B}" type="presParOf" srcId="{86F16A75-C483-447A-8BFF-3A242331EB36}" destId="{C4B2BED2-C4CF-47C5-9417-6514C78F9BD6}" srcOrd="3" destOrd="0" presId="urn:microsoft.com/office/officeart/2018/5/layout/IconCircleLabelList"/>
    <dgm:cxn modelId="{72B92700-35D4-4B58-819F-3F5A8A8AF00D}" type="presParOf" srcId="{86F16A75-C483-447A-8BFF-3A242331EB36}" destId="{679AD809-F818-4AB0-9D7A-E2EBE3B89723}" srcOrd="4" destOrd="0" presId="urn:microsoft.com/office/officeart/2018/5/layout/IconCircleLabelList"/>
    <dgm:cxn modelId="{8BFFCE91-BF21-4A29-8089-06C5E697E495}" type="presParOf" srcId="{679AD809-F818-4AB0-9D7A-E2EBE3B89723}" destId="{78F6213B-28BF-4477-BCC0-7E7A4DE0E7E0}" srcOrd="0" destOrd="0" presId="urn:microsoft.com/office/officeart/2018/5/layout/IconCircleLabelList"/>
    <dgm:cxn modelId="{E2E795B3-8D88-4AE0-B1C4-DB24C4E23637}" type="presParOf" srcId="{679AD809-F818-4AB0-9D7A-E2EBE3B89723}" destId="{64C1CD18-C2DA-4189-B66B-5A3175970830}" srcOrd="1" destOrd="0" presId="urn:microsoft.com/office/officeart/2018/5/layout/IconCircleLabelList"/>
    <dgm:cxn modelId="{5D17CB7B-5442-4F4A-8C41-22EA85129DEB}" type="presParOf" srcId="{679AD809-F818-4AB0-9D7A-E2EBE3B89723}" destId="{8AC2DE44-0EFF-4F2B-80EA-EDD40395757C}" srcOrd="2" destOrd="0" presId="urn:microsoft.com/office/officeart/2018/5/layout/IconCircleLabelList"/>
    <dgm:cxn modelId="{4B832CD7-6B3A-4DC8-90C4-946BF37B6A6C}" type="presParOf" srcId="{679AD809-F818-4AB0-9D7A-E2EBE3B89723}" destId="{28D6D18F-DE3B-48A2-8EB7-41A42045BBE8}" srcOrd="3" destOrd="0" presId="urn:microsoft.com/office/officeart/2018/5/layout/IconCircleLabelList"/>
    <dgm:cxn modelId="{1FFBF15F-5DE1-4DDB-ABF7-14EF4E4FEFDD}" type="presParOf" srcId="{86F16A75-C483-447A-8BFF-3A242331EB36}" destId="{B898D09B-CD0A-4B86-814A-2F5E479467B7}" srcOrd="5" destOrd="0" presId="urn:microsoft.com/office/officeart/2018/5/layout/IconCircleLabelList"/>
    <dgm:cxn modelId="{F8B08484-694B-4789-8E78-DE6CBD42D13A}" type="presParOf" srcId="{86F16A75-C483-447A-8BFF-3A242331EB36}" destId="{150C0ABE-9ABA-4808-9482-F4AA168432E1}" srcOrd="6" destOrd="0" presId="urn:microsoft.com/office/officeart/2018/5/layout/IconCircleLabelList"/>
    <dgm:cxn modelId="{0A80CCF1-D37C-48D7-A533-9A09F80DE89C}" type="presParOf" srcId="{150C0ABE-9ABA-4808-9482-F4AA168432E1}" destId="{E3350E99-AADA-4D6B-B613-55F4295BEEE7}" srcOrd="0" destOrd="0" presId="urn:microsoft.com/office/officeart/2018/5/layout/IconCircleLabelList"/>
    <dgm:cxn modelId="{8CB956A8-1259-4733-A9C9-0ADEE2A2E4E5}" type="presParOf" srcId="{150C0ABE-9ABA-4808-9482-F4AA168432E1}" destId="{3DBA1392-F6DD-47D9-8299-141D88392F3E}" srcOrd="1" destOrd="0" presId="urn:microsoft.com/office/officeart/2018/5/layout/IconCircleLabelList"/>
    <dgm:cxn modelId="{607A1475-E3CA-4935-9C77-95B8EA5BABDF}" type="presParOf" srcId="{150C0ABE-9ABA-4808-9482-F4AA168432E1}" destId="{13262FE2-500B-42F1-965A-4065899449C8}" srcOrd="2" destOrd="0" presId="urn:microsoft.com/office/officeart/2018/5/layout/IconCircleLabelList"/>
    <dgm:cxn modelId="{52F20C42-849C-4BF8-9963-6F9E8B13E105}" type="presParOf" srcId="{150C0ABE-9ABA-4808-9482-F4AA168432E1}" destId="{19538FBD-E5D8-4D9F-B4F9-F1EDF879E840}" srcOrd="3" destOrd="0" presId="urn:microsoft.com/office/officeart/2018/5/layout/IconCircleLabelList"/>
    <dgm:cxn modelId="{3FAE0CCC-0CAA-4CFD-B112-1EC6F475FB0E}" type="presParOf" srcId="{86F16A75-C483-447A-8BFF-3A242331EB36}" destId="{C14761A6-BC6F-4907-995E-853109413A5C}" srcOrd="7" destOrd="0" presId="urn:microsoft.com/office/officeart/2018/5/layout/IconCircleLabelList"/>
    <dgm:cxn modelId="{CF3E9FF7-DB27-4FA8-B8AD-DF31DD78D105}" type="presParOf" srcId="{86F16A75-C483-447A-8BFF-3A242331EB36}" destId="{90ACEBE5-4865-4A51-8C33-AFD1A636E7B4}" srcOrd="8" destOrd="0" presId="urn:microsoft.com/office/officeart/2018/5/layout/IconCircleLabelList"/>
    <dgm:cxn modelId="{54C57923-E27C-4149-B4A4-D2EBF9D4DB3C}" type="presParOf" srcId="{90ACEBE5-4865-4A51-8C33-AFD1A636E7B4}" destId="{97ACCAF1-A871-4D2B-B2DD-8F3D2A45F89D}" srcOrd="0" destOrd="0" presId="urn:microsoft.com/office/officeart/2018/5/layout/IconCircleLabelList"/>
    <dgm:cxn modelId="{CB7B2B27-001C-43FD-98AF-3EA520D1C8FC}" type="presParOf" srcId="{90ACEBE5-4865-4A51-8C33-AFD1A636E7B4}" destId="{C944B49A-AF28-4C5F-85C4-C1E939CCB588}" srcOrd="1" destOrd="0" presId="urn:microsoft.com/office/officeart/2018/5/layout/IconCircleLabelList"/>
    <dgm:cxn modelId="{560FCDD3-5F17-4334-B124-32A0879914B0}" type="presParOf" srcId="{90ACEBE5-4865-4A51-8C33-AFD1A636E7B4}" destId="{A70F3C59-19FC-4F5F-9B63-B93BE318F428}" srcOrd="2" destOrd="0" presId="urn:microsoft.com/office/officeart/2018/5/layout/IconCircleLabelList"/>
    <dgm:cxn modelId="{9DA3C5B9-85B6-4EED-8C24-8A18CB0FAF00}" type="presParOf" srcId="{90ACEBE5-4865-4A51-8C33-AFD1A636E7B4}" destId="{5C3B0A8C-4AB7-4E9F-B00C-A93C71E409B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6B322-6D2C-4558-90AF-69349B4C0A49}">
      <dsp:nvSpPr>
        <dsp:cNvPr id="0" name=""/>
        <dsp:cNvSpPr/>
      </dsp:nvSpPr>
      <dsp:spPr>
        <a:xfrm>
          <a:off x="603479" y="943292"/>
          <a:ext cx="644519" cy="6445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B8B14A-DDC9-41A4-BB1D-E0E4937D876C}">
      <dsp:nvSpPr>
        <dsp:cNvPr id="0" name=""/>
        <dsp:cNvSpPr/>
      </dsp:nvSpPr>
      <dsp:spPr>
        <a:xfrm>
          <a:off x="4997" y="1701712"/>
          <a:ext cx="1841484" cy="79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a:t>Rappel de la problématique et présentation du jeu de données</a:t>
          </a:r>
          <a:endParaRPr lang="en-US" sz="1400" kern="1200"/>
        </a:p>
      </dsp:txBody>
      <dsp:txXfrm>
        <a:off x="4997" y="1701712"/>
        <a:ext cx="1841484" cy="794140"/>
      </dsp:txXfrm>
    </dsp:sp>
    <dsp:sp modelId="{216FEA9C-A8C2-49DD-8DC0-E1B4D0C67A95}">
      <dsp:nvSpPr>
        <dsp:cNvPr id="0" name=""/>
        <dsp:cNvSpPr/>
      </dsp:nvSpPr>
      <dsp:spPr>
        <a:xfrm>
          <a:off x="4997" y="2548829"/>
          <a:ext cx="1841484" cy="1043301"/>
        </a:xfrm>
        <a:prstGeom prst="rect">
          <a:avLst/>
        </a:prstGeom>
        <a:noFill/>
        <a:ln>
          <a:noFill/>
        </a:ln>
        <a:effectLst/>
      </dsp:spPr>
      <dsp:style>
        <a:lnRef idx="0">
          <a:scrgbClr r="0" g="0" b="0"/>
        </a:lnRef>
        <a:fillRef idx="0">
          <a:scrgbClr r="0" g="0" b="0"/>
        </a:fillRef>
        <a:effectRef idx="0">
          <a:scrgbClr r="0" g="0" b="0"/>
        </a:effectRef>
        <a:fontRef idx="minor"/>
      </dsp:style>
    </dsp:sp>
    <dsp:sp modelId="{561EA6F5-E478-427F-B6CD-0A1F6C2563DC}">
      <dsp:nvSpPr>
        <dsp:cNvPr id="0" name=""/>
        <dsp:cNvSpPr/>
      </dsp:nvSpPr>
      <dsp:spPr>
        <a:xfrm>
          <a:off x="2767224" y="943292"/>
          <a:ext cx="644519" cy="6445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EF0C67-AFEA-4F91-8D80-54B9770750CD}">
      <dsp:nvSpPr>
        <dsp:cNvPr id="0" name=""/>
        <dsp:cNvSpPr/>
      </dsp:nvSpPr>
      <dsp:spPr>
        <a:xfrm>
          <a:off x="2168741" y="1701712"/>
          <a:ext cx="1841484" cy="79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a:t>Présentation de la modélisation : </a:t>
          </a:r>
          <a:endParaRPr lang="en-US" sz="1400" kern="1200"/>
        </a:p>
      </dsp:txBody>
      <dsp:txXfrm>
        <a:off x="2168741" y="1701712"/>
        <a:ext cx="1841484" cy="794140"/>
      </dsp:txXfrm>
    </dsp:sp>
    <dsp:sp modelId="{D0702F7D-BF48-4AE8-9A31-9CC1F80EA2B6}">
      <dsp:nvSpPr>
        <dsp:cNvPr id="0" name=""/>
        <dsp:cNvSpPr/>
      </dsp:nvSpPr>
      <dsp:spPr>
        <a:xfrm>
          <a:off x="2168741" y="2548829"/>
          <a:ext cx="1841484" cy="1043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b="0" i="0" kern="1200"/>
            <a:t>Démarche de modélisation, choix des mesures</a:t>
          </a:r>
          <a:endParaRPr lang="en-US" sz="1100" kern="1200"/>
        </a:p>
        <a:p>
          <a:pPr marL="0" lvl="0" indent="0" algn="ctr" defTabSz="488950">
            <a:lnSpc>
              <a:spcPct val="90000"/>
            </a:lnSpc>
            <a:spcBef>
              <a:spcPct val="0"/>
            </a:spcBef>
            <a:spcAft>
              <a:spcPct val="35000"/>
            </a:spcAft>
            <a:buNone/>
          </a:pPr>
          <a:r>
            <a:rPr lang="fr-FR" sz="1100" b="0" i="0" kern="1200"/>
            <a:t>Visualisation du tracking via MLFlow UI </a:t>
          </a:r>
          <a:endParaRPr lang="en-US" sz="1100" kern="1200"/>
        </a:p>
        <a:p>
          <a:pPr marL="0" lvl="0" indent="0" algn="ctr" defTabSz="488950">
            <a:lnSpc>
              <a:spcPct val="90000"/>
            </a:lnSpc>
            <a:spcBef>
              <a:spcPct val="0"/>
            </a:spcBef>
            <a:spcAft>
              <a:spcPct val="35000"/>
            </a:spcAft>
            <a:buNone/>
          </a:pPr>
          <a:r>
            <a:rPr lang="fr-FR" sz="1100" b="0" i="0" kern="1200"/>
            <a:t>Présentation de la synthèse des résultats</a:t>
          </a:r>
          <a:endParaRPr lang="en-US" sz="1100" kern="1200"/>
        </a:p>
      </dsp:txBody>
      <dsp:txXfrm>
        <a:off x="2168741" y="2548829"/>
        <a:ext cx="1841484" cy="1043301"/>
      </dsp:txXfrm>
    </dsp:sp>
    <dsp:sp modelId="{6CC09429-9E47-46FA-BAF3-41402D1EAF72}">
      <dsp:nvSpPr>
        <dsp:cNvPr id="0" name=""/>
        <dsp:cNvSpPr/>
      </dsp:nvSpPr>
      <dsp:spPr>
        <a:xfrm>
          <a:off x="4930968" y="943292"/>
          <a:ext cx="644519" cy="6445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ABFE6-5656-4D2F-81B6-975F83FAD498}">
      <dsp:nvSpPr>
        <dsp:cNvPr id="0" name=""/>
        <dsp:cNvSpPr/>
      </dsp:nvSpPr>
      <dsp:spPr>
        <a:xfrm>
          <a:off x="4332485" y="1701712"/>
          <a:ext cx="1841484" cy="79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a:t>Présentation du pipeline de déploiement : Git, Github, tests unitaires </a:t>
          </a:r>
          <a:endParaRPr lang="en-US" sz="1400" kern="1200"/>
        </a:p>
      </dsp:txBody>
      <dsp:txXfrm>
        <a:off x="4332485" y="1701712"/>
        <a:ext cx="1841484" cy="794140"/>
      </dsp:txXfrm>
    </dsp:sp>
    <dsp:sp modelId="{2C4B98C0-E890-4B29-B8D1-CD8AA3CA7F15}">
      <dsp:nvSpPr>
        <dsp:cNvPr id="0" name=""/>
        <dsp:cNvSpPr/>
      </dsp:nvSpPr>
      <dsp:spPr>
        <a:xfrm>
          <a:off x="4332485" y="2548829"/>
          <a:ext cx="1841484" cy="1043301"/>
        </a:xfrm>
        <a:prstGeom prst="rect">
          <a:avLst/>
        </a:prstGeom>
        <a:noFill/>
        <a:ln>
          <a:noFill/>
        </a:ln>
        <a:effectLst/>
      </dsp:spPr>
      <dsp:style>
        <a:lnRef idx="0">
          <a:scrgbClr r="0" g="0" b="0"/>
        </a:lnRef>
        <a:fillRef idx="0">
          <a:scrgbClr r="0" g="0" b="0"/>
        </a:fillRef>
        <a:effectRef idx="0">
          <a:scrgbClr r="0" g="0" b="0"/>
        </a:effectRef>
        <a:fontRef idx="minor"/>
      </dsp:style>
    </dsp:sp>
    <dsp:sp modelId="{8A89DFB4-CCB1-4706-AB18-5468EF6F0F3C}">
      <dsp:nvSpPr>
        <dsp:cNvPr id="0" name=""/>
        <dsp:cNvSpPr/>
      </dsp:nvSpPr>
      <dsp:spPr>
        <a:xfrm>
          <a:off x="7094712" y="943292"/>
          <a:ext cx="644519" cy="6445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55BB0F-B9E9-4359-B41F-8CB2A17EBCA3}">
      <dsp:nvSpPr>
        <dsp:cNvPr id="0" name=""/>
        <dsp:cNvSpPr/>
      </dsp:nvSpPr>
      <dsp:spPr>
        <a:xfrm>
          <a:off x="6496229" y="1701712"/>
          <a:ext cx="1841484" cy="79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a:t>Présentation de l’analyse de data drift </a:t>
          </a:r>
          <a:endParaRPr lang="en-US" sz="1400" kern="1200"/>
        </a:p>
      </dsp:txBody>
      <dsp:txXfrm>
        <a:off x="6496229" y="1701712"/>
        <a:ext cx="1841484" cy="794140"/>
      </dsp:txXfrm>
    </dsp:sp>
    <dsp:sp modelId="{F3B44D34-F98E-44DA-8132-F37886E2222A}">
      <dsp:nvSpPr>
        <dsp:cNvPr id="0" name=""/>
        <dsp:cNvSpPr/>
      </dsp:nvSpPr>
      <dsp:spPr>
        <a:xfrm>
          <a:off x="6496229" y="2548829"/>
          <a:ext cx="1841484" cy="1043301"/>
        </a:xfrm>
        <a:prstGeom prst="rect">
          <a:avLst/>
        </a:prstGeom>
        <a:noFill/>
        <a:ln>
          <a:noFill/>
        </a:ln>
        <a:effectLst/>
      </dsp:spPr>
      <dsp:style>
        <a:lnRef idx="0">
          <a:scrgbClr r="0" g="0" b="0"/>
        </a:lnRef>
        <a:fillRef idx="0">
          <a:scrgbClr r="0" g="0" b="0"/>
        </a:fillRef>
        <a:effectRef idx="0">
          <a:scrgbClr r="0" g="0" b="0"/>
        </a:effectRef>
        <a:fontRef idx="minor"/>
      </dsp:style>
    </dsp:sp>
    <dsp:sp modelId="{D75CD219-1658-450E-A1EA-2BDF796007C6}">
      <dsp:nvSpPr>
        <dsp:cNvPr id="0" name=""/>
        <dsp:cNvSpPr/>
      </dsp:nvSpPr>
      <dsp:spPr>
        <a:xfrm>
          <a:off x="9258456" y="943292"/>
          <a:ext cx="644519" cy="6445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949457-EA96-4728-A05B-430AFA07725E}">
      <dsp:nvSpPr>
        <dsp:cNvPr id="0" name=""/>
        <dsp:cNvSpPr/>
      </dsp:nvSpPr>
      <dsp:spPr>
        <a:xfrm>
          <a:off x="8659974" y="1701712"/>
          <a:ext cx="1841484" cy="79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a:t>Présentation et démo du dashboard déployé sur le Cloud </a:t>
          </a:r>
          <a:endParaRPr lang="en-US" sz="1400" kern="1200"/>
        </a:p>
      </dsp:txBody>
      <dsp:txXfrm>
        <a:off x="8659974" y="1701712"/>
        <a:ext cx="1841484" cy="794140"/>
      </dsp:txXfrm>
    </dsp:sp>
    <dsp:sp modelId="{E57E4D39-7CBE-4581-AD9E-3C97661507B0}">
      <dsp:nvSpPr>
        <dsp:cNvPr id="0" name=""/>
        <dsp:cNvSpPr/>
      </dsp:nvSpPr>
      <dsp:spPr>
        <a:xfrm>
          <a:off x="8659974" y="2548829"/>
          <a:ext cx="1841484" cy="104330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BA989-711A-44A4-83DA-1F9E94C915BB}">
      <dsp:nvSpPr>
        <dsp:cNvPr id="0" name=""/>
        <dsp:cNvSpPr/>
      </dsp:nvSpPr>
      <dsp:spPr>
        <a:xfrm>
          <a:off x="1748064" y="2975"/>
          <a:ext cx="3342605" cy="200556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b="0" i="0" kern="1200" baseline="0"/>
            <a:t>L’entreprise </a:t>
          </a:r>
          <a:r>
            <a:rPr lang="fr-FR" sz="1900" b="1" i="0" kern="1200" baseline="0"/>
            <a:t>"Prêt à dépenser"  </a:t>
          </a:r>
          <a:r>
            <a:rPr lang="fr-FR" sz="1900" b="0" i="0" kern="1200" baseline="0"/>
            <a:t>souhaite mettre en œuvre un outil de “scoring crédit” pour calculer la probabilité qu’un client rembourse son crédit, puis classifie la demande en crédit accordé ou refusé.</a:t>
          </a:r>
          <a:endParaRPr lang="en-US" sz="1900" kern="1200"/>
        </a:p>
      </dsp:txBody>
      <dsp:txXfrm>
        <a:off x="1748064" y="2975"/>
        <a:ext cx="3342605" cy="2005563"/>
      </dsp:txXfrm>
    </dsp:sp>
    <dsp:sp modelId="{215CD598-1E07-4FA0-B49F-56BB9E8BC13C}">
      <dsp:nvSpPr>
        <dsp:cNvPr id="0" name=""/>
        <dsp:cNvSpPr/>
      </dsp:nvSpPr>
      <dsp:spPr>
        <a:xfrm>
          <a:off x="5424930" y="2975"/>
          <a:ext cx="3342605" cy="2005563"/>
        </a:xfrm>
        <a:prstGeom prst="rect">
          <a:avLst/>
        </a:prstGeom>
        <a:solidFill>
          <a:schemeClr val="accent2">
            <a:hueOff val="2147871"/>
            <a:satOff val="-6164"/>
            <a:lumOff val="-987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fr-FR" sz="1900" b="0" i="0" kern="1200" baseline="0"/>
            <a:t>De plus cette entreprise souhaite plus de </a:t>
          </a:r>
          <a:r>
            <a:rPr lang="fr-FR" sz="1900" b="1" i="0" kern="1200" baseline="0"/>
            <a:t>transparence</a:t>
          </a:r>
          <a:r>
            <a:rPr lang="fr-FR" sz="1900" b="0" i="0" kern="1200" baseline="0"/>
            <a:t> vis-à-vis des décisions d’octroi de crédit.</a:t>
          </a:r>
          <a:endParaRPr lang="en-US" sz="1900" kern="1200"/>
        </a:p>
        <a:p>
          <a:pPr marL="114300" lvl="1" indent="-114300" algn="l" defTabSz="666750">
            <a:lnSpc>
              <a:spcPct val="90000"/>
            </a:lnSpc>
            <a:spcBef>
              <a:spcPct val="0"/>
            </a:spcBef>
            <a:spcAft>
              <a:spcPct val="15000"/>
            </a:spcAft>
            <a:buChar char="•"/>
          </a:pPr>
          <a:r>
            <a:rPr lang="fr-FR" sz="1500" b="1" i="0" kern="1200" baseline="0"/>
            <a:t>Besoin de « Prêt à dépenser » :</a:t>
          </a:r>
          <a:endParaRPr lang="en-US" sz="1500" kern="1200"/>
        </a:p>
      </dsp:txBody>
      <dsp:txXfrm>
        <a:off x="5424930" y="2975"/>
        <a:ext cx="3342605" cy="2005563"/>
      </dsp:txXfrm>
    </dsp:sp>
    <dsp:sp modelId="{9A2C66AF-BC40-4E15-B9AE-7CB045B260C0}">
      <dsp:nvSpPr>
        <dsp:cNvPr id="0" name=""/>
        <dsp:cNvSpPr/>
      </dsp:nvSpPr>
      <dsp:spPr>
        <a:xfrm>
          <a:off x="1748064" y="2342799"/>
          <a:ext cx="3342605" cy="2005563"/>
        </a:xfrm>
        <a:prstGeom prst="rect">
          <a:avLst/>
        </a:prstGeom>
        <a:solidFill>
          <a:schemeClr val="accent2">
            <a:hueOff val="4295743"/>
            <a:satOff val="-12329"/>
            <a:lumOff val="-1973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b="0" i="0" kern="1200" baseline="0"/>
            <a:t>Un modèle de scoring qui donnera la probabilité de faillite d’un client de façon automatique</a:t>
          </a:r>
          <a:endParaRPr lang="en-US" sz="1900" kern="1200"/>
        </a:p>
      </dsp:txBody>
      <dsp:txXfrm>
        <a:off x="1748064" y="2342799"/>
        <a:ext cx="3342605" cy="2005563"/>
      </dsp:txXfrm>
    </dsp:sp>
    <dsp:sp modelId="{8D289062-3D2C-413C-9CF7-7B0F850452C8}">
      <dsp:nvSpPr>
        <dsp:cNvPr id="0" name=""/>
        <dsp:cNvSpPr/>
      </dsp:nvSpPr>
      <dsp:spPr>
        <a:xfrm>
          <a:off x="5424930" y="2342799"/>
          <a:ext cx="3342605" cy="2005563"/>
        </a:xfrm>
        <a:prstGeom prst="rect">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b="0" i="0" kern="1200" baseline="0"/>
            <a:t>Pour les besoin de </a:t>
          </a:r>
          <a:r>
            <a:rPr lang="fr-FR" sz="1900" b="1" i="0" kern="1200" baseline="0"/>
            <a:t>transparence </a:t>
          </a:r>
          <a:r>
            <a:rPr lang="fr-FR" sz="1900" b="0" i="0" kern="1200" baseline="0"/>
            <a:t>des chargés de relation client, il est donc nécessaire de développer un</a:t>
          </a:r>
          <a:r>
            <a:rPr lang="fr-FR" sz="1900" b="1" i="0" kern="1200" baseline="0"/>
            <a:t> dashboard interactif.</a:t>
          </a:r>
          <a:endParaRPr lang="en-US" sz="1900" kern="1200"/>
        </a:p>
      </dsp:txBody>
      <dsp:txXfrm>
        <a:off x="5424930" y="2342799"/>
        <a:ext cx="3342605" cy="2005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C53CE-312B-400D-8E6A-4635CB4CE270}">
      <dsp:nvSpPr>
        <dsp:cNvPr id="0" name=""/>
        <dsp:cNvSpPr/>
      </dsp:nvSpPr>
      <dsp:spPr>
        <a:xfrm>
          <a:off x="0" y="2175669"/>
          <a:ext cx="10693400" cy="0"/>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69E26B-610A-460B-8DC9-F49A37B64039}">
      <dsp:nvSpPr>
        <dsp:cNvPr id="0" name=""/>
        <dsp:cNvSpPr/>
      </dsp:nvSpPr>
      <dsp:spPr>
        <a:xfrm rot="8100000">
          <a:off x="166287" y="487298"/>
          <a:ext cx="316387" cy="316387"/>
        </a:xfrm>
        <a:prstGeom prst="teardrop">
          <a:avLst>
            <a:gd name="adj" fmla="val 115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F3AA-634C-409F-BD69-E4BACD9CCCFA}">
      <dsp:nvSpPr>
        <dsp:cNvPr id="0" name=""/>
        <dsp:cNvSpPr/>
      </dsp:nvSpPr>
      <dsp:spPr>
        <a:xfrm>
          <a:off x="201435"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92B0A5-8BE5-4E84-8618-26EA28CFF4A3}">
      <dsp:nvSpPr>
        <dsp:cNvPr id="0" name=""/>
        <dsp:cNvSpPr/>
      </dsp:nvSpPr>
      <dsp:spPr>
        <a:xfrm>
          <a:off x="548200"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t" anchorCtr="0">
          <a:noAutofit/>
        </a:bodyPr>
        <a:lstStyle/>
        <a:p>
          <a:pPr marL="0" lvl="0" indent="0" algn="l" defTabSz="622300" rtl="0">
            <a:lnSpc>
              <a:spcPct val="90000"/>
            </a:lnSpc>
            <a:spcBef>
              <a:spcPct val="0"/>
            </a:spcBef>
            <a:spcAft>
              <a:spcPct val="35000"/>
            </a:spcAft>
            <a:buNone/>
          </a:pPr>
          <a:r>
            <a:rPr lang="fr-FR" sz="1400" b="0" i="0" u="none" kern="1200" dirty="0">
              <a:solidFill>
                <a:srgbClr val="666666"/>
              </a:solidFill>
            </a:rPr>
            <a:t>Source, et Descriptif sommaire de la structure des données</a:t>
          </a:r>
          <a:endParaRPr lang="fr-FR" sz="1400" kern="1200" dirty="0">
            <a:solidFill>
              <a:srgbClr val="666666"/>
            </a:solidFill>
          </a:endParaRPr>
        </a:p>
      </dsp:txBody>
      <dsp:txXfrm>
        <a:off x="548200" y="887672"/>
        <a:ext cx="2932566" cy="1287996"/>
      </dsp:txXfrm>
    </dsp:sp>
    <dsp:sp modelId="{AA393DB5-4DAB-4AB9-875A-4BE9E87DA2BF}">
      <dsp:nvSpPr>
        <dsp:cNvPr id="0" name=""/>
        <dsp:cNvSpPr/>
      </dsp:nvSpPr>
      <dsp:spPr>
        <a:xfrm>
          <a:off x="548200"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44550" rtl="0">
            <a:lnSpc>
              <a:spcPct val="90000"/>
            </a:lnSpc>
            <a:spcBef>
              <a:spcPct val="0"/>
            </a:spcBef>
            <a:spcAft>
              <a:spcPct val="35000"/>
            </a:spcAft>
            <a:buNone/>
          </a:pPr>
          <a:r>
            <a:rPr lang="fr-FR" sz="1900" b="0" i="1" kern="1200" dirty="0">
              <a:solidFill>
                <a:srgbClr val="2C567A"/>
              </a:solidFill>
            </a:rPr>
            <a:t>Description données</a:t>
          </a:r>
        </a:p>
      </dsp:txBody>
      <dsp:txXfrm>
        <a:off x="548200" y="435133"/>
        <a:ext cx="2932566" cy="452539"/>
      </dsp:txXfrm>
    </dsp:sp>
    <dsp:sp modelId="{D10F2BCE-B77B-4F05-95FD-A65109E5DEA0}">
      <dsp:nvSpPr>
        <dsp:cNvPr id="0" name=""/>
        <dsp:cNvSpPr/>
      </dsp:nvSpPr>
      <dsp:spPr>
        <a:xfrm>
          <a:off x="324480"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CDDE1E5C-76D1-411D-97D4-8F1977E9842D}">
      <dsp:nvSpPr>
        <dsp:cNvPr id="0" name=""/>
        <dsp:cNvSpPr/>
      </dsp:nvSpPr>
      <dsp:spPr>
        <a:xfrm>
          <a:off x="286761" y="2134940"/>
          <a:ext cx="80539" cy="81457"/>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AD205-8152-4363-B661-3C3A26A103FF}">
      <dsp:nvSpPr>
        <dsp:cNvPr id="0" name=""/>
        <dsp:cNvSpPr/>
      </dsp:nvSpPr>
      <dsp:spPr>
        <a:xfrm rot="18900000">
          <a:off x="1905953" y="3547652"/>
          <a:ext cx="316387" cy="316387"/>
        </a:xfrm>
        <a:prstGeom prst="teardrop">
          <a:avLst>
            <a:gd name="adj" fmla="val 115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364CD-3B8A-4A42-AB11-744F4277900A}">
      <dsp:nvSpPr>
        <dsp:cNvPr id="0" name=""/>
        <dsp:cNvSpPr/>
      </dsp:nvSpPr>
      <dsp:spPr>
        <a:xfrm>
          <a:off x="1941101"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310A89-F151-435B-963F-FD9908E8C694}">
      <dsp:nvSpPr>
        <dsp:cNvPr id="0" name=""/>
        <dsp:cNvSpPr/>
      </dsp:nvSpPr>
      <dsp:spPr>
        <a:xfrm>
          <a:off x="2287866"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b" anchorCtr="0">
          <a:noAutofit/>
        </a:bodyPr>
        <a:lstStyle/>
        <a:p>
          <a:pPr marL="0" lvl="0" indent="0" algn="l" defTabSz="622300" rtl="0">
            <a:lnSpc>
              <a:spcPct val="90000"/>
            </a:lnSpc>
            <a:spcBef>
              <a:spcPct val="0"/>
            </a:spcBef>
            <a:spcAft>
              <a:spcPct val="35000"/>
            </a:spcAft>
            <a:buNone/>
          </a:pPr>
          <a:r>
            <a:rPr lang="fr-FR" sz="1400" kern="1200" dirty="0">
              <a:solidFill>
                <a:srgbClr val="666666"/>
              </a:solidFill>
            </a:rPr>
            <a:t>Étude des données manquantes</a:t>
          </a:r>
        </a:p>
        <a:p>
          <a:pPr marL="0" lvl="0" indent="0" algn="l" defTabSz="622300" rtl="0">
            <a:lnSpc>
              <a:spcPct val="90000"/>
            </a:lnSpc>
            <a:spcBef>
              <a:spcPct val="0"/>
            </a:spcBef>
            <a:spcAft>
              <a:spcPct val="35000"/>
            </a:spcAft>
            <a:buNone/>
          </a:pPr>
          <a:r>
            <a:rPr lang="fr-FR" sz="1400" kern="1200" dirty="0">
              <a:solidFill>
                <a:srgbClr val="666666"/>
              </a:solidFill>
            </a:rPr>
            <a:t>Suppression de </a:t>
          </a:r>
          <a:r>
            <a:rPr lang="fr-FR" sz="1400" kern="1200" dirty="0" err="1">
              <a:solidFill>
                <a:srgbClr val="666666"/>
              </a:solidFill>
            </a:rPr>
            <a:t>features</a:t>
          </a:r>
          <a:r>
            <a:rPr lang="fr-FR" sz="1400" kern="1200" dirty="0">
              <a:solidFill>
                <a:srgbClr val="666666"/>
              </a:solidFill>
            </a:rPr>
            <a:t> sans variabilités</a:t>
          </a:r>
        </a:p>
      </dsp:txBody>
      <dsp:txXfrm>
        <a:off x="2287866" y="2175669"/>
        <a:ext cx="2932566" cy="1287996"/>
      </dsp:txXfrm>
    </dsp:sp>
    <dsp:sp modelId="{6386BA6E-453A-41E1-ADAD-7626B92BD1BF}">
      <dsp:nvSpPr>
        <dsp:cNvPr id="0" name=""/>
        <dsp:cNvSpPr/>
      </dsp:nvSpPr>
      <dsp:spPr>
        <a:xfrm>
          <a:off x="2287866"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44550" rtl="0">
            <a:lnSpc>
              <a:spcPct val="90000"/>
            </a:lnSpc>
            <a:spcBef>
              <a:spcPct val="0"/>
            </a:spcBef>
            <a:spcAft>
              <a:spcPct val="35000"/>
            </a:spcAft>
            <a:buNone/>
          </a:pPr>
          <a:r>
            <a:rPr lang="fr-FR" sz="1900" b="0" kern="1200" dirty="0" err="1">
              <a:solidFill>
                <a:srgbClr val="2C567A"/>
              </a:solidFill>
            </a:rPr>
            <a:t>Outliers</a:t>
          </a:r>
          <a:r>
            <a:rPr lang="fr-FR" sz="1900" b="0" kern="1200" dirty="0">
              <a:solidFill>
                <a:srgbClr val="2C567A"/>
              </a:solidFill>
            </a:rPr>
            <a:t> et </a:t>
          </a:r>
          <a:r>
            <a:rPr lang="fr-FR" sz="1900" b="0" kern="1200" dirty="0" err="1">
              <a:solidFill>
                <a:srgbClr val="2C567A"/>
              </a:solidFill>
            </a:rPr>
            <a:t>Missing</a:t>
          </a:r>
          <a:r>
            <a:rPr lang="fr-FR" sz="1900" b="0" kern="1200" dirty="0">
              <a:solidFill>
                <a:srgbClr val="2C567A"/>
              </a:solidFill>
            </a:rPr>
            <a:t> Values</a:t>
          </a:r>
        </a:p>
      </dsp:txBody>
      <dsp:txXfrm>
        <a:off x="2287866" y="3463665"/>
        <a:ext cx="2932566" cy="452539"/>
      </dsp:txXfrm>
    </dsp:sp>
    <dsp:sp modelId="{DB95D829-80DF-4ADA-B04C-CE92ADFB6606}">
      <dsp:nvSpPr>
        <dsp:cNvPr id="0" name=""/>
        <dsp:cNvSpPr/>
      </dsp:nvSpPr>
      <dsp:spPr>
        <a:xfrm>
          <a:off x="2064147"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94B71067-EBEC-4112-A9D1-8B8A7A437FC8}">
      <dsp:nvSpPr>
        <dsp:cNvPr id="0" name=""/>
        <dsp:cNvSpPr/>
      </dsp:nvSpPr>
      <dsp:spPr>
        <a:xfrm>
          <a:off x="2026427" y="2134940"/>
          <a:ext cx="80539" cy="81457"/>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CDBCC-C40A-41AF-BB40-B20A9AB919D8}">
      <dsp:nvSpPr>
        <dsp:cNvPr id="0" name=""/>
        <dsp:cNvSpPr/>
      </dsp:nvSpPr>
      <dsp:spPr>
        <a:xfrm rot="8100000">
          <a:off x="3645619" y="487298"/>
          <a:ext cx="316387" cy="316387"/>
        </a:xfrm>
        <a:prstGeom prst="teardrop">
          <a:avLst>
            <a:gd name="adj" fmla="val 115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D9000-2762-4B6C-BFD6-7B6C2D0122B9}">
      <dsp:nvSpPr>
        <dsp:cNvPr id="0" name=""/>
        <dsp:cNvSpPr/>
      </dsp:nvSpPr>
      <dsp:spPr>
        <a:xfrm>
          <a:off x="3680767"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8C98A3-4322-425C-8260-4319044AFBF1}">
      <dsp:nvSpPr>
        <dsp:cNvPr id="0" name=""/>
        <dsp:cNvSpPr/>
      </dsp:nvSpPr>
      <dsp:spPr>
        <a:xfrm>
          <a:off x="4027533"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t" anchorCtr="0">
          <a:noAutofit/>
        </a:bodyPr>
        <a:lstStyle/>
        <a:p>
          <a:pPr marL="0" lvl="0" indent="0" algn="l" defTabSz="622300" rtl="0">
            <a:lnSpc>
              <a:spcPct val="90000"/>
            </a:lnSpc>
            <a:spcBef>
              <a:spcPct val="0"/>
            </a:spcBef>
            <a:spcAft>
              <a:spcPct val="35000"/>
            </a:spcAft>
            <a:buNone/>
          </a:pPr>
          <a:r>
            <a:rPr lang="fr-FR" sz="1400" b="0" i="0" u="none" kern="1200" dirty="0">
              <a:solidFill>
                <a:srgbClr val="666666"/>
              </a:solidFill>
            </a:rPr>
            <a:t>Etude et Visualisation entre variable et la variable cible</a:t>
          </a:r>
          <a:endParaRPr lang="fr-FR" sz="1400" kern="1200" dirty="0">
            <a:solidFill>
              <a:srgbClr val="666666"/>
            </a:solidFill>
          </a:endParaRPr>
        </a:p>
      </dsp:txBody>
      <dsp:txXfrm>
        <a:off x="4027533" y="887672"/>
        <a:ext cx="2932566" cy="1287996"/>
      </dsp:txXfrm>
    </dsp:sp>
    <dsp:sp modelId="{52F3B4A2-8EDD-4B40-B5F3-A1CECB56D29F}">
      <dsp:nvSpPr>
        <dsp:cNvPr id="0" name=""/>
        <dsp:cNvSpPr/>
      </dsp:nvSpPr>
      <dsp:spPr>
        <a:xfrm>
          <a:off x="4027533"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44550" rtl="0">
            <a:lnSpc>
              <a:spcPct val="90000"/>
            </a:lnSpc>
            <a:spcBef>
              <a:spcPct val="0"/>
            </a:spcBef>
            <a:spcAft>
              <a:spcPct val="35000"/>
            </a:spcAft>
            <a:buNone/>
          </a:pPr>
          <a:r>
            <a:rPr lang="fr-FR" sz="1900" b="0" i="1" kern="1200" dirty="0">
              <a:solidFill>
                <a:srgbClr val="2C567A"/>
              </a:solidFill>
            </a:rPr>
            <a:t>Data </a:t>
          </a:r>
          <a:r>
            <a:rPr lang="fr-FR" sz="1900" b="0" i="1" kern="1200" dirty="0" err="1">
              <a:solidFill>
                <a:srgbClr val="2C567A"/>
              </a:solidFill>
            </a:rPr>
            <a:t>analysis</a:t>
          </a:r>
          <a:endParaRPr lang="fr-FR" sz="1900" b="0" i="1" kern="1200" dirty="0">
            <a:solidFill>
              <a:srgbClr val="2C567A"/>
            </a:solidFill>
          </a:endParaRPr>
        </a:p>
      </dsp:txBody>
      <dsp:txXfrm>
        <a:off x="4027533" y="435133"/>
        <a:ext cx="2932566" cy="452539"/>
      </dsp:txXfrm>
    </dsp:sp>
    <dsp:sp modelId="{4A2B3FB7-F9B6-43D5-A931-C70A3750EA87}">
      <dsp:nvSpPr>
        <dsp:cNvPr id="0" name=""/>
        <dsp:cNvSpPr/>
      </dsp:nvSpPr>
      <dsp:spPr>
        <a:xfrm>
          <a:off x="3803813"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83D4573F-3CB1-4541-8BEE-E8224A8ED015}">
      <dsp:nvSpPr>
        <dsp:cNvPr id="0" name=""/>
        <dsp:cNvSpPr/>
      </dsp:nvSpPr>
      <dsp:spPr>
        <a:xfrm>
          <a:off x="3766093" y="2134940"/>
          <a:ext cx="80539" cy="81457"/>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813BC-956A-4F8C-B1AA-086730732ACF}">
      <dsp:nvSpPr>
        <dsp:cNvPr id="0" name=""/>
        <dsp:cNvSpPr/>
      </dsp:nvSpPr>
      <dsp:spPr>
        <a:xfrm rot="18900000">
          <a:off x="5385285" y="3547652"/>
          <a:ext cx="316387" cy="316387"/>
        </a:xfrm>
        <a:prstGeom prst="teardrop">
          <a:avLst>
            <a:gd name="adj" fmla="val 115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FD9-45E6-4F2F-952E-B76E1E38EA48}">
      <dsp:nvSpPr>
        <dsp:cNvPr id="0" name=""/>
        <dsp:cNvSpPr/>
      </dsp:nvSpPr>
      <dsp:spPr>
        <a:xfrm>
          <a:off x="5420433"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75F9D6-BA19-40B6-8EBB-F8B5A1A5DB04}">
      <dsp:nvSpPr>
        <dsp:cNvPr id="0" name=""/>
        <dsp:cNvSpPr/>
      </dsp:nvSpPr>
      <dsp:spPr>
        <a:xfrm>
          <a:off x="5767199"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b" anchorCtr="0">
          <a:noAutofit/>
        </a:bodyPr>
        <a:lstStyle/>
        <a:p>
          <a:pPr marL="0" lvl="0" indent="0" algn="l" defTabSz="622300" rtl="0">
            <a:lnSpc>
              <a:spcPct val="90000"/>
            </a:lnSpc>
            <a:spcBef>
              <a:spcPct val="0"/>
            </a:spcBef>
            <a:spcAft>
              <a:spcPct val="35000"/>
            </a:spcAft>
            <a:buNone/>
          </a:pPr>
          <a:r>
            <a:rPr lang="fr-FR" sz="1400" b="0" i="0" u="none" kern="1200" dirty="0">
              <a:solidFill>
                <a:srgbClr val="666666"/>
              </a:solidFill>
            </a:rPr>
            <a:t>Transformation et création de </a:t>
          </a:r>
          <a:r>
            <a:rPr lang="fr-FR" sz="1400" b="0" i="0" u="none" kern="1200" dirty="0" err="1">
              <a:solidFill>
                <a:srgbClr val="666666"/>
              </a:solidFill>
            </a:rPr>
            <a:t>features</a:t>
          </a:r>
          <a:endParaRPr lang="fr-FR" sz="1400" b="0" i="0" u="none" kern="1200" dirty="0">
            <a:solidFill>
              <a:srgbClr val="666666"/>
            </a:solidFill>
          </a:endParaRPr>
        </a:p>
        <a:p>
          <a:pPr marL="0" lvl="0" indent="0" algn="l" defTabSz="622300" rtl="0">
            <a:lnSpc>
              <a:spcPct val="90000"/>
            </a:lnSpc>
            <a:spcBef>
              <a:spcPct val="0"/>
            </a:spcBef>
            <a:spcAft>
              <a:spcPct val="35000"/>
            </a:spcAft>
            <a:buNone/>
          </a:pPr>
          <a:r>
            <a:rPr lang="fr-FR" sz="1400" b="0" i="0" u="none" kern="1200" dirty="0">
              <a:solidFill>
                <a:srgbClr val="666666"/>
              </a:solidFill>
            </a:rPr>
            <a:t>Étude de la colinéarité des </a:t>
          </a:r>
          <a:r>
            <a:rPr lang="fr-FR" sz="1400" b="0" i="0" u="none" kern="1200" dirty="0" err="1">
              <a:solidFill>
                <a:srgbClr val="666666"/>
              </a:solidFill>
            </a:rPr>
            <a:t>features</a:t>
          </a:r>
          <a:endParaRPr lang="fr-FR" sz="1400" kern="1200" dirty="0">
            <a:solidFill>
              <a:srgbClr val="666666"/>
            </a:solidFill>
          </a:endParaRPr>
        </a:p>
      </dsp:txBody>
      <dsp:txXfrm>
        <a:off x="5767199" y="2175669"/>
        <a:ext cx="2932566" cy="1287996"/>
      </dsp:txXfrm>
    </dsp:sp>
    <dsp:sp modelId="{7759EFD6-8D9B-407B-BFD2-E887C01621A3}">
      <dsp:nvSpPr>
        <dsp:cNvPr id="0" name=""/>
        <dsp:cNvSpPr/>
      </dsp:nvSpPr>
      <dsp:spPr>
        <a:xfrm>
          <a:off x="5767199"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44550" rtl="0">
            <a:lnSpc>
              <a:spcPct val="90000"/>
            </a:lnSpc>
            <a:spcBef>
              <a:spcPct val="0"/>
            </a:spcBef>
            <a:spcAft>
              <a:spcPct val="35000"/>
            </a:spcAft>
            <a:buNone/>
          </a:pPr>
          <a:r>
            <a:rPr lang="fr-FR" sz="1900" kern="1200" dirty="0">
              <a:solidFill>
                <a:srgbClr val="2C567A"/>
              </a:solidFill>
            </a:rPr>
            <a:t>Normalité et Transformation</a:t>
          </a:r>
        </a:p>
      </dsp:txBody>
      <dsp:txXfrm>
        <a:off x="5767199" y="3463665"/>
        <a:ext cx="2932566" cy="452539"/>
      </dsp:txXfrm>
    </dsp:sp>
    <dsp:sp modelId="{87D01122-9189-4BBF-B5EB-8A13E8CADCB7}">
      <dsp:nvSpPr>
        <dsp:cNvPr id="0" name=""/>
        <dsp:cNvSpPr/>
      </dsp:nvSpPr>
      <dsp:spPr>
        <a:xfrm>
          <a:off x="5543479"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A4A288FA-2972-4660-B846-F0F60F21A8F3}">
      <dsp:nvSpPr>
        <dsp:cNvPr id="0" name=""/>
        <dsp:cNvSpPr/>
      </dsp:nvSpPr>
      <dsp:spPr>
        <a:xfrm>
          <a:off x="5505759" y="2134940"/>
          <a:ext cx="80539" cy="81457"/>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B3C40-A8F3-42AD-ACAA-EFFE0F58231C}">
      <dsp:nvSpPr>
        <dsp:cNvPr id="0" name=""/>
        <dsp:cNvSpPr/>
      </dsp:nvSpPr>
      <dsp:spPr>
        <a:xfrm rot="8100000">
          <a:off x="7124952" y="487298"/>
          <a:ext cx="316387" cy="316387"/>
        </a:xfrm>
        <a:prstGeom prst="teardrop">
          <a:avLst>
            <a:gd name="adj" fmla="val 115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05BB-C8D3-4629-A36D-3F0D8E17237D}">
      <dsp:nvSpPr>
        <dsp:cNvPr id="0" name=""/>
        <dsp:cNvSpPr/>
      </dsp:nvSpPr>
      <dsp:spPr>
        <a:xfrm>
          <a:off x="7160100"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7C66FE-A882-45CB-AA8B-D41CAAC87FCE}">
      <dsp:nvSpPr>
        <dsp:cNvPr id="0" name=""/>
        <dsp:cNvSpPr/>
      </dsp:nvSpPr>
      <dsp:spPr>
        <a:xfrm>
          <a:off x="7506865"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t" anchorCtr="0">
          <a:noAutofit/>
        </a:bodyPr>
        <a:lstStyle/>
        <a:p>
          <a:pPr marL="0" lvl="0" indent="0" algn="l" defTabSz="666750" rtl="0">
            <a:lnSpc>
              <a:spcPct val="90000"/>
            </a:lnSpc>
            <a:spcBef>
              <a:spcPct val="0"/>
            </a:spcBef>
            <a:spcAft>
              <a:spcPct val="35000"/>
            </a:spcAft>
            <a:buNone/>
          </a:pPr>
          <a:r>
            <a:rPr lang="fr-FR" sz="1500" kern="1200" dirty="0">
              <a:solidFill>
                <a:srgbClr val="666666"/>
              </a:solidFill>
            </a:rPr>
            <a:t>Comparaison de divers approche de sélection de </a:t>
          </a:r>
          <a:r>
            <a:rPr lang="fr-FR" sz="1500" kern="1200" dirty="0" err="1">
              <a:solidFill>
                <a:srgbClr val="666666"/>
              </a:solidFill>
            </a:rPr>
            <a:t>features</a:t>
          </a:r>
          <a:endParaRPr lang="fr-FR" sz="1500" kern="1200" dirty="0">
            <a:solidFill>
              <a:srgbClr val="666666"/>
            </a:solidFill>
          </a:endParaRPr>
        </a:p>
      </dsp:txBody>
      <dsp:txXfrm>
        <a:off x="7506865" y="887672"/>
        <a:ext cx="2932566" cy="1287996"/>
      </dsp:txXfrm>
    </dsp:sp>
    <dsp:sp modelId="{A3AC5A82-45CF-44A1-B41F-635DAC5A92BB}">
      <dsp:nvSpPr>
        <dsp:cNvPr id="0" name=""/>
        <dsp:cNvSpPr/>
      </dsp:nvSpPr>
      <dsp:spPr>
        <a:xfrm>
          <a:off x="7506865"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44550" rtl="0">
            <a:lnSpc>
              <a:spcPct val="90000"/>
            </a:lnSpc>
            <a:spcBef>
              <a:spcPct val="0"/>
            </a:spcBef>
            <a:spcAft>
              <a:spcPct val="35000"/>
            </a:spcAft>
            <a:buNone/>
          </a:pPr>
          <a:r>
            <a:rPr lang="fr-FR" sz="1900" i="1" kern="1200" dirty="0" err="1">
              <a:solidFill>
                <a:srgbClr val="2C567A"/>
              </a:solidFill>
            </a:rPr>
            <a:t>Feature</a:t>
          </a:r>
          <a:r>
            <a:rPr lang="fr-FR" sz="1900" i="1" kern="1200" dirty="0">
              <a:solidFill>
                <a:srgbClr val="2C567A"/>
              </a:solidFill>
            </a:rPr>
            <a:t> </a:t>
          </a:r>
          <a:r>
            <a:rPr lang="fr-FR" sz="1900" i="1" kern="1200" dirty="0" err="1">
              <a:solidFill>
                <a:srgbClr val="2C567A"/>
              </a:solidFill>
            </a:rPr>
            <a:t>selection</a:t>
          </a:r>
          <a:endParaRPr lang="fr-FR" sz="1900" i="1" kern="1200" dirty="0">
            <a:solidFill>
              <a:srgbClr val="2C567A"/>
            </a:solidFill>
          </a:endParaRPr>
        </a:p>
      </dsp:txBody>
      <dsp:txXfrm>
        <a:off x="7506865" y="435133"/>
        <a:ext cx="2932566" cy="452539"/>
      </dsp:txXfrm>
    </dsp:sp>
    <dsp:sp modelId="{1513F0EC-F72E-4447-AE42-46AD1B95828E}">
      <dsp:nvSpPr>
        <dsp:cNvPr id="0" name=""/>
        <dsp:cNvSpPr/>
      </dsp:nvSpPr>
      <dsp:spPr>
        <a:xfrm>
          <a:off x="7283145"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E5A60AEB-AC99-48F9-A630-D706383CE830}">
      <dsp:nvSpPr>
        <dsp:cNvPr id="0" name=""/>
        <dsp:cNvSpPr/>
      </dsp:nvSpPr>
      <dsp:spPr>
        <a:xfrm>
          <a:off x="7245426" y="2134940"/>
          <a:ext cx="80539" cy="81457"/>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C526C-B86C-4B2B-A2C8-CFD668777106}">
      <dsp:nvSpPr>
        <dsp:cNvPr id="0" name=""/>
        <dsp:cNvSpPr/>
      </dsp:nvSpPr>
      <dsp:spPr>
        <a:xfrm>
          <a:off x="335815" y="1140743"/>
          <a:ext cx="1043314" cy="10433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0ED4E1-2DEA-4B3A-87EA-B926E04BDD29}">
      <dsp:nvSpPr>
        <dsp:cNvPr id="0" name=""/>
        <dsp:cNvSpPr/>
      </dsp:nvSpPr>
      <dsp:spPr>
        <a:xfrm>
          <a:off x="558161" y="1363088"/>
          <a:ext cx="598623" cy="598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DF989-B5DD-4D02-9C80-72F638F91086}">
      <dsp:nvSpPr>
        <dsp:cNvPr id="0" name=""/>
        <dsp:cNvSpPr/>
      </dsp:nvSpPr>
      <dsp:spPr>
        <a:xfrm>
          <a:off x="2297" y="2509024"/>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fr-FR" sz="2400" kern="1200"/>
            <a:t>AUC ROC </a:t>
          </a:r>
          <a:endParaRPr lang="en-US" sz="2400" kern="1200"/>
        </a:p>
      </dsp:txBody>
      <dsp:txXfrm>
        <a:off x="2297" y="2509024"/>
        <a:ext cx="1710351" cy="684140"/>
      </dsp:txXfrm>
    </dsp:sp>
    <dsp:sp modelId="{693BEAD6-50C6-457A-8005-23712F21C74A}">
      <dsp:nvSpPr>
        <dsp:cNvPr id="0" name=""/>
        <dsp:cNvSpPr/>
      </dsp:nvSpPr>
      <dsp:spPr>
        <a:xfrm>
          <a:off x="2345478" y="1140743"/>
          <a:ext cx="1043314" cy="10433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CCEF5D-5BC2-4DCB-BF08-089F53CDCC10}">
      <dsp:nvSpPr>
        <dsp:cNvPr id="0" name=""/>
        <dsp:cNvSpPr/>
      </dsp:nvSpPr>
      <dsp:spPr>
        <a:xfrm>
          <a:off x="2567824" y="1363088"/>
          <a:ext cx="598623" cy="598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22ABF8-EF2F-44C7-88FA-CFF26DAE2D65}">
      <dsp:nvSpPr>
        <dsp:cNvPr id="0" name=""/>
        <dsp:cNvSpPr/>
      </dsp:nvSpPr>
      <dsp:spPr>
        <a:xfrm>
          <a:off x="2011960" y="2509024"/>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fr-FR" sz="2400" kern="1200"/>
            <a:t>RECALL</a:t>
          </a:r>
          <a:endParaRPr lang="en-US" sz="2400" kern="1200"/>
        </a:p>
      </dsp:txBody>
      <dsp:txXfrm>
        <a:off x="2011960" y="2509024"/>
        <a:ext cx="1710351" cy="684140"/>
      </dsp:txXfrm>
    </dsp:sp>
    <dsp:sp modelId="{78F6213B-28BF-4477-BCC0-7E7A4DE0E7E0}">
      <dsp:nvSpPr>
        <dsp:cNvPr id="0" name=""/>
        <dsp:cNvSpPr/>
      </dsp:nvSpPr>
      <dsp:spPr>
        <a:xfrm>
          <a:off x="4355141" y="1140743"/>
          <a:ext cx="1043314" cy="10433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1CD18-C2DA-4189-B66B-5A3175970830}">
      <dsp:nvSpPr>
        <dsp:cNvPr id="0" name=""/>
        <dsp:cNvSpPr/>
      </dsp:nvSpPr>
      <dsp:spPr>
        <a:xfrm>
          <a:off x="4577487" y="1363088"/>
          <a:ext cx="598623" cy="598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6D18F-DE3B-48A2-8EB7-41A42045BBE8}">
      <dsp:nvSpPr>
        <dsp:cNvPr id="0" name=""/>
        <dsp:cNvSpPr/>
      </dsp:nvSpPr>
      <dsp:spPr>
        <a:xfrm>
          <a:off x="4021623" y="2509024"/>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fr-FR" sz="2400" kern="1200"/>
            <a:t>PRECISION</a:t>
          </a:r>
          <a:endParaRPr lang="en-US" sz="2400" kern="1200"/>
        </a:p>
      </dsp:txBody>
      <dsp:txXfrm>
        <a:off x="4021623" y="2509024"/>
        <a:ext cx="1710351" cy="684140"/>
      </dsp:txXfrm>
    </dsp:sp>
    <dsp:sp modelId="{E3350E99-AADA-4D6B-B613-55F4295BEEE7}">
      <dsp:nvSpPr>
        <dsp:cNvPr id="0" name=""/>
        <dsp:cNvSpPr/>
      </dsp:nvSpPr>
      <dsp:spPr>
        <a:xfrm>
          <a:off x="6364804" y="1140743"/>
          <a:ext cx="1043314" cy="10433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A1392-F6DD-47D9-8299-141D88392F3E}">
      <dsp:nvSpPr>
        <dsp:cNvPr id="0" name=""/>
        <dsp:cNvSpPr/>
      </dsp:nvSpPr>
      <dsp:spPr>
        <a:xfrm>
          <a:off x="6587150" y="1363088"/>
          <a:ext cx="598623" cy="598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38FBD-E5D8-4D9F-B4F9-F1EDF879E840}">
      <dsp:nvSpPr>
        <dsp:cNvPr id="0" name=""/>
        <dsp:cNvSpPr/>
      </dsp:nvSpPr>
      <dsp:spPr>
        <a:xfrm>
          <a:off x="6031286" y="2509024"/>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fr-FR" sz="2400" kern="1200"/>
            <a:t>ACCURACY</a:t>
          </a:r>
          <a:endParaRPr lang="en-US" sz="2400" kern="1200"/>
        </a:p>
      </dsp:txBody>
      <dsp:txXfrm>
        <a:off x="6031286" y="2509024"/>
        <a:ext cx="1710351" cy="684140"/>
      </dsp:txXfrm>
    </dsp:sp>
    <dsp:sp modelId="{97ACCAF1-A871-4D2B-B2DD-8F3D2A45F89D}">
      <dsp:nvSpPr>
        <dsp:cNvPr id="0" name=""/>
        <dsp:cNvSpPr/>
      </dsp:nvSpPr>
      <dsp:spPr>
        <a:xfrm>
          <a:off x="8374467" y="1140743"/>
          <a:ext cx="1043314" cy="10433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44B49A-AF28-4C5F-85C4-C1E939CCB588}">
      <dsp:nvSpPr>
        <dsp:cNvPr id="0" name=""/>
        <dsp:cNvSpPr/>
      </dsp:nvSpPr>
      <dsp:spPr>
        <a:xfrm>
          <a:off x="8596813" y="1363088"/>
          <a:ext cx="598623" cy="5986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B0A8C-4AB7-4E9F-B00C-A93C71E409BA}">
      <dsp:nvSpPr>
        <dsp:cNvPr id="0" name=""/>
        <dsp:cNvSpPr/>
      </dsp:nvSpPr>
      <dsp:spPr>
        <a:xfrm>
          <a:off x="8040949" y="2509024"/>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fr-FR" sz="2400" kern="1200"/>
            <a:t>F_Beta</a:t>
          </a:r>
          <a:endParaRPr lang="en-US" sz="2400" kern="1200"/>
        </a:p>
      </dsp:txBody>
      <dsp:txXfrm>
        <a:off x="8040949" y="2509024"/>
        <a:ext cx="1710351" cy="68414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DropPinTimeline#2">
  <dgm:title val="Chronologie à épingles en forme de gouttes"/>
  <dgm:desc val="Permet de représenter une liste d’événements dans l’ordre chronologique. La forme rectangulaire contient la description, tandis que la date apparaît près du point circulaire. Il s’agit du graphique SmartArt idéal pour afficher une grande quantité de texte avec un format de date cour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L1TextContainer">
                <dgm:alg type="sp"/>
                <dgm:shape xmlns:r="http://schemas.openxmlformats.org/officeDocument/2006/relationships" type="ellipse" r:blip="" zOrderOff="10">
                  <dgm:adjLst/>
                </dgm:shape>
                <dgm:presOf/>
                <dgm:constrLst/>
              </dgm:layoutNode>
              <dgm:layoutNode name="DropPinPlaceHolder1" moveWith="L1TextContainer">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1">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1" styleLbl="sibTrans1D1" moveWith="L1TextContainer">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L1TextContainer">
                <dgm:alg type="sp"/>
                <dgm:shape xmlns:r="http://schemas.openxmlformats.org/officeDocument/2006/relationships" type="ellipse" r:blip="" zOrderOff="10">
                  <dgm:adjLst/>
                </dgm:shape>
                <dgm:presOf/>
                <dgm:constrLst/>
              </dgm:layoutNode>
              <dgm:layoutNode name="DropPinPlaceHolder" moveWith="L1TextContain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 styleLbl="sibTrans1D1" moveWith="L1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B599E-C3B5-C77B-BE14-B0DF87915C6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F0E489B-7D10-4CDF-3769-E5E15CE78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4A8E41E-D46C-7F06-19BA-1804967AE2DB}"/>
              </a:ext>
            </a:extLst>
          </p:cNvPr>
          <p:cNvSpPr>
            <a:spLocks noGrp="1"/>
          </p:cNvSpPr>
          <p:nvPr>
            <p:ph type="dt" sz="half" idx="10"/>
          </p:nvPr>
        </p:nvSpPr>
        <p:spPr/>
        <p:txBody>
          <a:bodyPr/>
          <a:lstStyle/>
          <a:p>
            <a:fld id="{EE83ADD4-BE72-4F21-88EF-07ADEAFD0C3D}" type="datetimeFigureOut">
              <a:rPr lang="fr-FR" smtClean="0"/>
              <a:t>17/10/2024</a:t>
            </a:fld>
            <a:endParaRPr lang="fr-FR"/>
          </a:p>
        </p:txBody>
      </p:sp>
      <p:sp>
        <p:nvSpPr>
          <p:cNvPr id="5" name="Espace réservé du pied de page 4">
            <a:extLst>
              <a:ext uri="{FF2B5EF4-FFF2-40B4-BE49-F238E27FC236}">
                <a16:creationId xmlns:a16="http://schemas.microsoft.com/office/drawing/2014/main" id="{646753E4-48D0-3EEB-D401-7FC2616AD8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5593EA-988C-5044-FDFF-DCCFC0A499A4}"/>
              </a:ext>
            </a:extLst>
          </p:cNvPr>
          <p:cNvSpPr>
            <a:spLocks noGrp="1"/>
          </p:cNvSpPr>
          <p:nvPr>
            <p:ph type="sldNum" sz="quarter" idx="12"/>
          </p:nvPr>
        </p:nvSpPr>
        <p:spPr/>
        <p:txBody>
          <a:bodyPr/>
          <a:lstStyle/>
          <a:p>
            <a:fld id="{9AEF5B75-9B9C-4537-99FB-DD87AC6EF450}" type="slidenum">
              <a:rPr lang="fr-FR" smtClean="0"/>
              <a:t>‹N°›</a:t>
            </a:fld>
            <a:endParaRPr lang="fr-FR"/>
          </a:p>
        </p:txBody>
      </p:sp>
    </p:spTree>
    <p:extLst>
      <p:ext uri="{BB962C8B-B14F-4D97-AF65-F5344CB8AC3E}">
        <p14:creationId xmlns:p14="http://schemas.microsoft.com/office/powerpoint/2010/main" val="142613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177779-868C-9B3E-2D1F-98FAAD015DF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9877F2A-6B90-3C71-1C69-F3CF94B2530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272E60-6452-A18F-1859-14D4FB4F4883}"/>
              </a:ext>
            </a:extLst>
          </p:cNvPr>
          <p:cNvSpPr>
            <a:spLocks noGrp="1"/>
          </p:cNvSpPr>
          <p:nvPr>
            <p:ph type="dt" sz="half" idx="10"/>
          </p:nvPr>
        </p:nvSpPr>
        <p:spPr/>
        <p:txBody>
          <a:bodyPr/>
          <a:lstStyle/>
          <a:p>
            <a:fld id="{EE83ADD4-BE72-4F21-88EF-07ADEAFD0C3D}" type="datetimeFigureOut">
              <a:rPr lang="fr-FR" smtClean="0"/>
              <a:t>17/10/2024</a:t>
            </a:fld>
            <a:endParaRPr lang="fr-FR"/>
          </a:p>
        </p:txBody>
      </p:sp>
      <p:sp>
        <p:nvSpPr>
          <p:cNvPr id="5" name="Espace réservé du pied de page 4">
            <a:extLst>
              <a:ext uri="{FF2B5EF4-FFF2-40B4-BE49-F238E27FC236}">
                <a16:creationId xmlns:a16="http://schemas.microsoft.com/office/drawing/2014/main" id="{1C76B12A-D61C-436F-ED61-D0E4725986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CA720B-3FCD-06E9-E1A8-98AFC6897910}"/>
              </a:ext>
            </a:extLst>
          </p:cNvPr>
          <p:cNvSpPr>
            <a:spLocks noGrp="1"/>
          </p:cNvSpPr>
          <p:nvPr>
            <p:ph type="sldNum" sz="quarter" idx="12"/>
          </p:nvPr>
        </p:nvSpPr>
        <p:spPr/>
        <p:txBody>
          <a:bodyPr/>
          <a:lstStyle/>
          <a:p>
            <a:fld id="{9AEF5B75-9B9C-4537-99FB-DD87AC6EF450}" type="slidenum">
              <a:rPr lang="fr-FR" smtClean="0"/>
              <a:t>‹N°›</a:t>
            </a:fld>
            <a:endParaRPr lang="fr-FR"/>
          </a:p>
        </p:txBody>
      </p:sp>
    </p:spTree>
    <p:extLst>
      <p:ext uri="{BB962C8B-B14F-4D97-AF65-F5344CB8AC3E}">
        <p14:creationId xmlns:p14="http://schemas.microsoft.com/office/powerpoint/2010/main" val="218214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3DD7116-89D8-CF25-B431-E91E2756A7D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03AE571-1FE6-6E1F-2327-5CF7BA67023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77882E-C109-6B08-565E-6693F6AD8A53}"/>
              </a:ext>
            </a:extLst>
          </p:cNvPr>
          <p:cNvSpPr>
            <a:spLocks noGrp="1"/>
          </p:cNvSpPr>
          <p:nvPr>
            <p:ph type="dt" sz="half" idx="10"/>
          </p:nvPr>
        </p:nvSpPr>
        <p:spPr/>
        <p:txBody>
          <a:bodyPr/>
          <a:lstStyle/>
          <a:p>
            <a:fld id="{EE83ADD4-BE72-4F21-88EF-07ADEAFD0C3D}" type="datetimeFigureOut">
              <a:rPr lang="fr-FR" smtClean="0"/>
              <a:t>17/10/2024</a:t>
            </a:fld>
            <a:endParaRPr lang="fr-FR"/>
          </a:p>
        </p:txBody>
      </p:sp>
      <p:sp>
        <p:nvSpPr>
          <p:cNvPr id="5" name="Espace réservé du pied de page 4">
            <a:extLst>
              <a:ext uri="{FF2B5EF4-FFF2-40B4-BE49-F238E27FC236}">
                <a16:creationId xmlns:a16="http://schemas.microsoft.com/office/drawing/2014/main" id="{B74505D3-0233-80A4-F538-B42825BFE3A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25D0A4-CC3B-44E1-0208-2C330C58D067}"/>
              </a:ext>
            </a:extLst>
          </p:cNvPr>
          <p:cNvSpPr>
            <a:spLocks noGrp="1"/>
          </p:cNvSpPr>
          <p:nvPr>
            <p:ph type="sldNum" sz="quarter" idx="12"/>
          </p:nvPr>
        </p:nvSpPr>
        <p:spPr/>
        <p:txBody>
          <a:bodyPr/>
          <a:lstStyle/>
          <a:p>
            <a:fld id="{9AEF5B75-9B9C-4537-99FB-DD87AC6EF450}" type="slidenum">
              <a:rPr lang="fr-FR" smtClean="0"/>
              <a:t>‹N°›</a:t>
            </a:fld>
            <a:endParaRPr lang="fr-FR"/>
          </a:p>
        </p:txBody>
      </p:sp>
    </p:spTree>
    <p:extLst>
      <p:ext uri="{BB962C8B-B14F-4D97-AF65-F5344CB8AC3E}">
        <p14:creationId xmlns:p14="http://schemas.microsoft.com/office/powerpoint/2010/main" val="401068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49B2C3-88DF-2555-F1FE-1A2B9689895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580E4D-E5F2-0AFF-81A8-42B47174FEB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366C209-EDBB-4AE8-D491-69C5C231DA72}"/>
              </a:ext>
            </a:extLst>
          </p:cNvPr>
          <p:cNvSpPr>
            <a:spLocks noGrp="1"/>
          </p:cNvSpPr>
          <p:nvPr>
            <p:ph type="dt" sz="half" idx="10"/>
          </p:nvPr>
        </p:nvSpPr>
        <p:spPr/>
        <p:txBody>
          <a:bodyPr/>
          <a:lstStyle/>
          <a:p>
            <a:fld id="{EE83ADD4-BE72-4F21-88EF-07ADEAFD0C3D}" type="datetimeFigureOut">
              <a:rPr lang="fr-FR" smtClean="0"/>
              <a:t>17/10/2024</a:t>
            </a:fld>
            <a:endParaRPr lang="fr-FR"/>
          </a:p>
        </p:txBody>
      </p:sp>
      <p:sp>
        <p:nvSpPr>
          <p:cNvPr id="5" name="Espace réservé du pied de page 4">
            <a:extLst>
              <a:ext uri="{FF2B5EF4-FFF2-40B4-BE49-F238E27FC236}">
                <a16:creationId xmlns:a16="http://schemas.microsoft.com/office/drawing/2014/main" id="{91BA9650-C97C-D1C5-8019-2060BC0327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C5713AF-E6CA-102E-C75D-4E58D1CCD6A0}"/>
              </a:ext>
            </a:extLst>
          </p:cNvPr>
          <p:cNvSpPr>
            <a:spLocks noGrp="1"/>
          </p:cNvSpPr>
          <p:nvPr>
            <p:ph type="sldNum" sz="quarter" idx="12"/>
          </p:nvPr>
        </p:nvSpPr>
        <p:spPr/>
        <p:txBody>
          <a:bodyPr/>
          <a:lstStyle/>
          <a:p>
            <a:fld id="{9AEF5B75-9B9C-4537-99FB-DD87AC6EF450}" type="slidenum">
              <a:rPr lang="fr-FR" smtClean="0"/>
              <a:t>‹N°›</a:t>
            </a:fld>
            <a:endParaRPr lang="fr-FR"/>
          </a:p>
        </p:txBody>
      </p:sp>
    </p:spTree>
    <p:extLst>
      <p:ext uri="{BB962C8B-B14F-4D97-AF65-F5344CB8AC3E}">
        <p14:creationId xmlns:p14="http://schemas.microsoft.com/office/powerpoint/2010/main" val="144352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F7CF5-4D2C-15C5-CB86-F854D7A970C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84047B6-BF1F-7604-2736-F3B74AAACB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3F9442B-ECA6-B7AB-8DB9-40690F8275BA}"/>
              </a:ext>
            </a:extLst>
          </p:cNvPr>
          <p:cNvSpPr>
            <a:spLocks noGrp="1"/>
          </p:cNvSpPr>
          <p:nvPr>
            <p:ph type="dt" sz="half" idx="10"/>
          </p:nvPr>
        </p:nvSpPr>
        <p:spPr/>
        <p:txBody>
          <a:bodyPr/>
          <a:lstStyle/>
          <a:p>
            <a:fld id="{EE83ADD4-BE72-4F21-88EF-07ADEAFD0C3D}" type="datetimeFigureOut">
              <a:rPr lang="fr-FR" smtClean="0"/>
              <a:t>17/10/2024</a:t>
            </a:fld>
            <a:endParaRPr lang="fr-FR"/>
          </a:p>
        </p:txBody>
      </p:sp>
      <p:sp>
        <p:nvSpPr>
          <p:cNvPr id="5" name="Espace réservé du pied de page 4">
            <a:extLst>
              <a:ext uri="{FF2B5EF4-FFF2-40B4-BE49-F238E27FC236}">
                <a16:creationId xmlns:a16="http://schemas.microsoft.com/office/drawing/2014/main" id="{9DE95F18-0A3D-7FF9-6A49-16FF1C4986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F5E3B7-90C2-15C1-961B-AD9D62F1C3F8}"/>
              </a:ext>
            </a:extLst>
          </p:cNvPr>
          <p:cNvSpPr>
            <a:spLocks noGrp="1"/>
          </p:cNvSpPr>
          <p:nvPr>
            <p:ph type="sldNum" sz="quarter" idx="12"/>
          </p:nvPr>
        </p:nvSpPr>
        <p:spPr/>
        <p:txBody>
          <a:bodyPr/>
          <a:lstStyle/>
          <a:p>
            <a:fld id="{9AEF5B75-9B9C-4537-99FB-DD87AC6EF450}" type="slidenum">
              <a:rPr lang="fr-FR" smtClean="0"/>
              <a:t>‹N°›</a:t>
            </a:fld>
            <a:endParaRPr lang="fr-FR"/>
          </a:p>
        </p:txBody>
      </p:sp>
    </p:spTree>
    <p:extLst>
      <p:ext uri="{BB962C8B-B14F-4D97-AF65-F5344CB8AC3E}">
        <p14:creationId xmlns:p14="http://schemas.microsoft.com/office/powerpoint/2010/main" val="428942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EFD59F-BCCA-09FA-A297-37D7B18CB5A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DD6ABAB-2F24-D3DE-AA70-F79F0C8EACC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F6A839A-8184-66F6-AA96-1CCFFD6A25F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71220A5-96B9-1979-4018-227E935690E9}"/>
              </a:ext>
            </a:extLst>
          </p:cNvPr>
          <p:cNvSpPr>
            <a:spLocks noGrp="1"/>
          </p:cNvSpPr>
          <p:nvPr>
            <p:ph type="dt" sz="half" idx="10"/>
          </p:nvPr>
        </p:nvSpPr>
        <p:spPr/>
        <p:txBody>
          <a:bodyPr/>
          <a:lstStyle/>
          <a:p>
            <a:fld id="{EE83ADD4-BE72-4F21-88EF-07ADEAFD0C3D}" type="datetimeFigureOut">
              <a:rPr lang="fr-FR" smtClean="0"/>
              <a:t>17/10/2024</a:t>
            </a:fld>
            <a:endParaRPr lang="fr-FR"/>
          </a:p>
        </p:txBody>
      </p:sp>
      <p:sp>
        <p:nvSpPr>
          <p:cNvPr id="6" name="Espace réservé du pied de page 5">
            <a:extLst>
              <a:ext uri="{FF2B5EF4-FFF2-40B4-BE49-F238E27FC236}">
                <a16:creationId xmlns:a16="http://schemas.microsoft.com/office/drawing/2014/main" id="{BC6976EC-CD9A-8A4A-A8CA-8C05555CAF6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E81D8E-E135-06E5-7893-66ED6146A386}"/>
              </a:ext>
            </a:extLst>
          </p:cNvPr>
          <p:cNvSpPr>
            <a:spLocks noGrp="1"/>
          </p:cNvSpPr>
          <p:nvPr>
            <p:ph type="sldNum" sz="quarter" idx="12"/>
          </p:nvPr>
        </p:nvSpPr>
        <p:spPr/>
        <p:txBody>
          <a:bodyPr/>
          <a:lstStyle/>
          <a:p>
            <a:fld id="{9AEF5B75-9B9C-4537-99FB-DD87AC6EF450}" type="slidenum">
              <a:rPr lang="fr-FR" smtClean="0"/>
              <a:t>‹N°›</a:t>
            </a:fld>
            <a:endParaRPr lang="fr-FR"/>
          </a:p>
        </p:txBody>
      </p:sp>
    </p:spTree>
    <p:extLst>
      <p:ext uri="{BB962C8B-B14F-4D97-AF65-F5344CB8AC3E}">
        <p14:creationId xmlns:p14="http://schemas.microsoft.com/office/powerpoint/2010/main" val="229827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05C675-39B6-A190-2135-FD067A12368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B747205-A545-37BA-6A47-492DD7D4D3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57700C4-1C90-2665-2BEB-66AA3DF086E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B2FB971-30F5-E766-4C0B-15E4F1BC1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111B003-F94F-74CF-B992-6B31EECE535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3159510-32A1-9D92-6B7A-2EF8AAD85000}"/>
              </a:ext>
            </a:extLst>
          </p:cNvPr>
          <p:cNvSpPr>
            <a:spLocks noGrp="1"/>
          </p:cNvSpPr>
          <p:nvPr>
            <p:ph type="dt" sz="half" idx="10"/>
          </p:nvPr>
        </p:nvSpPr>
        <p:spPr/>
        <p:txBody>
          <a:bodyPr/>
          <a:lstStyle/>
          <a:p>
            <a:fld id="{EE83ADD4-BE72-4F21-88EF-07ADEAFD0C3D}" type="datetimeFigureOut">
              <a:rPr lang="fr-FR" smtClean="0"/>
              <a:t>17/10/2024</a:t>
            </a:fld>
            <a:endParaRPr lang="fr-FR"/>
          </a:p>
        </p:txBody>
      </p:sp>
      <p:sp>
        <p:nvSpPr>
          <p:cNvPr id="8" name="Espace réservé du pied de page 7">
            <a:extLst>
              <a:ext uri="{FF2B5EF4-FFF2-40B4-BE49-F238E27FC236}">
                <a16:creationId xmlns:a16="http://schemas.microsoft.com/office/drawing/2014/main" id="{B841A326-937A-AFED-51A6-70E3A646585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D2A57DB-BE77-AB6A-2F10-BE8726C292FB}"/>
              </a:ext>
            </a:extLst>
          </p:cNvPr>
          <p:cNvSpPr>
            <a:spLocks noGrp="1"/>
          </p:cNvSpPr>
          <p:nvPr>
            <p:ph type="sldNum" sz="quarter" idx="12"/>
          </p:nvPr>
        </p:nvSpPr>
        <p:spPr/>
        <p:txBody>
          <a:bodyPr/>
          <a:lstStyle/>
          <a:p>
            <a:fld id="{9AEF5B75-9B9C-4537-99FB-DD87AC6EF450}" type="slidenum">
              <a:rPr lang="fr-FR" smtClean="0"/>
              <a:t>‹N°›</a:t>
            </a:fld>
            <a:endParaRPr lang="fr-FR"/>
          </a:p>
        </p:txBody>
      </p:sp>
    </p:spTree>
    <p:extLst>
      <p:ext uri="{BB962C8B-B14F-4D97-AF65-F5344CB8AC3E}">
        <p14:creationId xmlns:p14="http://schemas.microsoft.com/office/powerpoint/2010/main" val="426981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211F6E-C6F7-784B-98BA-3E8E1F41F92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3DB953D-0E26-2C08-4139-AABA6C6E283A}"/>
              </a:ext>
            </a:extLst>
          </p:cNvPr>
          <p:cNvSpPr>
            <a:spLocks noGrp="1"/>
          </p:cNvSpPr>
          <p:nvPr>
            <p:ph type="dt" sz="half" idx="10"/>
          </p:nvPr>
        </p:nvSpPr>
        <p:spPr/>
        <p:txBody>
          <a:bodyPr/>
          <a:lstStyle/>
          <a:p>
            <a:fld id="{EE83ADD4-BE72-4F21-88EF-07ADEAFD0C3D}" type="datetimeFigureOut">
              <a:rPr lang="fr-FR" smtClean="0"/>
              <a:t>17/10/2024</a:t>
            </a:fld>
            <a:endParaRPr lang="fr-FR"/>
          </a:p>
        </p:txBody>
      </p:sp>
      <p:sp>
        <p:nvSpPr>
          <p:cNvPr id="4" name="Espace réservé du pied de page 3">
            <a:extLst>
              <a:ext uri="{FF2B5EF4-FFF2-40B4-BE49-F238E27FC236}">
                <a16:creationId xmlns:a16="http://schemas.microsoft.com/office/drawing/2014/main" id="{C71CBD50-E2FA-8A24-0D6C-29737E8F58E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3011BB8-5CDF-93F6-351F-7E294E757918}"/>
              </a:ext>
            </a:extLst>
          </p:cNvPr>
          <p:cNvSpPr>
            <a:spLocks noGrp="1"/>
          </p:cNvSpPr>
          <p:nvPr>
            <p:ph type="sldNum" sz="quarter" idx="12"/>
          </p:nvPr>
        </p:nvSpPr>
        <p:spPr/>
        <p:txBody>
          <a:bodyPr/>
          <a:lstStyle/>
          <a:p>
            <a:fld id="{9AEF5B75-9B9C-4537-99FB-DD87AC6EF450}" type="slidenum">
              <a:rPr lang="fr-FR" smtClean="0"/>
              <a:t>‹N°›</a:t>
            </a:fld>
            <a:endParaRPr lang="fr-FR"/>
          </a:p>
        </p:txBody>
      </p:sp>
    </p:spTree>
    <p:extLst>
      <p:ext uri="{BB962C8B-B14F-4D97-AF65-F5344CB8AC3E}">
        <p14:creationId xmlns:p14="http://schemas.microsoft.com/office/powerpoint/2010/main" val="171909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EFC805-0C27-65B3-B8D7-88909F8D2984}"/>
              </a:ext>
            </a:extLst>
          </p:cNvPr>
          <p:cNvSpPr>
            <a:spLocks noGrp="1"/>
          </p:cNvSpPr>
          <p:nvPr>
            <p:ph type="dt" sz="half" idx="10"/>
          </p:nvPr>
        </p:nvSpPr>
        <p:spPr/>
        <p:txBody>
          <a:bodyPr/>
          <a:lstStyle/>
          <a:p>
            <a:fld id="{EE83ADD4-BE72-4F21-88EF-07ADEAFD0C3D}" type="datetimeFigureOut">
              <a:rPr lang="fr-FR" smtClean="0"/>
              <a:t>17/10/2024</a:t>
            </a:fld>
            <a:endParaRPr lang="fr-FR"/>
          </a:p>
        </p:txBody>
      </p:sp>
      <p:sp>
        <p:nvSpPr>
          <p:cNvPr id="3" name="Espace réservé du pied de page 2">
            <a:extLst>
              <a:ext uri="{FF2B5EF4-FFF2-40B4-BE49-F238E27FC236}">
                <a16:creationId xmlns:a16="http://schemas.microsoft.com/office/drawing/2014/main" id="{C8EE5DDE-489E-93BB-1B9A-8800E25EBC9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8FB78A0-E1C4-C9A4-9D55-3C529ECB1F03}"/>
              </a:ext>
            </a:extLst>
          </p:cNvPr>
          <p:cNvSpPr>
            <a:spLocks noGrp="1"/>
          </p:cNvSpPr>
          <p:nvPr>
            <p:ph type="sldNum" sz="quarter" idx="12"/>
          </p:nvPr>
        </p:nvSpPr>
        <p:spPr/>
        <p:txBody>
          <a:bodyPr/>
          <a:lstStyle/>
          <a:p>
            <a:fld id="{9AEF5B75-9B9C-4537-99FB-DD87AC6EF450}" type="slidenum">
              <a:rPr lang="fr-FR" smtClean="0"/>
              <a:t>‹N°›</a:t>
            </a:fld>
            <a:endParaRPr lang="fr-FR"/>
          </a:p>
        </p:txBody>
      </p:sp>
    </p:spTree>
    <p:extLst>
      <p:ext uri="{BB962C8B-B14F-4D97-AF65-F5344CB8AC3E}">
        <p14:creationId xmlns:p14="http://schemas.microsoft.com/office/powerpoint/2010/main" val="281624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7065E-2D29-F390-41B3-1C36AF27DD0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D27F69A-5099-501A-8064-4FEE91E8C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64778E5-E3DC-56AA-E68A-8936D9193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22CF0A6-56AA-D238-A426-52D5435FBDC5}"/>
              </a:ext>
            </a:extLst>
          </p:cNvPr>
          <p:cNvSpPr>
            <a:spLocks noGrp="1"/>
          </p:cNvSpPr>
          <p:nvPr>
            <p:ph type="dt" sz="half" idx="10"/>
          </p:nvPr>
        </p:nvSpPr>
        <p:spPr/>
        <p:txBody>
          <a:bodyPr/>
          <a:lstStyle/>
          <a:p>
            <a:fld id="{EE83ADD4-BE72-4F21-88EF-07ADEAFD0C3D}" type="datetimeFigureOut">
              <a:rPr lang="fr-FR" smtClean="0"/>
              <a:t>17/10/2024</a:t>
            </a:fld>
            <a:endParaRPr lang="fr-FR"/>
          </a:p>
        </p:txBody>
      </p:sp>
      <p:sp>
        <p:nvSpPr>
          <p:cNvPr id="6" name="Espace réservé du pied de page 5">
            <a:extLst>
              <a:ext uri="{FF2B5EF4-FFF2-40B4-BE49-F238E27FC236}">
                <a16:creationId xmlns:a16="http://schemas.microsoft.com/office/drawing/2014/main" id="{51F6851C-4AB4-8990-8574-06AAFE2D211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0EC0A95-4500-6EF9-BA67-AC4B19360EC8}"/>
              </a:ext>
            </a:extLst>
          </p:cNvPr>
          <p:cNvSpPr>
            <a:spLocks noGrp="1"/>
          </p:cNvSpPr>
          <p:nvPr>
            <p:ph type="sldNum" sz="quarter" idx="12"/>
          </p:nvPr>
        </p:nvSpPr>
        <p:spPr/>
        <p:txBody>
          <a:bodyPr/>
          <a:lstStyle/>
          <a:p>
            <a:fld id="{9AEF5B75-9B9C-4537-99FB-DD87AC6EF450}" type="slidenum">
              <a:rPr lang="fr-FR" smtClean="0"/>
              <a:t>‹N°›</a:t>
            </a:fld>
            <a:endParaRPr lang="fr-FR"/>
          </a:p>
        </p:txBody>
      </p:sp>
    </p:spTree>
    <p:extLst>
      <p:ext uri="{BB962C8B-B14F-4D97-AF65-F5344CB8AC3E}">
        <p14:creationId xmlns:p14="http://schemas.microsoft.com/office/powerpoint/2010/main" val="429080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13EB04-0A61-6D46-17B0-C04AF6CA53B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DEA60AA-B9C8-802B-70C0-83777D116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DC5325C-8554-25EB-46C4-22FA3639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2D1C87E-BDAE-0889-0032-4B7D83997F6B}"/>
              </a:ext>
            </a:extLst>
          </p:cNvPr>
          <p:cNvSpPr>
            <a:spLocks noGrp="1"/>
          </p:cNvSpPr>
          <p:nvPr>
            <p:ph type="dt" sz="half" idx="10"/>
          </p:nvPr>
        </p:nvSpPr>
        <p:spPr/>
        <p:txBody>
          <a:bodyPr/>
          <a:lstStyle/>
          <a:p>
            <a:fld id="{EE83ADD4-BE72-4F21-88EF-07ADEAFD0C3D}" type="datetimeFigureOut">
              <a:rPr lang="fr-FR" smtClean="0"/>
              <a:t>17/10/2024</a:t>
            </a:fld>
            <a:endParaRPr lang="fr-FR"/>
          </a:p>
        </p:txBody>
      </p:sp>
      <p:sp>
        <p:nvSpPr>
          <p:cNvPr id="6" name="Espace réservé du pied de page 5">
            <a:extLst>
              <a:ext uri="{FF2B5EF4-FFF2-40B4-BE49-F238E27FC236}">
                <a16:creationId xmlns:a16="http://schemas.microsoft.com/office/drawing/2014/main" id="{9F6FF0E8-6B04-1397-FF7A-D2271E4B533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2D8390B-506E-3B6C-1D5B-26013CC07801}"/>
              </a:ext>
            </a:extLst>
          </p:cNvPr>
          <p:cNvSpPr>
            <a:spLocks noGrp="1"/>
          </p:cNvSpPr>
          <p:nvPr>
            <p:ph type="sldNum" sz="quarter" idx="12"/>
          </p:nvPr>
        </p:nvSpPr>
        <p:spPr/>
        <p:txBody>
          <a:bodyPr/>
          <a:lstStyle/>
          <a:p>
            <a:fld id="{9AEF5B75-9B9C-4537-99FB-DD87AC6EF450}" type="slidenum">
              <a:rPr lang="fr-FR" smtClean="0"/>
              <a:t>‹N°›</a:t>
            </a:fld>
            <a:endParaRPr lang="fr-FR"/>
          </a:p>
        </p:txBody>
      </p:sp>
    </p:spTree>
    <p:extLst>
      <p:ext uri="{BB962C8B-B14F-4D97-AF65-F5344CB8AC3E}">
        <p14:creationId xmlns:p14="http://schemas.microsoft.com/office/powerpoint/2010/main" val="385310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ADECA8D-2714-70AF-9C94-A156390705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7EB34E0-5E5F-ABB5-8AE2-15048ED4E5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E1DEFEF-669E-0A39-A7F6-9A3C0054E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83ADD4-BE72-4F21-88EF-07ADEAFD0C3D}" type="datetimeFigureOut">
              <a:rPr lang="fr-FR" smtClean="0"/>
              <a:t>17/10/2024</a:t>
            </a:fld>
            <a:endParaRPr lang="fr-FR"/>
          </a:p>
        </p:txBody>
      </p:sp>
      <p:sp>
        <p:nvSpPr>
          <p:cNvPr id="5" name="Espace réservé du pied de page 4">
            <a:extLst>
              <a:ext uri="{FF2B5EF4-FFF2-40B4-BE49-F238E27FC236}">
                <a16:creationId xmlns:a16="http://schemas.microsoft.com/office/drawing/2014/main" id="{72396F4E-F131-C973-C53E-FE936E2BF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5726A8F-8C73-D52E-FB68-A9C497977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EF5B75-9B9C-4537-99FB-DD87AC6EF450}" type="slidenum">
              <a:rPr lang="fr-FR" smtClean="0"/>
              <a:t>‹N°›</a:t>
            </a:fld>
            <a:endParaRPr lang="fr-FR"/>
          </a:p>
        </p:txBody>
      </p:sp>
    </p:spTree>
    <p:extLst>
      <p:ext uri="{BB962C8B-B14F-4D97-AF65-F5344CB8AC3E}">
        <p14:creationId xmlns:p14="http://schemas.microsoft.com/office/powerpoint/2010/main" val="4101467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739B76-2FFB-8368-CFAA-2C843DED48E9}"/>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1700" dirty="0" err="1"/>
              <a:t>Implémentez</a:t>
            </a:r>
            <a:r>
              <a:rPr lang="en-US" sz="1700" dirty="0"/>
              <a:t> un </a:t>
            </a:r>
            <a:r>
              <a:rPr lang="en-US" sz="1700" dirty="0" err="1"/>
              <a:t>modèle</a:t>
            </a:r>
            <a:r>
              <a:rPr lang="en-US" sz="1700" dirty="0"/>
              <a:t> de scoring</a:t>
            </a:r>
            <a:br>
              <a:rPr lang="en-US" sz="1700" dirty="0"/>
            </a:br>
            <a:endParaRPr lang="en-US" sz="1700" dirty="0"/>
          </a:p>
        </p:txBody>
      </p:sp>
      <p:pic>
        <p:nvPicPr>
          <p:cNvPr id="4" name="Picture 3" descr="Épingles colorées liées par des fils">
            <a:extLst>
              <a:ext uri="{FF2B5EF4-FFF2-40B4-BE49-F238E27FC236}">
                <a16:creationId xmlns:a16="http://schemas.microsoft.com/office/drawing/2014/main" id="{23015AAD-0749-4FF0-B1F6-24768694A64A}"/>
              </a:ext>
            </a:extLst>
          </p:cNvPr>
          <p:cNvPicPr>
            <a:picLocks noChangeAspect="1"/>
          </p:cNvPicPr>
          <p:nvPr/>
        </p:nvPicPr>
        <p:blipFill>
          <a:blip r:embed="rId2"/>
          <a:srcRect t="17502" b="31031"/>
          <a:stretch/>
        </p:blipFill>
        <p:spPr>
          <a:xfrm>
            <a:off x="20" y="-39"/>
            <a:ext cx="12191980" cy="4172740"/>
          </a:xfrm>
          <a:prstGeom prst="rect">
            <a:avLst/>
          </a:prstGeom>
        </p:spPr>
      </p:pic>
      <p:cxnSp>
        <p:nvCxnSpPr>
          <p:cNvPr id="8" name="Straight Connector 7">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87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2D06208-FB86-B9E1-1835-DA058680E52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b="0" i="0" kern="1200">
                <a:solidFill>
                  <a:schemeClr val="tx1"/>
                </a:solidFill>
                <a:effectLst/>
                <a:latin typeface="+mj-lt"/>
                <a:ea typeface="+mj-ea"/>
                <a:cs typeface="+mj-cs"/>
              </a:rPr>
              <a:t>Présentation du pipeline de déploiement : Git, Github, tests unitaires</a:t>
            </a:r>
            <a:endParaRPr lang="en-US" sz="6600" kern="1200">
              <a:solidFill>
                <a:schemeClr val="tx1"/>
              </a:solidFill>
              <a:latin typeface="+mj-lt"/>
              <a:ea typeface="+mj-ea"/>
              <a:cs typeface="+mj-cs"/>
            </a:endParaRP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35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A4946-A1E0-AD89-DA41-C55ADA95FBE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10BB0F7-6005-0B90-6AC5-4302F1279E9A}"/>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61322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D726AFB-71C3-2616-DE64-EF97B2624E81}"/>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b="0" i="0" kern="1200" dirty="0" err="1">
                <a:solidFill>
                  <a:schemeClr val="tx1"/>
                </a:solidFill>
                <a:effectLst/>
                <a:latin typeface="+mj-lt"/>
                <a:ea typeface="+mj-ea"/>
                <a:cs typeface="+mj-cs"/>
              </a:rPr>
              <a:t>Présentation</a:t>
            </a:r>
            <a:r>
              <a:rPr lang="en-US" sz="6600" b="0" i="0" kern="1200" dirty="0">
                <a:solidFill>
                  <a:schemeClr val="tx1"/>
                </a:solidFill>
                <a:effectLst/>
                <a:latin typeface="+mj-lt"/>
                <a:ea typeface="+mj-ea"/>
                <a:cs typeface="+mj-cs"/>
              </a:rPr>
              <a:t> de </a:t>
            </a:r>
            <a:r>
              <a:rPr lang="en-US" sz="6600" b="0" i="0" kern="1200" dirty="0" err="1">
                <a:solidFill>
                  <a:schemeClr val="tx1"/>
                </a:solidFill>
                <a:effectLst/>
                <a:latin typeface="+mj-lt"/>
                <a:ea typeface="+mj-ea"/>
                <a:cs typeface="+mj-cs"/>
              </a:rPr>
              <a:t>l’analyse</a:t>
            </a:r>
            <a:r>
              <a:rPr lang="en-US" sz="6600" b="0" i="0" kern="1200" dirty="0">
                <a:solidFill>
                  <a:schemeClr val="tx1"/>
                </a:solidFill>
                <a:effectLst/>
                <a:latin typeface="+mj-lt"/>
                <a:ea typeface="+mj-ea"/>
                <a:cs typeface="+mj-cs"/>
              </a:rPr>
              <a:t> de data drift (2 minutes)</a:t>
            </a:r>
            <a:br>
              <a:rPr lang="en-US" sz="6600" b="0" i="0" kern="1200" dirty="0">
                <a:solidFill>
                  <a:schemeClr val="tx1"/>
                </a:solidFill>
                <a:effectLst/>
                <a:latin typeface="+mj-lt"/>
                <a:ea typeface="+mj-ea"/>
                <a:cs typeface="+mj-cs"/>
              </a:rPr>
            </a:br>
            <a:endParaRPr lang="en-US" sz="6600" kern="120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34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BDAD52EE-001F-BF59-4555-B045CD5DF332}"/>
              </a:ext>
            </a:extLst>
          </p:cNvPr>
          <p:cNvPicPr>
            <a:picLocks noChangeAspect="1"/>
          </p:cNvPicPr>
          <p:nvPr/>
        </p:nvPicPr>
        <p:blipFill>
          <a:blip r:embed="rId2"/>
          <a:stretch>
            <a:fillRect/>
          </a:stretch>
        </p:blipFill>
        <p:spPr>
          <a:xfrm>
            <a:off x="457202" y="628319"/>
            <a:ext cx="5426764" cy="2292000"/>
          </a:xfrm>
          <a:prstGeom prst="rect">
            <a:avLst/>
          </a:prstGeom>
        </p:spPr>
      </p:pic>
      <p:pic>
        <p:nvPicPr>
          <p:cNvPr id="4" name="Image 3">
            <a:extLst>
              <a:ext uri="{FF2B5EF4-FFF2-40B4-BE49-F238E27FC236}">
                <a16:creationId xmlns:a16="http://schemas.microsoft.com/office/drawing/2014/main" id="{7B856CD4-841D-FC4A-2680-A2DF542A31FF}"/>
              </a:ext>
            </a:extLst>
          </p:cNvPr>
          <p:cNvPicPr>
            <a:picLocks noChangeAspect="1"/>
          </p:cNvPicPr>
          <p:nvPr/>
        </p:nvPicPr>
        <p:blipFill>
          <a:blip r:embed="rId3"/>
          <a:stretch>
            <a:fillRect/>
          </a:stretch>
        </p:blipFill>
        <p:spPr>
          <a:xfrm>
            <a:off x="457201" y="3878539"/>
            <a:ext cx="5426764" cy="2265673"/>
          </a:xfrm>
          <a:prstGeom prst="rect">
            <a:avLst/>
          </a:prstGeom>
        </p:spPr>
      </p:pic>
      <p:sp>
        <p:nvSpPr>
          <p:cNvPr id="40" name="Rectangle 39">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848887BA-2E6E-D6CA-9AB7-747979FD8573}"/>
              </a:ext>
            </a:extLst>
          </p:cNvPr>
          <p:cNvPicPr>
            <a:picLocks noChangeAspect="1"/>
          </p:cNvPicPr>
          <p:nvPr/>
        </p:nvPicPr>
        <p:blipFill>
          <a:blip r:embed="rId4"/>
          <a:stretch>
            <a:fillRect/>
          </a:stretch>
        </p:blipFill>
        <p:spPr>
          <a:xfrm>
            <a:off x="6308034" y="1925386"/>
            <a:ext cx="5426764" cy="2862618"/>
          </a:xfrm>
          <a:prstGeom prst="rect">
            <a:avLst/>
          </a:prstGeom>
        </p:spPr>
      </p:pic>
    </p:spTree>
    <p:extLst>
      <p:ext uri="{BB962C8B-B14F-4D97-AF65-F5344CB8AC3E}">
        <p14:creationId xmlns:p14="http://schemas.microsoft.com/office/powerpoint/2010/main" val="172847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5B0BA67-1F76-B6F5-4B23-DC78A1EA61F0}"/>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b="0" i="0" kern="1200">
                <a:solidFill>
                  <a:schemeClr val="tx1"/>
                </a:solidFill>
                <a:effectLst/>
                <a:latin typeface="+mj-lt"/>
                <a:ea typeface="+mj-ea"/>
                <a:cs typeface="+mj-cs"/>
              </a:rPr>
              <a:t>Présentation et démo du dashboard déployé sur le Cloud</a:t>
            </a:r>
            <a:endParaRPr lang="en-US" sz="6600" kern="120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0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80AEF1-D6E0-BD64-4008-99CED6B0694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B97DA50-16E3-BF20-023C-0C9F838880F4}"/>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CEB0EA2F-1C65-F97A-3FDB-FE9ADC31DE7B}"/>
              </a:ext>
            </a:extLst>
          </p:cNvPr>
          <p:cNvPicPr>
            <a:picLocks noChangeAspect="1"/>
          </p:cNvPicPr>
          <p:nvPr/>
        </p:nvPicPr>
        <p:blipFill>
          <a:blip r:embed="rId2"/>
          <a:stretch>
            <a:fillRect/>
          </a:stretch>
        </p:blipFill>
        <p:spPr>
          <a:xfrm>
            <a:off x="0" y="91580"/>
            <a:ext cx="12192000" cy="6674839"/>
          </a:xfrm>
          <a:prstGeom prst="rect">
            <a:avLst/>
          </a:prstGeom>
        </p:spPr>
      </p:pic>
    </p:spTree>
    <p:extLst>
      <p:ext uri="{BB962C8B-B14F-4D97-AF65-F5344CB8AC3E}">
        <p14:creationId xmlns:p14="http://schemas.microsoft.com/office/powerpoint/2010/main" val="71276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7ADAAE-B15B-C684-411E-131CC749C86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7831723-D42D-F4C8-A2D6-7348DECABF7A}"/>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EFD027E7-ED13-D963-16A8-571EAD16D2E3}"/>
              </a:ext>
            </a:extLst>
          </p:cNvPr>
          <p:cNvPicPr>
            <a:picLocks noChangeAspect="1"/>
          </p:cNvPicPr>
          <p:nvPr/>
        </p:nvPicPr>
        <p:blipFill>
          <a:blip r:embed="rId2"/>
          <a:stretch>
            <a:fillRect/>
          </a:stretch>
        </p:blipFill>
        <p:spPr>
          <a:xfrm>
            <a:off x="0" y="105788"/>
            <a:ext cx="12003932" cy="6752212"/>
          </a:xfrm>
          <a:prstGeom prst="rect">
            <a:avLst/>
          </a:prstGeom>
        </p:spPr>
      </p:pic>
    </p:spTree>
    <p:extLst>
      <p:ext uri="{BB962C8B-B14F-4D97-AF65-F5344CB8AC3E}">
        <p14:creationId xmlns:p14="http://schemas.microsoft.com/office/powerpoint/2010/main" val="428261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1">
            <a:extLst>
              <a:ext uri="{FF2B5EF4-FFF2-40B4-BE49-F238E27FC236}">
                <a16:creationId xmlns:a16="http://schemas.microsoft.com/office/drawing/2014/main" id="{342F24C5-E582-BD7A-6716-66CA2CA94948}"/>
              </a:ext>
            </a:extLst>
          </p:cNvPr>
          <p:cNvSpPr txBox="1">
            <a:spLocks/>
          </p:cNvSpPr>
          <p:nvPr/>
        </p:nvSpPr>
        <p:spPr>
          <a:xfrm>
            <a:off x="841248" y="334644"/>
            <a:ext cx="10509504" cy="107691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000" b="1" kern="1200">
                <a:solidFill>
                  <a:schemeClr val="tx1"/>
                </a:solidFill>
                <a:latin typeface="+mj-lt"/>
                <a:ea typeface="+mj-ea"/>
                <a:cs typeface="+mj-cs"/>
              </a:rPr>
              <a:t>Sommaire</a:t>
            </a:r>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ZoneTexte 4">
            <a:extLst>
              <a:ext uri="{FF2B5EF4-FFF2-40B4-BE49-F238E27FC236}">
                <a16:creationId xmlns:a16="http://schemas.microsoft.com/office/drawing/2014/main" id="{42985B51-9663-6989-5F91-A40029C89F9F}"/>
              </a:ext>
            </a:extLst>
          </p:cNvPr>
          <p:cNvGraphicFramePr/>
          <p:nvPr>
            <p:extLst>
              <p:ext uri="{D42A27DB-BD31-4B8C-83A1-F6EECF244321}">
                <p14:modId xmlns:p14="http://schemas.microsoft.com/office/powerpoint/2010/main" val="1113633887"/>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04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E63910-3BA9-A4BD-182F-F54068321BD5}"/>
              </a:ext>
            </a:extLst>
          </p:cNvPr>
          <p:cNvPicPr>
            <a:picLocks noChangeAspect="1"/>
          </p:cNvPicPr>
          <p:nvPr/>
        </p:nvPicPr>
        <p:blipFill>
          <a:blip r:embed="rId2">
            <a:duotone>
              <a:schemeClr val="bg2">
                <a:shade val="45000"/>
                <a:satMod val="135000"/>
              </a:schemeClr>
              <a:prstClr val="white"/>
            </a:duotone>
          </a:blip>
          <a:srcRect t="9024" r="9091" b="14367"/>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BEB256-77F4-9C12-1041-F600C6F46ED7}"/>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b="0" i="0">
                <a:effectLst/>
              </a:rPr>
              <a:t>Rappel de la problématique (3 minutes)</a:t>
            </a:r>
            <a:br>
              <a:rPr lang="en-US" b="0" i="0">
                <a:effectLst/>
              </a:rPr>
            </a:br>
            <a:endParaRPr lang="en-US"/>
          </a:p>
        </p:txBody>
      </p:sp>
      <p:graphicFrame>
        <p:nvGraphicFramePr>
          <p:cNvPr id="7" name="ZoneTexte 4">
            <a:extLst>
              <a:ext uri="{FF2B5EF4-FFF2-40B4-BE49-F238E27FC236}">
                <a16:creationId xmlns:a16="http://schemas.microsoft.com/office/drawing/2014/main" id="{4E51794D-5192-649F-DF59-CB4DC712D32E}"/>
              </a:ext>
            </a:extLst>
          </p:cNvPr>
          <p:cNvGraphicFramePr/>
          <p:nvPr>
            <p:extLst>
              <p:ext uri="{D42A27DB-BD31-4B8C-83A1-F6EECF244321}">
                <p14:modId xmlns:p14="http://schemas.microsoft.com/office/powerpoint/2010/main" val="3580428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675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A0CC8C7-3C50-AEE8-5C39-D71114018052}"/>
              </a:ext>
            </a:extLst>
          </p:cNvPr>
          <p:cNvSpPr>
            <a:spLocks noGrp="1"/>
          </p:cNvSpPr>
          <p:nvPr>
            <p:ph type="title"/>
          </p:nvPr>
        </p:nvSpPr>
        <p:spPr>
          <a:xfrm>
            <a:off x="838200" y="365125"/>
            <a:ext cx="10515600" cy="1325563"/>
          </a:xfrm>
        </p:spPr>
        <p:txBody>
          <a:bodyPr>
            <a:normAutofit/>
          </a:bodyPr>
          <a:lstStyle/>
          <a:p>
            <a:r>
              <a:rPr lang="fr-FR" sz="5400" b="0" i="0" dirty="0">
                <a:effectLst/>
                <a:latin typeface="Inter"/>
              </a:rPr>
              <a:t>présentation du jeu de données</a:t>
            </a:r>
            <a:endParaRPr lang="fr-FR"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F9C6CC7-9A67-8282-CD67-2876238F9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723" y="1844125"/>
            <a:ext cx="8788771" cy="4855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49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1A39B77-A57E-3A33-C2D5-98CBB2D87010}"/>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b="0" i="0" kern="1200">
                <a:solidFill>
                  <a:schemeClr val="tx1"/>
                </a:solidFill>
                <a:effectLst/>
                <a:latin typeface="+mj-lt"/>
                <a:ea typeface="+mj-ea"/>
                <a:cs typeface="+mj-cs"/>
              </a:rPr>
              <a:t>Présentation</a:t>
            </a:r>
            <a:r>
              <a:rPr lang="en-US" sz="6600" b="0" i="0" kern="1200" dirty="0">
                <a:solidFill>
                  <a:schemeClr val="tx1"/>
                </a:solidFill>
                <a:effectLst/>
                <a:latin typeface="+mj-lt"/>
                <a:ea typeface="+mj-ea"/>
                <a:cs typeface="+mj-cs"/>
              </a:rPr>
              <a:t> de la </a:t>
            </a:r>
            <a:r>
              <a:rPr lang="en-US" sz="6600" b="0" i="0" kern="1200">
                <a:solidFill>
                  <a:schemeClr val="tx1"/>
                </a:solidFill>
                <a:effectLst/>
                <a:latin typeface="+mj-lt"/>
                <a:ea typeface="+mj-ea"/>
                <a:cs typeface="+mj-cs"/>
              </a:rPr>
              <a:t>modélisation</a:t>
            </a:r>
            <a:endParaRPr lang="en-US" sz="6600" kern="1200" dirty="0">
              <a:solidFill>
                <a:schemeClr val="tx1"/>
              </a:solidFill>
              <a:latin typeface="+mj-lt"/>
              <a:ea typeface="+mj-ea"/>
              <a:cs typeface="+mj-cs"/>
            </a:endParaRPr>
          </a:p>
        </p:txBody>
      </p:sp>
      <p:sp>
        <p:nvSpPr>
          <p:cNvPr id="5" name="ZoneTexte 4">
            <a:extLst>
              <a:ext uri="{FF2B5EF4-FFF2-40B4-BE49-F238E27FC236}">
                <a16:creationId xmlns:a16="http://schemas.microsoft.com/office/drawing/2014/main" id="{3A20FC9D-92B4-BDB2-3904-4C6A65DF79F1}"/>
              </a:ext>
            </a:extLst>
          </p:cNvPr>
          <p:cNvSpPr txBox="1"/>
          <p:nvPr/>
        </p:nvSpPr>
        <p:spPr>
          <a:xfrm>
            <a:off x="838199" y="4983276"/>
            <a:ext cx="10512552" cy="1126680"/>
          </a:xfrm>
          <a:prstGeom prst="rect">
            <a:avLst/>
          </a:prstGeom>
        </p:spPr>
        <p:txBody>
          <a:bodyPr vert="horz" lIns="91440" tIns="45720" rIns="91440" bIns="45720" rtlCol="0">
            <a:normAutofit/>
          </a:bodyPr>
          <a:lstStyle/>
          <a:p>
            <a:pPr>
              <a:lnSpc>
                <a:spcPct val="90000"/>
              </a:lnSpc>
              <a:spcBef>
                <a:spcPts val="1000"/>
              </a:spcBef>
            </a:pPr>
            <a:r>
              <a:rPr kumimoji="0" lang="en-US" sz="2400" b="0" i="0" u="none" strike="noStrike" kern="1200" cap="none" spc="0" normalizeH="0" baseline="0" noProof="0">
                <a:ln>
                  <a:noFill/>
                </a:ln>
                <a:solidFill>
                  <a:schemeClr val="tx1"/>
                </a:solidFill>
                <a:effectLst/>
                <a:uLnTx/>
                <a:uFillTx/>
                <a:latin typeface="+mn-lt"/>
                <a:ea typeface="+mn-ea"/>
                <a:cs typeface="+mn-cs"/>
              </a:rPr>
              <a:t>présentation du jeu de données</a:t>
            </a:r>
            <a:endParaRPr lang="en-US" sz="2400" kern="1200">
              <a:solidFill>
                <a:schemeClr val="tx1"/>
              </a:solidFill>
              <a:latin typeface="+mn-lt"/>
              <a:ea typeface="+mn-ea"/>
              <a:cs typeface="+mn-cs"/>
            </a:endParaRPr>
          </a:p>
        </p:txBody>
      </p:sp>
      <p:sp>
        <p:nvSpPr>
          <p:cNvPr id="1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447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860EE0-6F07-458E-6B56-962AAF693B14}"/>
              </a:ext>
            </a:extLst>
          </p:cNvPr>
          <p:cNvSpPr>
            <a:spLocks noGrp="1"/>
          </p:cNvSpPr>
          <p:nvPr>
            <p:ph type="title"/>
          </p:nvPr>
        </p:nvSpPr>
        <p:spPr/>
        <p:txBody>
          <a:bodyPr/>
          <a:lstStyle/>
          <a:p>
            <a:r>
              <a:rPr lang="fr-FR" b="0" i="0" dirty="0">
                <a:solidFill>
                  <a:srgbClr val="271A38"/>
                </a:solidFill>
                <a:effectLst/>
                <a:latin typeface="Inter"/>
              </a:rPr>
              <a:t>Démarche de modélisation</a:t>
            </a:r>
            <a:endParaRPr lang="fr-FR" dirty="0"/>
          </a:p>
        </p:txBody>
      </p:sp>
      <p:graphicFrame>
        <p:nvGraphicFramePr>
          <p:cNvPr id="4" name="Espace réservé du contenu 3" descr="Espace réservé à la chronologie">
            <a:extLst>
              <a:ext uri="{FF2B5EF4-FFF2-40B4-BE49-F238E27FC236}">
                <a16:creationId xmlns:a16="http://schemas.microsoft.com/office/drawing/2014/main" id="{A6142BA8-7056-7F54-A172-D89D958C71F0}"/>
              </a:ext>
            </a:extLst>
          </p:cNvPr>
          <p:cNvGraphicFramePr>
            <a:graphicFrameLocks noGrp="1"/>
          </p:cNvGraphicFramePr>
          <p:nvPr>
            <p:ph idx="1"/>
            <p:extLst>
              <p:ext uri="{D42A27DB-BD31-4B8C-83A1-F6EECF244321}">
                <p14:modId xmlns:p14="http://schemas.microsoft.com/office/powerpoint/2010/main" val="760104616"/>
              </p:ext>
            </p:extLst>
          </p:nvPr>
        </p:nvGraphicFramePr>
        <p:xfrm>
          <a:off x="838200" y="1825625"/>
          <a:ext cx="10693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3378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830424-9789-C6EF-19AA-3EC030DA4412}"/>
              </a:ext>
            </a:extLst>
          </p:cNvPr>
          <p:cNvSpPr>
            <a:spLocks noGrp="1"/>
          </p:cNvSpPr>
          <p:nvPr>
            <p:ph type="title"/>
          </p:nvPr>
        </p:nvSpPr>
        <p:spPr/>
        <p:txBody>
          <a:bodyPr/>
          <a:lstStyle/>
          <a:p>
            <a:r>
              <a:rPr lang="fr-FR" dirty="0">
                <a:solidFill>
                  <a:srgbClr val="271A38"/>
                </a:solidFill>
                <a:latin typeface="Inter"/>
              </a:rPr>
              <a:t>C</a:t>
            </a:r>
            <a:r>
              <a:rPr lang="fr-FR" b="0" i="0" dirty="0">
                <a:solidFill>
                  <a:srgbClr val="271A38"/>
                </a:solidFill>
                <a:effectLst/>
                <a:latin typeface="Inter"/>
              </a:rPr>
              <a:t>hoix des mesures</a:t>
            </a:r>
            <a:br>
              <a:rPr lang="fr-FR" b="0" i="0" dirty="0">
                <a:solidFill>
                  <a:srgbClr val="271A38"/>
                </a:solidFill>
                <a:effectLst/>
                <a:latin typeface="Inter"/>
              </a:rPr>
            </a:br>
            <a:endParaRPr lang="fr-FR" dirty="0"/>
          </a:p>
        </p:txBody>
      </p:sp>
      <p:graphicFrame>
        <p:nvGraphicFramePr>
          <p:cNvPr id="11" name="Espace réservé du contenu 2">
            <a:extLst>
              <a:ext uri="{FF2B5EF4-FFF2-40B4-BE49-F238E27FC236}">
                <a16:creationId xmlns:a16="http://schemas.microsoft.com/office/drawing/2014/main" id="{9C727CD4-1F7D-E82E-4A92-FB153BAE7B60}"/>
              </a:ext>
            </a:extLst>
          </p:cNvPr>
          <p:cNvGraphicFramePr>
            <a:graphicFrameLocks noGrp="1"/>
          </p:cNvGraphicFramePr>
          <p:nvPr>
            <p:ph idx="1"/>
          </p:nvPr>
        </p:nvGraphicFramePr>
        <p:xfrm>
          <a:off x="256164" y="1833428"/>
          <a:ext cx="9753598" cy="4333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contenu 2">
            <a:extLst>
              <a:ext uri="{FF2B5EF4-FFF2-40B4-BE49-F238E27FC236}">
                <a16:creationId xmlns:a16="http://schemas.microsoft.com/office/drawing/2014/main" id="{8825CF49-CE3A-ED43-0B21-5B576C0A835C}"/>
              </a:ext>
            </a:extLst>
          </p:cNvPr>
          <p:cNvSpPr txBox="1">
            <a:spLocks/>
          </p:cNvSpPr>
          <p:nvPr/>
        </p:nvSpPr>
        <p:spPr>
          <a:xfrm>
            <a:off x="2722124" y="1732909"/>
            <a:ext cx="2449749" cy="98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
        <p:nvSpPr>
          <p:cNvPr id="5" name="Espace réservé du contenu 2">
            <a:extLst>
              <a:ext uri="{FF2B5EF4-FFF2-40B4-BE49-F238E27FC236}">
                <a16:creationId xmlns:a16="http://schemas.microsoft.com/office/drawing/2014/main" id="{36CEC3FA-4BE9-83B4-0E42-77D7BD0ECB72}"/>
              </a:ext>
            </a:extLst>
          </p:cNvPr>
          <p:cNvSpPr txBox="1">
            <a:spLocks/>
          </p:cNvSpPr>
          <p:nvPr/>
        </p:nvSpPr>
        <p:spPr>
          <a:xfrm>
            <a:off x="4277737" y="3429000"/>
            <a:ext cx="2449749" cy="98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
        <p:nvSpPr>
          <p:cNvPr id="6" name="Espace réservé du contenu 2">
            <a:extLst>
              <a:ext uri="{FF2B5EF4-FFF2-40B4-BE49-F238E27FC236}">
                <a16:creationId xmlns:a16="http://schemas.microsoft.com/office/drawing/2014/main" id="{F7EFC163-6033-8949-26A0-312CA7FFDD3B}"/>
              </a:ext>
            </a:extLst>
          </p:cNvPr>
          <p:cNvSpPr txBox="1">
            <a:spLocks/>
          </p:cNvSpPr>
          <p:nvPr/>
        </p:nvSpPr>
        <p:spPr>
          <a:xfrm>
            <a:off x="7292502" y="3654189"/>
            <a:ext cx="2449749" cy="98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
        <p:nvSpPr>
          <p:cNvPr id="7" name="Espace réservé du contenu 2">
            <a:extLst>
              <a:ext uri="{FF2B5EF4-FFF2-40B4-BE49-F238E27FC236}">
                <a16:creationId xmlns:a16="http://schemas.microsoft.com/office/drawing/2014/main" id="{9B14AEA0-4A34-8A9C-C2EA-BA239F452236}"/>
              </a:ext>
            </a:extLst>
          </p:cNvPr>
          <p:cNvSpPr txBox="1">
            <a:spLocks/>
          </p:cNvSpPr>
          <p:nvPr/>
        </p:nvSpPr>
        <p:spPr>
          <a:xfrm>
            <a:off x="9742251" y="1098246"/>
            <a:ext cx="2449749" cy="98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400354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6ED52D-5C8F-0E92-3D44-C7A04FAE45C5}"/>
              </a:ext>
            </a:extLst>
          </p:cNvPr>
          <p:cNvSpPr>
            <a:spLocks noGrp="1"/>
          </p:cNvSpPr>
          <p:nvPr>
            <p:ph type="title"/>
          </p:nvPr>
        </p:nvSpPr>
        <p:spPr/>
        <p:txBody>
          <a:bodyPr/>
          <a:lstStyle/>
          <a:p>
            <a:r>
              <a:rPr lang="fr-FR" dirty="0"/>
              <a:t>Visualisation du </a:t>
            </a:r>
            <a:r>
              <a:rPr lang="fr-FR" dirty="0" err="1"/>
              <a:t>tracking</a:t>
            </a:r>
            <a:r>
              <a:rPr lang="fr-FR" dirty="0"/>
              <a:t> via </a:t>
            </a:r>
            <a:r>
              <a:rPr lang="fr-FR" dirty="0" err="1"/>
              <a:t>MLFlow</a:t>
            </a:r>
            <a:r>
              <a:rPr lang="fr-FR" dirty="0"/>
              <a:t> UI </a:t>
            </a:r>
            <a:br>
              <a:rPr lang="fr-FR" dirty="0"/>
            </a:br>
            <a:endParaRPr lang="fr-FR" dirty="0"/>
          </a:p>
        </p:txBody>
      </p:sp>
      <p:sp>
        <p:nvSpPr>
          <p:cNvPr id="3" name="Espace réservé du contenu 2">
            <a:extLst>
              <a:ext uri="{FF2B5EF4-FFF2-40B4-BE49-F238E27FC236}">
                <a16:creationId xmlns:a16="http://schemas.microsoft.com/office/drawing/2014/main" id="{5879F806-DCCC-5AD9-0760-637DD09EDFDD}"/>
              </a:ext>
            </a:extLst>
          </p:cNvPr>
          <p:cNvSpPr>
            <a:spLocks noGrp="1"/>
          </p:cNvSpPr>
          <p:nvPr>
            <p:ph idx="1"/>
          </p:nvPr>
        </p:nvSpPr>
        <p:spPr/>
        <p:txBody>
          <a:bodyPr/>
          <a:lstStyle/>
          <a:p>
            <a:endParaRPr lang="fr-FR" dirty="0"/>
          </a:p>
        </p:txBody>
      </p:sp>
      <p:pic>
        <p:nvPicPr>
          <p:cNvPr id="5" name="Image 4">
            <a:extLst>
              <a:ext uri="{FF2B5EF4-FFF2-40B4-BE49-F238E27FC236}">
                <a16:creationId xmlns:a16="http://schemas.microsoft.com/office/drawing/2014/main" id="{D80EADB4-B0BD-6AE7-73BD-6297F510AE59}"/>
              </a:ext>
            </a:extLst>
          </p:cNvPr>
          <p:cNvPicPr>
            <a:picLocks noChangeAspect="1"/>
          </p:cNvPicPr>
          <p:nvPr/>
        </p:nvPicPr>
        <p:blipFill>
          <a:blip r:embed="rId2"/>
          <a:stretch>
            <a:fillRect/>
          </a:stretch>
        </p:blipFill>
        <p:spPr>
          <a:xfrm>
            <a:off x="0" y="953311"/>
            <a:ext cx="12192000" cy="5642994"/>
          </a:xfrm>
          <a:prstGeom prst="rect">
            <a:avLst/>
          </a:prstGeom>
        </p:spPr>
      </p:pic>
    </p:spTree>
    <p:extLst>
      <p:ext uri="{BB962C8B-B14F-4D97-AF65-F5344CB8AC3E}">
        <p14:creationId xmlns:p14="http://schemas.microsoft.com/office/powerpoint/2010/main" val="200237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55C9A2-D8C7-E873-3D75-6355C42C11BF}"/>
              </a:ext>
            </a:extLst>
          </p:cNvPr>
          <p:cNvSpPr>
            <a:spLocks noGrp="1"/>
          </p:cNvSpPr>
          <p:nvPr>
            <p:ph type="title"/>
          </p:nvPr>
        </p:nvSpPr>
        <p:spPr/>
        <p:txBody>
          <a:bodyPr/>
          <a:lstStyle/>
          <a:p>
            <a:r>
              <a:rPr lang="fr-FR" dirty="0"/>
              <a:t>Présentation de la synthèse des résultats</a:t>
            </a:r>
            <a:br>
              <a:rPr lang="fr-FR" dirty="0"/>
            </a:br>
            <a:endParaRPr lang="fr-FR" dirty="0"/>
          </a:p>
        </p:txBody>
      </p:sp>
      <p:pic>
        <p:nvPicPr>
          <p:cNvPr id="5" name="Espace réservé du contenu 4">
            <a:extLst>
              <a:ext uri="{FF2B5EF4-FFF2-40B4-BE49-F238E27FC236}">
                <a16:creationId xmlns:a16="http://schemas.microsoft.com/office/drawing/2014/main" id="{D0EADF79-09D0-26A1-DA50-3FD2C02E4107}"/>
              </a:ext>
            </a:extLst>
          </p:cNvPr>
          <p:cNvPicPr>
            <a:picLocks noGrp="1" noChangeAspect="1"/>
          </p:cNvPicPr>
          <p:nvPr>
            <p:ph idx="1"/>
          </p:nvPr>
        </p:nvPicPr>
        <p:blipFill>
          <a:blip r:embed="rId2"/>
          <a:stretch>
            <a:fillRect/>
          </a:stretch>
        </p:blipFill>
        <p:spPr>
          <a:xfrm>
            <a:off x="1732986" y="1825625"/>
            <a:ext cx="8726028" cy="4351338"/>
          </a:xfrm>
        </p:spPr>
      </p:pic>
    </p:spTree>
    <p:extLst>
      <p:ext uri="{BB962C8B-B14F-4D97-AF65-F5344CB8AC3E}">
        <p14:creationId xmlns:p14="http://schemas.microsoft.com/office/powerpoint/2010/main" val="15614170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TotalTime>
  <Words>308</Words>
  <Application>Microsoft Office PowerPoint</Application>
  <PresentationFormat>Grand écran</PresentationFormat>
  <Paragraphs>43</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Aptos</vt:lpstr>
      <vt:lpstr>Aptos Display</vt:lpstr>
      <vt:lpstr>Arial</vt:lpstr>
      <vt:lpstr>Calibri</vt:lpstr>
      <vt:lpstr>Inter</vt:lpstr>
      <vt:lpstr>Thème Office</vt:lpstr>
      <vt:lpstr>Implémentez un modèle de scoring </vt:lpstr>
      <vt:lpstr>Présentation PowerPoint</vt:lpstr>
      <vt:lpstr>Rappel de la problématique (3 minutes) </vt:lpstr>
      <vt:lpstr>présentation du jeu de données</vt:lpstr>
      <vt:lpstr>Présentation de la modélisation</vt:lpstr>
      <vt:lpstr>Démarche de modélisation</vt:lpstr>
      <vt:lpstr>Choix des mesures </vt:lpstr>
      <vt:lpstr>Visualisation du tracking via MLFlow UI  </vt:lpstr>
      <vt:lpstr>Présentation de la synthèse des résultats </vt:lpstr>
      <vt:lpstr>Présentation du pipeline de déploiement : Git, Github, tests unitaires</vt:lpstr>
      <vt:lpstr>Présentation PowerPoint</vt:lpstr>
      <vt:lpstr>Présentation de l’analyse de data drift (2 minutes) </vt:lpstr>
      <vt:lpstr>Présentation PowerPoint</vt:lpstr>
      <vt:lpstr>Présentation et démo du dashboard déployé sur le Cloud</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Tari LOU</dc:creator>
  <cp:lastModifiedBy>Tari LOU</cp:lastModifiedBy>
  <cp:revision>2</cp:revision>
  <dcterms:created xsi:type="dcterms:W3CDTF">2024-10-17T10:58:48Z</dcterms:created>
  <dcterms:modified xsi:type="dcterms:W3CDTF">2024-10-17T13:57:21Z</dcterms:modified>
</cp:coreProperties>
</file>