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Shape 29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Shape 30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" name="Shape 3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" name="Shape 4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" name="Shape 4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" name="Shape 4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" name="Shape 4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" name="Shape 4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" name="Shape 4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5" name="Shape 4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" name="Shape 4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143000" y="1122362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143000" y="3602037"/>
            <a:ext cx="6858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96330" y="57943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623887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623887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629841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29150" y="1681163"/>
            <a:ext cx="388739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29150" y="2505075"/>
            <a:ext cx="388739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29841" y="457200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887391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715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0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200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629841" y="457200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3887391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jpg"/><Relationship Id="rId4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jpg"/><Relationship Id="rId4" Type="http://schemas.openxmlformats.org/officeDocument/2006/relationships/image" Target="../media/image0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jpg"/><Relationship Id="rId4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jpg"/><Relationship Id="rId4" Type="http://schemas.openxmlformats.org/officeDocument/2006/relationships/image" Target="../media/image0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1.jpg"/><Relationship Id="rId4" Type="http://schemas.openxmlformats.org/officeDocument/2006/relationships/image" Target="../media/image06.png"/><Relationship Id="rId5" Type="http://schemas.openxmlformats.org/officeDocument/2006/relationships/image" Target="../media/image0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1.jp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1.jp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1.jp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1.jpg"/><Relationship Id="rId4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1.jpg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1.jpg"/><Relationship Id="rId4" Type="http://schemas.openxmlformats.org/officeDocument/2006/relationships/image" Target="../media/image3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1.jpg"/><Relationship Id="rId4" Type="http://schemas.openxmlformats.org/officeDocument/2006/relationships/image" Target="../media/image06.png"/><Relationship Id="rId5" Type="http://schemas.openxmlformats.org/officeDocument/2006/relationships/image" Target="../media/image0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1.jpg"/><Relationship Id="rId4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1.jpg"/><Relationship Id="rId4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1.jpg"/><Relationship Id="rId4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1.jpg"/><Relationship Id="rId4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1.jpg"/><Relationship Id="rId4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1.jpg"/><Relationship Id="rId4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1.jpg"/><Relationship Id="rId4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jpg"/><Relationship Id="rId4" Type="http://schemas.openxmlformats.org/officeDocument/2006/relationships/image" Target="../media/image0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01.jpg"/><Relationship Id="rId4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01.jpg"/><Relationship Id="rId4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01.jpg"/><Relationship Id="rId4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0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01.jpg"/><Relationship Id="rId4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01.jpg"/><Relationship Id="rId4" Type="http://schemas.openxmlformats.org/officeDocument/2006/relationships/image" Target="../media/image2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01.jpg"/><Relationship Id="rId4" Type="http://schemas.openxmlformats.org/officeDocument/2006/relationships/image" Target="../media/image3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01.jpg"/><Relationship Id="rId4" Type="http://schemas.openxmlformats.org/officeDocument/2006/relationships/image" Target="../media/image2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01.jpg"/><Relationship Id="rId4" Type="http://schemas.openxmlformats.org/officeDocument/2006/relationships/image" Target="../media/image06.png"/><Relationship Id="rId5" Type="http://schemas.openxmlformats.org/officeDocument/2006/relationships/image" Target="../media/image0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01.jpg"/><Relationship Id="rId4" Type="http://schemas.openxmlformats.org/officeDocument/2006/relationships/image" Target="../media/image3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01.jpg"/><Relationship Id="rId4" Type="http://schemas.openxmlformats.org/officeDocument/2006/relationships/image" Target="../media/image3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01.jpg"/><Relationship Id="rId4" Type="http://schemas.openxmlformats.org/officeDocument/2006/relationships/image" Target="../media/image3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01.jpg"/><Relationship Id="rId4" Type="http://schemas.openxmlformats.org/officeDocument/2006/relationships/image" Target="../media/image3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01.jpg"/><Relationship Id="rId4" Type="http://schemas.openxmlformats.org/officeDocument/2006/relationships/image" Target="../media/image3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01.jpg"/><Relationship Id="rId4" Type="http://schemas.openxmlformats.org/officeDocument/2006/relationships/image" Target="../media/image3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01.jpg"/><Relationship Id="rId4" Type="http://schemas.openxmlformats.org/officeDocument/2006/relationships/image" Target="../media/image06.png"/><Relationship Id="rId5" Type="http://schemas.openxmlformats.org/officeDocument/2006/relationships/image" Target="../media/image0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01.jpg"/><Relationship Id="rId4" Type="http://schemas.openxmlformats.org/officeDocument/2006/relationships/image" Target="../media/image39.jpg"/><Relationship Id="rId5" Type="http://schemas.openxmlformats.org/officeDocument/2006/relationships/image" Target="../media/image3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01.jpg"/><Relationship Id="rId4" Type="http://schemas.openxmlformats.org/officeDocument/2006/relationships/image" Target="../media/image42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01.jpg"/><Relationship Id="rId4" Type="http://schemas.openxmlformats.org/officeDocument/2006/relationships/image" Target="../media/image0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01.jpg"/><Relationship Id="rId4" Type="http://schemas.openxmlformats.org/officeDocument/2006/relationships/image" Target="../media/image4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jpg"/><Relationship Id="rId4" Type="http://schemas.openxmlformats.org/officeDocument/2006/relationships/image" Target="../media/image06.png"/><Relationship Id="rId5" Type="http://schemas.openxmlformats.org/officeDocument/2006/relationships/image" Target="../media/image00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01.jpg"/><Relationship Id="rId4" Type="http://schemas.openxmlformats.org/officeDocument/2006/relationships/image" Target="../media/image4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01.jpg"/><Relationship Id="rId4" Type="http://schemas.openxmlformats.org/officeDocument/2006/relationships/hyperlink" Target="http://docs.oracle.com/javase/6/docs/api/java/lang/Integer.html" TargetMode="External"/><Relationship Id="rId5" Type="http://schemas.openxmlformats.org/officeDocument/2006/relationships/hyperlink" Target="http://docs.oracle.com/javase/6/docs/api/java/lang/Integer.html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01.jpg"/><Relationship Id="rId4" Type="http://schemas.openxmlformats.org/officeDocument/2006/relationships/image" Target="../media/image4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01.jpg"/><Relationship Id="rId4" Type="http://schemas.openxmlformats.org/officeDocument/2006/relationships/image" Target="../media/image06.png"/><Relationship Id="rId5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jpg"/><Relationship Id="rId4" Type="http://schemas.openxmlformats.org/officeDocument/2006/relationships/image" Target="../media/image0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jpg"/><Relationship Id="rId4" Type="http://schemas.openxmlformats.org/officeDocument/2006/relationships/image" Target="../media/image0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jp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jpg"/><Relationship Id="rId4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1143000" y="1122362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Types, Variables, Casting, Operators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143000" y="3602037"/>
            <a:ext cx="6858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 Example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Computer Club\slides\pictures_1\integerVarExample1.PNG" id="151" name="Shape 1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1981200"/>
            <a:ext cx="8381999" cy="1551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Example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Computer Club\slides\pictures_1\integerVarExample1.PNG" id="158" name="Shape 1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" y="1905000"/>
            <a:ext cx="6629400" cy="1493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Computer Club\slides\pictures_1\Java_variable.jpeg" id="165" name="Shape 1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1981200"/>
            <a:ext cx="7676201" cy="312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Computer Club\slides\pictures_1\variable size.png" id="172" name="Shape 1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990600"/>
            <a:ext cx="7059092" cy="548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048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Have We Done So Far?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In-class demo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Definition &amp; Examples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Naming Rule &amp; Conventions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“something” with variables: Operators</a:t>
            </a: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Arithmetic Operators</a:t>
            </a: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Relational Operators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Casting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Integer Overflow</a:t>
            </a: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Computer Club\work-in-progress.png" id="179" name="Shape 1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7600" y="990600"/>
            <a:ext cx="1676399" cy="16763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Computer Club\check-mark-png-9624.png" id="180" name="Shape 1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05550" y="175530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Computer Club\check-mark-png-9624.png" id="181" name="Shape 18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33425" y="22125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Naming Rules &amp; Conventions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Naming Rules &amp; Conventions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variable names must begin with a letter of the alphabet, an underscore, or ( _ ), or a dollar sign ($)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convention is to always use a letter of the alphabet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Computer Club\slides\pictures_1\namingConventions1.PNG" id="194" name="Shape 1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" y="3886200"/>
            <a:ext cx="7443770" cy="1785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Naming Rules &amp; Conventions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the first initial letter, variable names may also contain letters and the digits 0 to 9.  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spaces or special characters are allowed. </a:t>
            </a:r>
          </a:p>
        </p:txBody>
      </p:sp>
      <p:pic>
        <p:nvPicPr>
          <p:cNvPr descr="D:\Computer Club\slides\pictures_1\namingConventions2.PNG" id="201" name="Shape 2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3886200"/>
            <a:ext cx="7195278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is Case-Sensitive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Uppercase characters are distinct from lowercase characters (case-sensitive)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ALL uppercase letters are primarily used to identify constant variables 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Computer Club\slides\pictures_1\namingConventions3.PNG" id="208" name="Shape 2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" y="4114800"/>
            <a:ext cx="8084004" cy="99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Camel Case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 capitalizing the first character </a:t>
            </a:r>
          </a:p>
        </p:txBody>
      </p:sp>
      <p:pic>
        <p:nvPicPr>
          <p:cNvPr descr="D:\Computer Club\slides\pictures_1\camelCase.jpg" id="215" name="Shape 2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9800" y="2895600"/>
            <a:ext cx="4105275" cy="3078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Logistics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Good News For 12th Graders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About Chromebooks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Canvas</a:t>
            </a:r>
          </a:p>
          <a:p>
            <a: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Choosing a Variable Name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short, concise, and meaningful names for variables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cannot use a java keyword (reserved word) for a variable name.</a:t>
            </a:r>
          </a:p>
        </p:txBody>
      </p:sp>
      <p:pic>
        <p:nvPicPr>
          <p:cNvPr descr="D:\Computer Club\slides\pictures_1\namingConventions4.PNG" id="222" name="Shape 2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4038600"/>
            <a:ext cx="7347626" cy="167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Computer Club\slides\pictures_1\NamingConventions.png" id="229" name="Shape 2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219200"/>
            <a:ext cx="9144000" cy="4722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3048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Have We Done So Far?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In-class demo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Definition &amp; Examples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Naming Rule &amp; Conventions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“something” with variables: Operators</a:t>
            </a: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Arithmetic Operators</a:t>
            </a: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Relational Operators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Casting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Integer Overflow</a:t>
            </a: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Computer Club\work-in-progress.png" id="236" name="Shape 2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7600" y="990600"/>
            <a:ext cx="1676399" cy="16763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Computer Club\check-mark-png-9624.png" id="237" name="Shape 2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96200" y="18256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Computer Club\check-mark-png-9624.png" id="238" name="Shape 2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27000" y="22828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Computer Club\check-mark-png-9624.png" id="239" name="Shape 2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23500" y="26670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Operators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used to manipulate variables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special symbols that perform specific operations on one, two, or three </a:t>
            </a:r>
            <a:r>
              <a:rPr b="0" i="1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operands</a:t>
            </a: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then return a result</a:t>
            </a:r>
          </a:p>
        </p:txBody>
      </p:sp>
      <p:pic>
        <p:nvPicPr>
          <p:cNvPr descr="D:\Computer Club\slides\pictures_1\operators.png" id="246" name="Shape 2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0" y="3505200"/>
            <a:ext cx="3235324" cy="2696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Computer Club\slides\pictures_1\operators2.png" id="253" name="Shape 2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1295400"/>
            <a:ext cx="8333491" cy="502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Arithmetic Operator Examples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Computer Club\slides\pictures_1\code examples\operatorExamples1.PNG" id="260" name="Shape 2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" y="1888261"/>
            <a:ext cx="4572000" cy="4707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Operators Has Precedence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Just like math…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parentheses to avoid errors and increase readability</a:t>
            </a:r>
          </a:p>
        </p:txBody>
      </p:sp>
      <p:pic>
        <p:nvPicPr>
          <p:cNvPr descr="D:\Computer Club\slides\pictures_1\code examples\operatorPrecedence1.PNG" id="267" name="Shape 2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3581400"/>
            <a:ext cx="8261748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Operators Has Precedence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Just like math…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parentheses to avoid errors and increase readability</a:t>
            </a:r>
          </a:p>
        </p:txBody>
      </p:sp>
      <p:pic>
        <p:nvPicPr>
          <p:cNvPr descr="D:\Computer Club\slides\pictures_1\code examples\operatorPrecedence1.PNG" id="274" name="Shape 2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3564096"/>
            <a:ext cx="8363933" cy="1572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Relational Operator Examples</a:t>
            </a:r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Computer Club\slides\pictures_1\relation.png" id="281" name="Shape 2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2286000"/>
            <a:ext cx="8451469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Difference Between = and ==</a:t>
            </a: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Computer Club\slides\pictures_1\relation.png" id="288" name="Shape 2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0815" y="1905000"/>
            <a:ext cx="7768682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Homework Leaderboards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Fastest Homework: Shehza Ghaffar</a:t>
            </a:r>
          </a:p>
          <a:p>
            <a: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0650" y="706150"/>
            <a:ext cx="4075374" cy="407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Relational Operator Examples</a:t>
            </a: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Computer Club\slides\pictures_1\relation.png" id="296" name="Shape 2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2362200"/>
            <a:ext cx="8451469" cy="3246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Relational Operator Examples</a:t>
            </a: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Computer Club\slides\pictures_1\code examples\relationaloperatorcode2.PNG" id="304" name="Shape 3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9800" y="3048000"/>
            <a:ext cx="5052060" cy="198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Comparing Floating Points</a:t>
            </a: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expected value of isOne?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Computer Club\slides\pictures_1\code examples\comparefloats.PNG" id="311" name="Shape 3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819400"/>
            <a:ext cx="8991600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 Does not work</a:t>
            </a:r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output is: “1.000001 1.0E-6 false”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does not store exact values of floating point numbers!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Therefore, do not use == on doubles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Operators Are Unary</a:t>
            </a:r>
          </a:p>
        </p:txBody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means they take a single operand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++, --, ! are examples of unary operators</a:t>
            </a:r>
          </a:p>
        </p:txBody>
      </p:sp>
      <p:pic>
        <p:nvPicPr>
          <p:cNvPr descr="D:\Computer Club\slides\pictures_1\code examples\unaryoperand++.PNG" id="324" name="Shape 3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3352800"/>
            <a:ext cx="6427155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Difference Between ++num and num++ (Prefix and Postfix)</a:t>
            </a:r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Prefix increments first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output?</a:t>
            </a:r>
          </a:p>
        </p:txBody>
      </p:sp>
      <p:pic>
        <p:nvPicPr>
          <p:cNvPr descr="D:\Computer Club\slides\pictures_1\code examples\unaryoperand2++.PNG" id="331" name="Shape 3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2590800"/>
            <a:ext cx="854465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Difference Between ++num and num++ (Prefix and Postfix)</a:t>
            </a:r>
          </a:p>
        </p:txBody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Prefix increments first</a:t>
            </a:r>
          </a:p>
        </p:txBody>
      </p:sp>
      <p:pic>
        <p:nvPicPr>
          <p:cNvPr descr="D:\Computer Club\slides\pictures_1\code examples\unaryoperand2++.PNG" id="338" name="Shape 3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2667000"/>
            <a:ext cx="8599875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Casting</a:t>
            </a:r>
          </a:p>
        </p:txBody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taking a particular type and “turning it into” another type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Implicit casting example: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Computer Club\slides\pictures_1\code examples\casting1.PNG" id="345" name="Shape 3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" y="3962400"/>
            <a:ext cx="7972796" cy="16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3048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Have We Done So Far?</a:t>
            </a:r>
          </a:p>
        </p:txBody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In-class demo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Definition &amp; Examples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Naming Rule &amp; Conventions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“something” with variables: Operators</a:t>
            </a: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Arithmetic Operators</a:t>
            </a: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Relational Operators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Casting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Integer Overflow</a:t>
            </a: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Computer Club\work-in-progress.png" id="352" name="Shape 3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7600" y="990600"/>
            <a:ext cx="1676399" cy="16763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Computer Club\check-mark-png-9624.png" id="353" name="Shape 3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86850" y="18256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Computer Club\check-mark-png-9624.png" id="354" name="Shape 3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43400" y="220980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Computer Club\check-mark-png-9624.png" id="355" name="Shape 3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93325" y="266700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Computer Club\check-mark-png-9624.png" id="356" name="Shape 3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29425" y="31242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Casting</a:t>
            </a:r>
          </a:p>
        </p:txBody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taking a particular type and “turning it into” another type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Implicit casting example:</a:t>
            </a:r>
          </a:p>
        </p:txBody>
      </p:sp>
      <p:pic>
        <p:nvPicPr>
          <p:cNvPr descr="D:\Computer Club\slides\pictures_1\code examples\casting1.PNG" id="363" name="Shape 3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" y="3962400"/>
            <a:ext cx="7972796" cy="160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Today’s Agenda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In-class demo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Definition &amp; Examples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Naming Rule &amp; Conventions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“something” with variables: Operators</a:t>
            </a: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Arithmetic Operators</a:t>
            </a: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Relational Operators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Casting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Integer Overflow</a:t>
            </a: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Casting</a:t>
            </a:r>
          </a:p>
        </p:txBody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happens when we want to assign a double value to int?</a:t>
            </a:r>
          </a:p>
        </p:txBody>
      </p:sp>
      <p:pic>
        <p:nvPicPr>
          <p:cNvPr descr="D:\Computer Club\slides\pictures_1\code examples\cast3.PNG" id="370" name="Shape 3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3352800"/>
            <a:ext cx="8610599" cy="164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Casting</a:t>
            </a:r>
          </a:p>
        </p:txBody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 Error</a:t>
            </a:r>
          </a:p>
        </p:txBody>
      </p:sp>
      <p:pic>
        <p:nvPicPr>
          <p:cNvPr descr="D:\Computer Club\slides\pictures_1\code examples\cast3error.PNG" id="377" name="Shape 3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3134274"/>
            <a:ext cx="8534400" cy="105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Casting</a:t>
            </a:r>
          </a:p>
        </p:txBody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losing information, cast explicitly!</a:t>
            </a:r>
          </a:p>
        </p:txBody>
      </p:sp>
      <p:pic>
        <p:nvPicPr>
          <p:cNvPr descr="D:\Computer Club\slides\pictures_1\code examples\cast4.PNG" id="384" name="Shape 3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" y="2895600"/>
            <a:ext cx="8915400" cy="1931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Casting</a:t>
            </a:r>
          </a:p>
        </p:txBody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losing information, cast explicitly!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that it did NOT round the number, simply truncated it.</a:t>
            </a:r>
          </a:p>
        </p:txBody>
      </p:sp>
      <p:pic>
        <p:nvPicPr>
          <p:cNvPr descr="D:\Computer Club\slides\pictures_1\code examples\cast4.PNG" id="391" name="Shape 3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2895600"/>
            <a:ext cx="7982608" cy="213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Implicit &amp; Explicit Casting</a:t>
            </a:r>
          </a:p>
        </p:txBody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Computer Club\slides\pictures_1\code examples\implicit&amp;explicit casting.PNG" id="398" name="Shape 3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2057400"/>
            <a:ext cx="8352641" cy="396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type="title"/>
          </p:nvPr>
        </p:nvSpPr>
        <p:spPr>
          <a:xfrm>
            <a:off x="3048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Have We Done So Far?</a:t>
            </a:r>
          </a:p>
        </p:txBody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In-class demo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Definition &amp; Examples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Naming Rule &amp; Conventions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“something” with variables: Operators</a:t>
            </a: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Arithmetic Operators</a:t>
            </a: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Relational Operators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Casting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Integer Overflow</a:t>
            </a: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Computer Club\work-in-progress.png" id="405" name="Shape 4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7600" y="990600"/>
            <a:ext cx="1676399" cy="16763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Computer Club\check-mark-png-9624.png" id="406" name="Shape 40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14600" y="17272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Computer Club\check-mark-png-9624.png" id="407" name="Shape 40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67950" y="21844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Computer Club\check-mark-png-9624.png" id="408" name="Shape 4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30750" y="26416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Computer Club\check-mark-png-9624.png" id="409" name="Shape 40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69775" y="30988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Computer Club\check-mark-png-9624.png" id="410" name="Shape 4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57400" y="415367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Is This Possible?</a:t>
            </a:r>
          </a:p>
        </p:txBody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Computer Club\glitches\gs.jpg" id="417" name="Shape 4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2209800"/>
            <a:ext cx="5105401" cy="22432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Computer Club\glitches\pacman.png" id="418" name="Shape 4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48400" y="2743200"/>
            <a:ext cx="2371725" cy="3054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Careful While Coding</a:t>
            </a:r>
          </a:p>
        </p:txBody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too many ways for a program to go wrong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Subtle errors may cause bugs, exploits, security vulnerabilities, or more serious errors</a:t>
            </a:r>
          </a:p>
        </p:txBody>
      </p:sp>
      <p:pic>
        <p:nvPicPr>
          <p:cNvPr descr="D:\Computer Club\slides\pictures_1\bug-feature-666x500.jpg" id="425" name="Shape 4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4600" y="3276600"/>
            <a:ext cx="6225495" cy="3234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Integer Overflow</a:t>
            </a:r>
          </a:p>
        </p:txBody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does not have unlimited size </a:t>
            </a:r>
          </a:p>
        </p:txBody>
      </p:sp>
      <p:pic>
        <p:nvPicPr>
          <p:cNvPr descr="D:\Computer Club\slides\pictures_1\variable size.png" id="432" name="Shape 4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9400" y="2399266"/>
            <a:ext cx="5638800" cy="4382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Signed Integers Are Stored in Twos Complement</a:t>
            </a:r>
          </a:p>
        </p:txBody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Computer Club\slides\pictures_1\twoscomplemetn.png" id="439" name="Shape 4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7400" y="2057400"/>
            <a:ext cx="4572000" cy="4087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048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Have We Done So Far?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In-class demo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Definition &amp; Examples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Naming Rule &amp; Conventions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“something” with variables: Operators</a:t>
            </a: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Arithmetic Operators</a:t>
            </a: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Relational Operators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Casting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Integer Overflow</a:t>
            </a: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Computer Club\work-in-progress.png" id="115" name="Shape 1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7600" y="990600"/>
            <a:ext cx="1676399" cy="16763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Computer Club\check-mark-png-9624.png" id="116" name="Shape 1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30700" y="182562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Happens When Max Integer is incremented?</a:t>
            </a:r>
          </a:p>
        </p:txBody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Signed integers are stored in 2s complement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 max positive integer is incremented, we get the minimum value, which is negative</a:t>
            </a:r>
          </a:p>
        </p:txBody>
      </p:sp>
      <p:pic>
        <p:nvPicPr>
          <p:cNvPr descr="D:\Computer Club\slides\pictures_1\integer overflow.png" id="446" name="Shape 4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0" y="3657600"/>
            <a:ext cx="3248024" cy="2121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Integer Overflow in Nutshell</a:t>
            </a:r>
          </a:p>
        </p:txBody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it overflows, it goes back to the </a:t>
            </a:r>
            <a:r>
              <a:rPr b="0" i="0" lang="en-US" sz="21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minimum value</a:t>
            </a: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continues from there. 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it underflows, it goes back to the </a:t>
            </a:r>
            <a:r>
              <a:rPr b="0" i="0" lang="en-US" sz="21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maximum value</a:t>
            </a: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continues from there.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Computer Club\slides\pictures_1\cant_sleep.png" id="459" name="Shape 4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1752600"/>
            <a:ext cx="8687642" cy="3627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type="title"/>
          </p:nvPr>
        </p:nvSpPr>
        <p:spPr>
          <a:xfrm>
            <a:off x="3048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Have We Done So Far?</a:t>
            </a:r>
          </a:p>
        </p:txBody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In-class demo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Definition &amp; Examples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Naming Rule &amp; Conventions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“something” with variables: Operators</a:t>
            </a: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Arithmetic Operators</a:t>
            </a: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Relational Operators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Casting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Integer Overflow</a:t>
            </a: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Computer Club\work-in-progress.png" id="466" name="Shape 4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7600" y="990600"/>
            <a:ext cx="1676399" cy="16763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Computer Club\check-mark-png-9624.png" id="467" name="Shape 4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14600" y="18256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Computer Club\check-mark-png-9624.png" id="468" name="Shape 4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49250" y="22828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Computer Club\check-mark-png-9624.png" id="469" name="Shape 4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12050" y="27400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Computer Club\check-mark-png-9624.png" id="470" name="Shape 4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69250" y="326857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Computer Club\check-mark-png-9624.png" id="471" name="Shape 4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17050" y="415370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Computer Club\check-mark-png-9624.png" id="472" name="Shape 4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33125" y="46109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Computer Club\slides\pictures_1\07d2cc2be35d5335f1d9fe644084db777e1a8df09bc880f2e12e2a6b856a82ca.jpg" id="121" name="Shape 1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67200" y="3429000"/>
            <a:ext cx="4419599" cy="324510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Variable: a name that refers to a value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have types: int, double, string etc…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have names (identifiers)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Integer Example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Computer Club\slides\pictures_1\integerVarExample1.PNG" id="130" name="Shape 1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1963964"/>
            <a:ext cx="8229600" cy="1846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 Example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Computer Club\slides\pictures_1\integerVarExample1.PNG" id="137" name="Shape 1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" y="1993183"/>
            <a:ext cx="8153399" cy="1740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Example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Computer Club\slides\pictures_1\integerVarExample1.PNG" id="144" name="Shape 1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" y="1981200"/>
            <a:ext cx="7619999" cy="1846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