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B051zRbv+KCiDxLpKtMNxMFWS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Failed 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Assume Logins from Bank ( No Registering )</a:t>
            </a: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Account Numbers (correlating infor changes)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Balance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Transactions [Top 10] =&gt; Reverse Order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Alerts [Top 5]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 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Multiple Account Numbers (correlating infor changes)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(State)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(negative if Withdrawal)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at the time of Transactions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Multiple Account Numbers (correlating infor changes)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for Alert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Information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Button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Correlates to Rules Made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Generate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Reports of Recent Alerts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Straightforward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transaction data</a:t>
            </a:r>
            <a:endParaRPr/>
          </a:p>
        </p:txBody>
      </p:sp>
      <p:sp>
        <p:nvSpPr>
          <p:cNvPr id="187" name="Google Shape;1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aae416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aae416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Rules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Change in Transactions/Alerts/Balance</a:t>
            </a:r>
            <a:endParaRPr/>
          </a:p>
        </p:txBody>
      </p:sp>
      <p:sp>
        <p:nvSpPr>
          <p:cNvPr id="194" name="Google Shape;194;g7aaae416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b1c917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b1c917a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b1c917a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81e74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81e7489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81e7489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8f4a308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7a8f4a30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b0072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b007299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ab007299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aa36fd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aa36fd5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aaa36fd5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CS451R Group 6</a:t>
            </a:r>
            <a:br>
              <a:rPr lang="en-US"/>
            </a:br>
            <a:r>
              <a:rPr lang="en-US"/>
              <a:t>Presentation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Tarik Salay, David Tran, Jonathan Wolfe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University of Missouri - Kansas City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Login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00" y="1518538"/>
            <a:ext cx="8412801" cy="4862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13" y="1433888"/>
            <a:ext cx="7700986" cy="4862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Transactions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50" y="1433863"/>
            <a:ext cx="8176297" cy="4862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Alerts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788" y="1462088"/>
            <a:ext cx="8114414" cy="48625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38" y="1426813"/>
            <a:ext cx="9590926" cy="4862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Reports</a:t>
            </a:r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13" y="1335088"/>
            <a:ext cx="8221975" cy="4862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Reports Export File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63" y="1426813"/>
            <a:ext cx="9443470" cy="4862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aae4164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Alerts with New Rules</a:t>
            </a:r>
            <a:endParaRPr/>
          </a:p>
        </p:txBody>
      </p:sp>
      <p:sp>
        <p:nvSpPr>
          <p:cNvPr id="197" name="Google Shape;197;g7aaae4164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CALL cs451_project.addTransaction('2019-12-5', 'DR', 5.99, 'McDonalds', 'MO', 12341000);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CALL cs451_project.addTransaction('2019-12-5', 'DR', 2.99, 'Starbucks', 'AZ', 12341000);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CALL cs451_project.addTransaction('2019-12-5', 'DR', 2500.00, 'Bookstore', 'MO', 12341000);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CALL cs451_project.addTransaction('2019-12-6', 'DR', 14.99, 'Gym', 'MO', 12341000);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Group 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David Tran: Project Manager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Jonathan Wolfe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Tarik Salay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Top Tier: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</a:t>
            </a:r>
            <a:r>
              <a:rPr lang="en-US"/>
              <a:t>Web </a:t>
            </a:r>
            <a:r>
              <a:rPr lang="en-US" dirty="0"/>
              <a:t>Browser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Business Tier: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Application Layer: C# ASP.NET Core MVC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Data Layer: .NET Connector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Database Tier: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MySQL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b1c917a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Deficiencies</a:t>
            </a:r>
            <a:endParaRPr/>
          </a:p>
        </p:txBody>
      </p:sp>
      <p:sp>
        <p:nvSpPr>
          <p:cNvPr id="108" name="Google Shape;108;g7ab1c917a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Option To Hide Alerts When There Are No Alerts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Pull Alerts Over Different Time Frames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81e74892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Stretch Goals / Future Plans</a:t>
            </a:r>
            <a:endParaRPr/>
          </a:p>
        </p:txBody>
      </p:sp>
      <p:sp>
        <p:nvSpPr>
          <p:cNvPr id="115" name="Google Shape;115;g7a81e74892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Sorting &amp; Searching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Paging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Mobile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Americans With Disabilities Act Compliance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Specific Design Elements and Images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 Diagram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975" y="1316775"/>
            <a:ext cx="7600051" cy="55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8f4a308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Alert Triggering and Reporting</a:t>
            </a:r>
            <a:endParaRPr/>
          </a:p>
        </p:txBody>
      </p:sp>
      <p:sp>
        <p:nvSpPr>
          <p:cNvPr id="127" name="Google Shape;127;g7a8f4a308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Transaction Is Checked If It Qualifies As An Alert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Checks Are Based On The Currently Set Rules For Each Customer Holding The Account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Rules Listed On Top Of the Rules List On The Rules Page Are Checked First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Transactions Triggering An Alert Are Stored In An Alerts List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Creating An Alert Also Increases A Counter For The Alert Type In The Currently Monthly Report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b007299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Report Generation</a:t>
            </a:r>
            <a:endParaRPr/>
          </a:p>
        </p:txBody>
      </p:sp>
      <p:sp>
        <p:nvSpPr>
          <p:cNvPr id="134" name="Google Shape;134;g7ab007299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30 Days, Information From The Current Monthly Report Is Archived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Counts Of Alert Types Are Made Into An Archived Report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Start And End Date Is Also Added To This Report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Report Is Then Added To An Archived Report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Counts Of Each Type Of Alert Are Then Reset To 0 For The Current Monthly Report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aa36fd5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Security</a:t>
            </a:r>
            <a:endParaRPr/>
          </a:p>
        </p:txBody>
      </p:sp>
      <p:sp>
        <p:nvSpPr>
          <p:cNvPr id="141" name="Google Shape;141;g7aaa36fd5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SQL Injection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Parameterized User Input Into Stored Procedures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Hashed Passwords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SHA1 With Salt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AES Encryption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Customer Name And Home State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Transaction Description And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CS451R Group 6 Presentation</vt:lpstr>
      <vt:lpstr>Introduction</vt:lpstr>
      <vt:lpstr>Tech</vt:lpstr>
      <vt:lpstr>Deficiencies</vt:lpstr>
      <vt:lpstr>Stretch Goals / Future Plans</vt:lpstr>
      <vt:lpstr>Database Diagram</vt:lpstr>
      <vt:lpstr>Alert Triggering and Reporting</vt:lpstr>
      <vt:lpstr>Monthly Report Generation</vt:lpstr>
      <vt:lpstr>Database Security</vt:lpstr>
      <vt:lpstr>Login</vt:lpstr>
      <vt:lpstr>Home</vt:lpstr>
      <vt:lpstr>Transactions</vt:lpstr>
      <vt:lpstr>Alerts</vt:lpstr>
      <vt:lpstr>Rules</vt:lpstr>
      <vt:lpstr>Reports</vt:lpstr>
      <vt:lpstr>Reports Export File</vt:lpstr>
      <vt:lpstr>Creating Alerts with New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CS451R Group 6 Presentation</dc:title>
  <dc:creator>David Tran</dc:creator>
  <cp:lastModifiedBy>David Tran</cp:lastModifiedBy>
  <cp:revision>1</cp:revision>
  <dcterms:created xsi:type="dcterms:W3CDTF">2019-10-08T17:41:21Z</dcterms:created>
  <dcterms:modified xsi:type="dcterms:W3CDTF">2019-12-06T19:32:50Z</dcterms:modified>
</cp:coreProperties>
</file>